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B69F5F-537C-4CD8-ACA6-29119EB7F93B}">
          <p14:sldIdLst>
            <p14:sldId id="256"/>
            <p14:sldId id="262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472E"/>
    <a:srgbClr val="78A5BA"/>
    <a:srgbClr val="90B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E70C7-5C6A-4645-BD03-03372D6EBF1C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D5FDE07-D54B-4122-8749-24A26A25B7C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latin typeface="Garamond" panose="02020404030301010803" pitchFamily="18" charset="0"/>
            </a:rPr>
            <a:t>Home</a:t>
          </a:r>
        </a:p>
      </dgm:t>
    </dgm:pt>
    <dgm:pt modelId="{E599AD3F-9F2A-4C99-BBD3-86A2FB39F197}" type="parTrans" cxnId="{D5F2998F-8579-476C-B105-105C871C9688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1EF75867-B5FA-41D7-ABAA-D29188D4ACBD}" type="sibTrans" cxnId="{D5F2998F-8579-476C-B105-105C871C9688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6E837A0A-2072-46E8-8FB3-6EF8CF3D4D91}" type="asst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latin typeface="Garamond" panose="02020404030301010803" pitchFamily="18" charset="0"/>
            </a:rPr>
            <a:t>Nav</a:t>
          </a:r>
        </a:p>
      </dgm:t>
    </dgm:pt>
    <dgm:pt modelId="{1F95FA02-38F7-4E13-969C-8038079D607A}" type="parTrans" cxnId="{2131BE80-3002-422B-978D-C52B34699E86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B5C1A52F-1434-4E80-BCF2-BA35865D554A}" type="sibTrans" cxnId="{2131BE80-3002-422B-978D-C52B34699E86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96F0DF47-7263-40A2-9041-7482A174B1D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Garamond" panose="02020404030301010803" pitchFamily="18" charset="0"/>
            </a:rPr>
            <a:t>Photos Section</a:t>
          </a:r>
        </a:p>
      </dgm:t>
    </dgm:pt>
    <dgm:pt modelId="{91D9BEC3-25AE-47BE-B46F-CC138F97DAD8}" type="parTrans" cxnId="{A344988B-250B-42B9-8C47-49472F184BAE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90FD0C0A-3B19-4919-BE04-64CF0B9FA51C}" type="sibTrans" cxnId="{A344988B-250B-42B9-8C47-49472F184BAE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BD80A145-801B-48F6-8321-BBF0B6FF1F0C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Garamond" panose="02020404030301010803" pitchFamily="18" charset="0"/>
            </a:rPr>
            <a:t>Video Section</a:t>
          </a:r>
        </a:p>
      </dgm:t>
    </dgm:pt>
    <dgm:pt modelId="{7BD50D05-17BE-4CD0-B788-15D165E15562}" type="parTrans" cxnId="{82D9C280-FFCE-4D28-80F9-BC372E054FE7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F492D882-A23F-470A-9578-1AEA038F7A8E}" type="sibTrans" cxnId="{82D9C280-FFCE-4D28-80F9-BC372E054FE7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C45C37FD-3CAB-4975-9A23-707F3B2255B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Garamond" panose="02020404030301010803" pitchFamily="18" charset="0"/>
            </a:rPr>
            <a:t>Contact Section</a:t>
          </a:r>
        </a:p>
      </dgm:t>
    </dgm:pt>
    <dgm:pt modelId="{20E8E512-7481-49DD-9480-0A40DAACBBBB}" type="parTrans" cxnId="{42654E5E-9B03-47C8-AC3C-95935FB494D5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13CEB7D2-8304-496D-B56D-7B21AF852909}" type="sibTrans" cxnId="{42654E5E-9B03-47C8-AC3C-95935FB494D5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5B829917-A032-470D-AE95-26EB25071299}" type="pres">
      <dgm:prSet presAssocID="{272E70C7-5C6A-4645-BD03-03372D6EBF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D0053F5-D653-4F4A-9A1F-3DF84F1FF725}" type="pres">
      <dgm:prSet presAssocID="{FD5FDE07-D54B-4122-8749-24A26A25B7CD}" presName="hierRoot1" presStyleCnt="0">
        <dgm:presLayoutVars>
          <dgm:hierBranch val="init"/>
        </dgm:presLayoutVars>
      </dgm:prSet>
      <dgm:spPr/>
    </dgm:pt>
    <dgm:pt modelId="{00015EF4-F1A1-4814-8BB9-38257EEE0F80}" type="pres">
      <dgm:prSet presAssocID="{FD5FDE07-D54B-4122-8749-24A26A25B7CD}" presName="rootComposite1" presStyleCnt="0"/>
      <dgm:spPr/>
    </dgm:pt>
    <dgm:pt modelId="{CC7AC478-2787-4947-949A-F47E61704AB7}" type="pres">
      <dgm:prSet presAssocID="{FD5FDE07-D54B-4122-8749-24A26A25B7CD}" presName="rootText1" presStyleLbl="node0" presStyleIdx="0" presStyleCnt="1">
        <dgm:presLayoutVars>
          <dgm:chPref val="3"/>
        </dgm:presLayoutVars>
      </dgm:prSet>
      <dgm:spPr/>
    </dgm:pt>
    <dgm:pt modelId="{8338C44C-1629-44B4-8A84-387BB284F084}" type="pres">
      <dgm:prSet presAssocID="{FD5FDE07-D54B-4122-8749-24A26A25B7CD}" presName="rootConnector1" presStyleLbl="node1" presStyleIdx="0" presStyleCnt="0"/>
      <dgm:spPr/>
    </dgm:pt>
    <dgm:pt modelId="{1865D558-1B97-46B2-9724-25963E6D5188}" type="pres">
      <dgm:prSet presAssocID="{FD5FDE07-D54B-4122-8749-24A26A25B7CD}" presName="hierChild2" presStyleCnt="0"/>
      <dgm:spPr/>
    </dgm:pt>
    <dgm:pt modelId="{5ED62A5C-7998-46F6-B725-0F5F4D0C4F34}" type="pres">
      <dgm:prSet presAssocID="{91D9BEC3-25AE-47BE-B46F-CC138F97DAD8}" presName="Name37" presStyleLbl="parChTrans1D2" presStyleIdx="0" presStyleCnt="4"/>
      <dgm:spPr/>
    </dgm:pt>
    <dgm:pt modelId="{F0F11C71-5F01-40F1-A226-131E801BFAFC}" type="pres">
      <dgm:prSet presAssocID="{96F0DF47-7263-40A2-9041-7482A174B1D1}" presName="hierRoot2" presStyleCnt="0">
        <dgm:presLayoutVars>
          <dgm:hierBranch val="init"/>
        </dgm:presLayoutVars>
      </dgm:prSet>
      <dgm:spPr/>
    </dgm:pt>
    <dgm:pt modelId="{F161C92F-849A-417C-8011-C8B0D6B0724C}" type="pres">
      <dgm:prSet presAssocID="{96F0DF47-7263-40A2-9041-7482A174B1D1}" presName="rootComposite" presStyleCnt="0"/>
      <dgm:spPr/>
    </dgm:pt>
    <dgm:pt modelId="{EEB13F1D-AFAC-49E6-965E-18D6DE58E59E}" type="pres">
      <dgm:prSet presAssocID="{96F0DF47-7263-40A2-9041-7482A174B1D1}" presName="rootText" presStyleLbl="node2" presStyleIdx="0" presStyleCnt="3">
        <dgm:presLayoutVars>
          <dgm:chPref val="3"/>
        </dgm:presLayoutVars>
      </dgm:prSet>
      <dgm:spPr/>
    </dgm:pt>
    <dgm:pt modelId="{674682CE-059B-473E-B1C0-2FC791172E1D}" type="pres">
      <dgm:prSet presAssocID="{96F0DF47-7263-40A2-9041-7482A174B1D1}" presName="rootConnector" presStyleLbl="node2" presStyleIdx="0" presStyleCnt="3"/>
      <dgm:spPr/>
    </dgm:pt>
    <dgm:pt modelId="{7A7F0391-BCB1-4A4C-B858-9AD0E73FF800}" type="pres">
      <dgm:prSet presAssocID="{96F0DF47-7263-40A2-9041-7482A174B1D1}" presName="hierChild4" presStyleCnt="0"/>
      <dgm:spPr/>
    </dgm:pt>
    <dgm:pt modelId="{550EF569-D112-41B6-AEE5-61655A1BCEAD}" type="pres">
      <dgm:prSet presAssocID="{96F0DF47-7263-40A2-9041-7482A174B1D1}" presName="hierChild5" presStyleCnt="0"/>
      <dgm:spPr/>
    </dgm:pt>
    <dgm:pt modelId="{FD90F1B0-CB06-4DEB-8394-0A4240594D06}" type="pres">
      <dgm:prSet presAssocID="{7BD50D05-17BE-4CD0-B788-15D165E15562}" presName="Name37" presStyleLbl="parChTrans1D2" presStyleIdx="1" presStyleCnt="4"/>
      <dgm:spPr/>
    </dgm:pt>
    <dgm:pt modelId="{251CFE73-29DE-4DC9-B0DB-6ECF5893CE99}" type="pres">
      <dgm:prSet presAssocID="{BD80A145-801B-48F6-8321-BBF0B6FF1F0C}" presName="hierRoot2" presStyleCnt="0">
        <dgm:presLayoutVars>
          <dgm:hierBranch val="init"/>
        </dgm:presLayoutVars>
      </dgm:prSet>
      <dgm:spPr/>
    </dgm:pt>
    <dgm:pt modelId="{EF99812F-A3F5-4F8F-8DBF-24248FEDAB79}" type="pres">
      <dgm:prSet presAssocID="{BD80A145-801B-48F6-8321-BBF0B6FF1F0C}" presName="rootComposite" presStyleCnt="0"/>
      <dgm:spPr/>
    </dgm:pt>
    <dgm:pt modelId="{7C530CB0-4074-447D-AB7B-14FF522A427F}" type="pres">
      <dgm:prSet presAssocID="{BD80A145-801B-48F6-8321-BBF0B6FF1F0C}" presName="rootText" presStyleLbl="node2" presStyleIdx="1" presStyleCnt="3">
        <dgm:presLayoutVars>
          <dgm:chPref val="3"/>
        </dgm:presLayoutVars>
      </dgm:prSet>
      <dgm:spPr/>
    </dgm:pt>
    <dgm:pt modelId="{4F412AD3-629E-4201-B113-F0A25F9DE25C}" type="pres">
      <dgm:prSet presAssocID="{BD80A145-801B-48F6-8321-BBF0B6FF1F0C}" presName="rootConnector" presStyleLbl="node2" presStyleIdx="1" presStyleCnt="3"/>
      <dgm:spPr/>
    </dgm:pt>
    <dgm:pt modelId="{2028EDF5-DA6E-4D4D-86D1-460F4C3E5421}" type="pres">
      <dgm:prSet presAssocID="{BD80A145-801B-48F6-8321-BBF0B6FF1F0C}" presName="hierChild4" presStyleCnt="0"/>
      <dgm:spPr/>
    </dgm:pt>
    <dgm:pt modelId="{B016DA96-84E3-479D-B630-717D3BB4751E}" type="pres">
      <dgm:prSet presAssocID="{BD80A145-801B-48F6-8321-BBF0B6FF1F0C}" presName="hierChild5" presStyleCnt="0"/>
      <dgm:spPr/>
    </dgm:pt>
    <dgm:pt modelId="{571BE4D2-D6E4-416B-862C-564437D02BE4}" type="pres">
      <dgm:prSet presAssocID="{20E8E512-7481-49DD-9480-0A40DAACBBBB}" presName="Name37" presStyleLbl="parChTrans1D2" presStyleIdx="2" presStyleCnt="4"/>
      <dgm:spPr/>
    </dgm:pt>
    <dgm:pt modelId="{643D2D7B-36CD-44F8-B4C2-BFDC4746FCE8}" type="pres">
      <dgm:prSet presAssocID="{C45C37FD-3CAB-4975-9A23-707F3B2255B4}" presName="hierRoot2" presStyleCnt="0">
        <dgm:presLayoutVars>
          <dgm:hierBranch val="init"/>
        </dgm:presLayoutVars>
      </dgm:prSet>
      <dgm:spPr/>
    </dgm:pt>
    <dgm:pt modelId="{CDFE5B27-7E5A-4670-AE72-1305EAFB1844}" type="pres">
      <dgm:prSet presAssocID="{C45C37FD-3CAB-4975-9A23-707F3B2255B4}" presName="rootComposite" presStyleCnt="0"/>
      <dgm:spPr/>
    </dgm:pt>
    <dgm:pt modelId="{10FFBE02-6073-4A46-8B3A-9DF619CC8D4D}" type="pres">
      <dgm:prSet presAssocID="{C45C37FD-3CAB-4975-9A23-707F3B2255B4}" presName="rootText" presStyleLbl="node2" presStyleIdx="2" presStyleCnt="3">
        <dgm:presLayoutVars>
          <dgm:chPref val="3"/>
        </dgm:presLayoutVars>
      </dgm:prSet>
      <dgm:spPr/>
    </dgm:pt>
    <dgm:pt modelId="{1B1D0008-1895-4EDC-9CA0-5D3B5B733BF5}" type="pres">
      <dgm:prSet presAssocID="{C45C37FD-3CAB-4975-9A23-707F3B2255B4}" presName="rootConnector" presStyleLbl="node2" presStyleIdx="2" presStyleCnt="3"/>
      <dgm:spPr/>
    </dgm:pt>
    <dgm:pt modelId="{0B6DEF4D-781B-4D63-9CB7-114B9330C0CE}" type="pres">
      <dgm:prSet presAssocID="{C45C37FD-3CAB-4975-9A23-707F3B2255B4}" presName="hierChild4" presStyleCnt="0"/>
      <dgm:spPr/>
    </dgm:pt>
    <dgm:pt modelId="{3922228B-7380-4D10-BA41-B40E97965B14}" type="pres">
      <dgm:prSet presAssocID="{C45C37FD-3CAB-4975-9A23-707F3B2255B4}" presName="hierChild5" presStyleCnt="0"/>
      <dgm:spPr/>
    </dgm:pt>
    <dgm:pt modelId="{B599F8F1-2F7F-4DB4-8A6F-0FAD73AEEAD8}" type="pres">
      <dgm:prSet presAssocID="{FD5FDE07-D54B-4122-8749-24A26A25B7CD}" presName="hierChild3" presStyleCnt="0"/>
      <dgm:spPr/>
    </dgm:pt>
    <dgm:pt modelId="{BAB13B76-0FFD-4B7D-BB32-FC4514837900}" type="pres">
      <dgm:prSet presAssocID="{1F95FA02-38F7-4E13-969C-8038079D607A}" presName="Name111" presStyleLbl="parChTrans1D2" presStyleIdx="3" presStyleCnt="4"/>
      <dgm:spPr/>
    </dgm:pt>
    <dgm:pt modelId="{52FB403E-E1C0-4399-A357-A8DF963AE7FA}" type="pres">
      <dgm:prSet presAssocID="{6E837A0A-2072-46E8-8FB3-6EF8CF3D4D91}" presName="hierRoot3" presStyleCnt="0">
        <dgm:presLayoutVars>
          <dgm:hierBranch val="init"/>
        </dgm:presLayoutVars>
      </dgm:prSet>
      <dgm:spPr/>
    </dgm:pt>
    <dgm:pt modelId="{F405F145-E8C5-4561-AA79-234990E52B53}" type="pres">
      <dgm:prSet presAssocID="{6E837A0A-2072-46E8-8FB3-6EF8CF3D4D91}" presName="rootComposite3" presStyleCnt="0"/>
      <dgm:spPr/>
    </dgm:pt>
    <dgm:pt modelId="{11F160BB-5543-4533-8FE1-B481738CCC53}" type="pres">
      <dgm:prSet presAssocID="{6E837A0A-2072-46E8-8FB3-6EF8CF3D4D91}" presName="rootText3" presStyleLbl="asst1" presStyleIdx="0" presStyleCnt="1">
        <dgm:presLayoutVars>
          <dgm:chPref val="3"/>
        </dgm:presLayoutVars>
      </dgm:prSet>
      <dgm:spPr/>
    </dgm:pt>
    <dgm:pt modelId="{A2CEB21B-C37E-44C4-8031-F56A73C6483B}" type="pres">
      <dgm:prSet presAssocID="{6E837A0A-2072-46E8-8FB3-6EF8CF3D4D91}" presName="rootConnector3" presStyleLbl="asst1" presStyleIdx="0" presStyleCnt="1"/>
      <dgm:spPr/>
    </dgm:pt>
    <dgm:pt modelId="{C3BA050B-1CC6-4114-B579-963DFD6E17C8}" type="pres">
      <dgm:prSet presAssocID="{6E837A0A-2072-46E8-8FB3-6EF8CF3D4D91}" presName="hierChild6" presStyleCnt="0"/>
      <dgm:spPr/>
    </dgm:pt>
    <dgm:pt modelId="{EDA4EED1-D67B-4778-94A3-D6D45718E608}" type="pres">
      <dgm:prSet presAssocID="{6E837A0A-2072-46E8-8FB3-6EF8CF3D4D91}" presName="hierChild7" presStyleCnt="0"/>
      <dgm:spPr/>
    </dgm:pt>
  </dgm:ptLst>
  <dgm:cxnLst>
    <dgm:cxn modelId="{C61CBD02-B641-4F78-B2FB-70A111AD93A8}" type="presOf" srcId="{6E837A0A-2072-46E8-8FB3-6EF8CF3D4D91}" destId="{A2CEB21B-C37E-44C4-8031-F56A73C6483B}" srcOrd="1" destOrd="0" presId="urn:microsoft.com/office/officeart/2005/8/layout/orgChart1"/>
    <dgm:cxn modelId="{48B8A412-8997-4718-93B1-D62BF148A5C5}" type="presOf" srcId="{FD5FDE07-D54B-4122-8749-24A26A25B7CD}" destId="{8338C44C-1629-44B4-8A84-387BB284F084}" srcOrd="1" destOrd="0" presId="urn:microsoft.com/office/officeart/2005/8/layout/orgChart1"/>
    <dgm:cxn modelId="{B5C49820-2276-480A-8D9F-56D3A9C768EA}" type="presOf" srcId="{FD5FDE07-D54B-4122-8749-24A26A25B7CD}" destId="{CC7AC478-2787-4947-949A-F47E61704AB7}" srcOrd="0" destOrd="0" presId="urn:microsoft.com/office/officeart/2005/8/layout/orgChart1"/>
    <dgm:cxn modelId="{7F263A25-BCB4-48B4-BC74-C341684A986A}" type="presOf" srcId="{96F0DF47-7263-40A2-9041-7482A174B1D1}" destId="{674682CE-059B-473E-B1C0-2FC791172E1D}" srcOrd="1" destOrd="0" presId="urn:microsoft.com/office/officeart/2005/8/layout/orgChart1"/>
    <dgm:cxn modelId="{D0551832-AD89-42C3-AC83-B23BD15A8B52}" type="presOf" srcId="{C45C37FD-3CAB-4975-9A23-707F3B2255B4}" destId="{1B1D0008-1895-4EDC-9CA0-5D3B5B733BF5}" srcOrd="1" destOrd="0" presId="urn:microsoft.com/office/officeart/2005/8/layout/orgChart1"/>
    <dgm:cxn modelId="{42654E5E-9B03-47C8-AC3C-95935FB494D5}" srcId="{FD5FDE07-D54B-4122-8749-24A26A25B7CD}" destId="{C45C37FD-3CAB-4975-9A23-707F3B2255B4}" srcOrd="3" destOrd="0" parTransId="{20E8E512-7481-49DD-9480-0A40DAACBBBB}" sibTransId="{13CEB7D2-8304-496D-B56D-7B21AF852909}"/>
    <dgm:cxn modelId="{24A7336E-5F00-4B4C-A320-46E9649222A7}" type="presOf" srcId="{96F0DF47-7263-40A2-9041-7482A174B1D1}" destId="{EEB13F1D-AFAC-49E6-965E-18D6DE58E59E}" srcOrd="0" destOrd="0" presId="urn:microsoft.com/office/officeart/2005/8/layout/orgChart1"/>
    <dgm:cxn modelId="{5C2E1C74-6232-4D44-86D1-E7501C2BAD11}" type="presOf" srcId="{91D9BEC3-25AE-47BE-B46F-CC138F97DAD8}" destId="{5ED62A5C-7998-46F6-B725-0F5F4D0C4F34}" srcOrd="0" destOrd="0" presId="urn:microsoft.com/office/officeart/2005/8/layout/orgChart1"/>
    <dgm:cxn modelId="{5FC12259-16BF-406C-A5EE-E08B5465E84A}" type="presOf" srcId="{6E837A0A-2072-46E8-8FB3-6EF8CF3D4D91}" destId="{11F160BB-5543-4533-8FE1-B481738CCC53}" srcOrd="0" destOrd="0" presId="urn:microsoft.com/office/officeart/2005/8/layout/orgChart1"/>
    <dgm:cxn modelId="{2131BE80-3002-422B-978D-C52B34699E86}" srcId="{FD5FDE07-D54B-4122-8749-24A26A25B7CD}" destId="{6E837A0A-2072-46E8-8FB3-6EF8CF3D4D91}" srcOrd="0" destOrd="0" parTransId="{1F95FA02-38F7-4E13-969C-8038079D607A}" sibTransId="{B5C1A52F-1434-4E80-BCF2-BA35865D554A}"/>
    <dgm:cxn modelId="{82D9C280-FFCE-4D28-80F9-BC372E054FE7}" srcId="{FD5FDE07-D54B-4122-8749-24A26A25B7CD}" destId="{BD80A145-801B-48F6-8321-BBF0B6FF1F0C}" srcOrd="2" destOrd="0" parTransId="{7BD50D05-17BE-4CD0-B788-15D165E15562}" sibTransId="{F492D882-A23F-470A-9578-1AEA038F7A8E}"/>
    <dgm:cxn modelId="{A344988B-250B-42B9-8C47-49472F184BAE}" srcId="{FD5FDE07-D54B-4122-8749-24A26A25B7CD}" destId="{96F0DF47-7263-40A2-9041-7482A174B1D1}" srcOrd="1" destOrd="0" parTransId="{91D9BEC3-25AE-47BE-B46F-CC138F97DAD8}" sibTransId="{90FD0C0A-3B19-4919-BE04-64CF0B9FA51C}"/>
    <dgm:cxn modelId="{B91C2B8D-1B58-4EBC-9DED-F400D22D77B4}" type="presOf" srcId="{20E8E512-7481-49DD-9480-0A40DAACBBBB}" destId="{571BE4D2-D6E4-416B-862C-564437D02BE4}" srcOrd="0" destOrd="0" presId="urn:microsoft.com/office/officeart/2005/8/layout/orgChart1"/>
    <dgm:cxn modelId="{D5F2998F-8579-476C-B105-105C871C9688}" srcId="{272E70C7-5C6A-4645-BD03-03372D6EBF1C}" destId="{FD5FDE07-D54B-4122-8749-24A26A25B7CD}" srcOrd="0" destOrd="0" parTransId="{E599AD3F-9F2A-4C99-BBD3-86A2FB39F197}" sibTransId="{1EF75867-B5FA-41D7-ABAA-D29188D4ACBD}"/>
    <dgm:cxn modelId="{A9E89094-2969-4061-83B9-C79624185261}" type="presOf" srcId="{C45C37FD-3CAB-4975-9A23-707F3B2255B4}" destId="{10FFBE02-6073-4A46-8B3A-9DF619CC8D4D}" srcOrd="0" destOrd="0" presId="urn:microsoft.com/office/officeart/2005/8/layout/orgChart1"/>
    <dgm:cxn modelId="{6DB02D95-CD27-4071-AF2B-92D2DCE52B9F}" type="presOf" srcId="{1F95FA02-38F7-4E13-969C-8038079D607A}" destId="{BAB13B76-0FFD-4B7D-BB32-FC4514837900}" srcOrd="0" destOrd="0" presId="urn:microsoft.com/office/officeart/2005/8/layout/orgChart1"/>
    <dgm:cxn modelId="{CFD17DAA-1F22-4762-9055-EF1F87B4D886}" type="presOf" srcId="{BD80A145-801B-48F6-8321-BBF0B6FF1F0C}" destId="{4F412AD3-629E-4201-B113-F0A25F9DE25C}" srcOrd="1" destOrd="0" presId="urn:microsoft.com/office/officeart/2005/8/layout/orgChart1"/>
    <dgm:cxn modelId="{CE3CAEC9-E85A-41CF-88C7-3493A7C3E329}" type="presOf" srcId="{7BD50D05-17BE-4CD0-B788-15D165E15562}" destId="{FD90F1B0-CB06-4DEB-8394-0A4240594D06}" srcOrd="0" destOrd="0" presId="urn:microsoft.com/office/officeart/2005/8/layout/orgChart1"/>
    <dgm:cxn modelId="{783ABDCE-3B61-47EF-A6AD-2036C07C26FD}" type="presOf" srcId="{272E70C7-5C6A-4645-BD03-03372D6EBF1C}" destId="{5B829917-A032-470D-AE95-26EB25071299}" srcOrd="0" destOrd="0" presId="urn:microsoft.com/office/officeart/2005/8/layout/orgChart1"/>
    <dgm:cxn modelId="{92F9DAE1-7903-40C1-9F2B-8E76FAFA0189}" type="presOf" srcId="{BD80A145-801B-48F6-8321-BBF0B6FF1F0C}" destId="{7C530CB0-4074-447D-AB7B-14FF522A427F}" srcOrd="0" destOrd="0" presId="urn:microsoft.com/office/officeart/2005/8/layout/orgChart1"/>
    <dgm:cxn modelId="{213DD34F-BB63-4A37-8DA6-9CE19AF652F2}" type="presParOf" srcId="{5B829917-A032-470D-AE95-26EB25071299}" destId="{ED0053F5-D653-4F4A-9A1F-3DF84F1FF725}" srcOrd="0" destOrd="0" presId="urn:microsoft.com/office/officeart/2005/8/layout/orgChart1"/>
    <dgm:cxn modelId="{28C8D876-BD38-4A23-A336-D66B39382CB7}" type="presParOf" srcId="{ED0053F5-D653-4F4A-9A1F-3DF84F1FF725}" destId="{00015EF4-F1A1-4814-8BB9-38257EEE0F80}" srcOrd="0" destOrd="0" presId="urn:microsoft.com/office/officeart/2005/8/layout/orgChart1"/>
    <dgm:cxn modelId="{423C9180-85B9-4D56-B92B-73780DAD1DC3}" type="presParOf" srcId="{00015EF4-F1A1-4814-8BB9-38257EEE0F80}" destId="{CC7AC478-2787-4947-949A-F47E61704AB7}" srcOrd="0" destOrd="0" presId="urn:microsoft.com/office/officeart/2005/8/layout/orgChart1"/>
    <dgm:cxn modelId="{EDDE99C7-F9F6-487E-810F-308526AC4902}" type="presParOf" srcId="{00015EF4-F1A1-4814-8BB9-38257EEE0F80}" destId="{8338C44C-1629-44B4-8A84-387BB284F084}" srcOrd="1" destOrd="0" presId="urn:microsoft.com/office/officeart/2005/8/layout/orgChart1"/>
    <dgm:cxn modelId="{F5BFC4D0-4051-4A52-BA61-28FB9DCC77DC}" type="presParOf" srcId="{ED0053F5-D653-4F4A-9A1F-3DF84F1FF725}" destId="{1865D558-1B97-46B2-9724-25963E6D5188}" srcOrd="1" destOrd="0" presId="urn:microsoft.com/office/officeart/2005/8/layout/orgChart1"/>
    <dgm:cxn modelId="{0F085DDD-297E-482F-84FA-672485C32579}" type="presParOf" srcId="{1865D558-1B97-46B2-9724-25963E6D5188}" destId="{5ED62A5C-7998-46F6-B725-0F5F4D0C4F34}" srcOrd="0" destOrd="0" presId="urn:microsoft.com/office/officeart/2005/8/layout/orgChart1"/>
    <dgm:cxn modelId="{0B657B26-8268-44F3-A6B2-8B060CFCEA72}" type="presParOf" srcId="{1865D558-1B97-46B2-9724-25963E6D5188}" destId="{F0F11C71-5F01-40F1-A226-131E801BFAFC}" srcOrd="1" destOrd="0" presId="urn:microsoft.com/office/officeart/2005/8/layout/orgChart1"/>
    <dgm:cxn modelId="{933F5BC1-926D-4266-977F-41CB8CBDB42F}" type="presParOf" srcId="{F0F11C71-5F01-40F1-A226-131E801BFAFC}" destId="{F161C92F-849A-417C-8011-C8B0D6B0724C}" srcOrd="0" destOrd="0" presId="urn:microsoft.com/office/officeart/2005/8/layout/orgChart1"/>
    <dgm:cxn modelId="{4202521F-87F5-488F-A2AD-56267B1CD580}" type="presParOf" srcId="{F161C92F-849A-417C-8011-C8B0D6B0724C}" destId="{EEB13F1D-AFAC-49E6-965E-18D6DE58E59E}" srcOrd="0" destOrd="0" presId="urn:microsoft.com/office/officeart/2005/8/layout/orgChart1"/>
    <dgm:cxn modelId="{885A5A6E-FEEC-4907-A74F-9AD671A5AA86}" type="presParOf" srcId="{F161C92F-849A-417C-8011-C8B0D6B0724C}" destId="{674682CE-059B-473E-B1C0-2FC791172E1D}" srcOrd="1" destOrd="0" presId="urn:microsoft.com/office/officeart/2005/8/layout/orgChart1"/>
    <dgm:cxn modelId="{A88EC400-EDBF-4A37-AE63-4E189B93889B}" type="presParOf" srcId="{F0F11C71-5F01-40F1-A226-131E801BFAFC}" destId="{7A7F0391-BCB1-4A4C-B858-9AD0E73FF800}" srcOrd="1" destOrd="0" presId="urn:microsoft.com/office/officeart/2005/8/layout/orgChart1"/>
    <dgm:cxn modelId="{AE65F638-B3F0-4E92-9346-300C85B3084C}" type="presParOf" srcId="{F0F11C71-5F01-40F1-A226-131E801BFAFC}" destId="{550EF569-D112-41B6-AEE5-61655A1BCEAD}" srcOrd="2" destOrd="0" presId="urn:microsoft.com/office/officeart/2005/8/layout/orgChart1"/>
    <dgm:cxn modelId="{1678B27E-D9F5-4A35-907E-54086460FE78}" type="presParOf" srcId="{1865D558-1B97-46B2-9724-25963E6D5188}" destId="{FD90F1B0-CB06-4DEB-8394-0A4240594D06}" srcOrd="2" destOrd="0" presId="urn:microsoft.com/office/officeart/2005/8/layout/orgChart1"/>
    <dgm:cxn modelId="{589FE6E9-41E3-4A83-A62E-3F2167AF6AC3}" type="presParOf" srcId="{1865D558-1B97-46B2-9724-25963E6D5188}" destId="{251CFE73-29DE-4DC9-B0DB-6ECF5893CE99}" srcOrd="3" destOrd="0" presId="urn:microsoft.com/office/officeart/2005/8/layout/orgChart1"/>
    <dgm:cxn modelId="{7A55CA07-C232-40A5-81BB-E8101730AF1A}" type="presParOf" srcId="{251CFE73-29DE-4DC9-B0DB-6ECF5893CE99}" destId="{EF99812F-A3F5-4F8F-8DBF-24248FEDAB79}" srcOrd="0" destOrd="0" presId="urn:microsoft.com/office/officeart/2005/8/layout/orgChart1"/>
    <dgm:cxn modelId="{B562F81F-4E3E-4B1A-9CC4-E154DE53285C}" type="presParOf" srcId="{EF99812F-A3F5-4F8F-8DBF-24248FEDAB79}" destId="{7C530CB0-4074-447D-AB7B-14FF522A427F}" srcOrd="0" destOrd="0" presId="urn:microsoft.com/office/officeart/2005/8/layout/orgChart1"/>
    <dgm:cxn modelId="{0AD72446-2021-4BD8-B9A6-123190B9F785}" type="presParOf" srcId="{EF99812F-A3F5-4F8F-8DBF-24248FEDAB79}" destId="{4F412AD3-629E-4201-B113-F0A25F9DE25C}" srcOrd="1" destOrd="0" presId="urn:microsoft.com/office/officeart/2005/8/layout/orgChart1"/>
    <dgm:cxn modelId="{F399FCF2-2F9A-46BC-89EA-2C468284EB68}" type="presParOf" srcId="{251CFE73-29DE-4DC9-B0DB-6ECF5893CE99}" destId="{2028EDF5-DA6E-4D4D-86D1-460F4C3E5421}" srcOrd="1" destOrd="0" presId="urn:microsoft.com/office/officeart/2005/8/layout/orgChart1"/>
    <dgm:cxn modelId="{C465E5F4-6360-4688-9EF8-798BDF74DA08}" type="presParOf" srcId="{251CFE73-29DE-4DC9-B0DB-6ECF5893CE99}" destId="{B016DA96-84E3-479D-B630-717D3BB4751E}" srcOrd="2" destOrd="0" presId="urn:microsoft.com/office/officeart/2005/8/layout/orgChart1"/>
    <dgm:cxn modelId="{0A83A509-07DA-4E7E-A6B2-B19D9F5DA9BF}" type="presParOf" srcId="{1865D558-1B97-46B2-9724-25963E6D5188}" destId="{571BE4D2-D6E4-416B-862C-564437D02BE4}" srcOrd="4" destOrd="0" presId="urn:microsoft.com/office/officeart/2005/8/layout/orgChart1"/>
    <dgm:cxn modelId="{A8198B43-58A5-4CD7-A516-F721EBDF2650}" type="presParOf" srcId="{1865D558-1B97-46B2-9724-25963E6D5188}" destId="{643D2D7B-36CD-44F8-B4C2-BFDC4746FCE8}" srcOrd="5" destOrd="0" presId="urn:microsoft.com/office/officeart/2005/8/layout/orgChart1"/>
    <dgm:cxn modelId="{4022F630-5424-4FBB-8A20-F342E76F727A}" type="presParOf" srcId="{643D2D7B-36CD-44F8-B4C2-BFDC4746FCE8}" destId="{CDFE5B27-7E5A-4670-AE72-1305EAFB1844}" srcOrd="0" destOrd="0" presId="urn:microsoft.com/office/officeart/2005/8/layout/orgChart1"/>
    <dgm:cxn modelId="{E804EA0B-198D-441D-A740-AD2AA7188EAE}" type="presParOf" srcId="{CDFE5B27-7E5A-4670-AE72-1305EAFB1844}" destId="{10FFBE02-6073-4A46-8B3A-9DF619CC8D4D}" srcOrd="0" destOrd="0" presId="urn:microsoft.com/office/officeart/2005/8/layout/orgChart1"/>
    <dgm:cxn modelId="{A37EC55A-83F4-463A-9F44-8E39B8643D1A}" type="presParOf" srcId="{CDFE5B27-7E5A-4670-AE72-1305EAFB1844}" destId="{1B1D0008-1895-4EDC-9CA0-5D3B5B733BF5}" srcOrd="1" destOrd="0" presId="urn:microsoft.com/office/officeart/2005/8/layout/orgChart1"/>
    <dgm:cxn modelId="{27D03D75-A758-4A0C-BD70-6DB680F5928F}" type="presParOf" srcId="{643D2D7B-36CD-44F8-B4C2-BFDC4746FCE8}" destId="{0B6DEF4D-781B-4D63-9CB7-114B9330C0CE}" srcOrd="1" destOrd="0" presId="urn:microsoft.com/office/officeart/2005/8/layout/orgChart1"/>
    <dgm:cxn modelId="{0CE45507-1A95-49D0-81D5-BE9C337EC8AB}" type="presParOf" srcId="{643D2D7B-36CD-44F8-B4C2-BFDC4746FCE8}" destId="{3922228B-7380-4D10-BA41-B40E97965B14}" srcOrd="2" destOrd="0" presId="urn:microsoft.com/office/officeart/2005/8/layout/orgChart1"/>
    <dgm:cxn modelId="{92A41074-72D7-4C6B-8C2E-7E798F0A00E6}" type="presParOf" srcId="{ED0053F5-D653-4F4A-9A1F-3DF84F1FF725}" destId="{B599F8F1-2F7F-4DB4-8A6F-0FAD73AEEAD8}" srcOrd="2" destOrd="0" presId="urn:microsoft.com/office/officeart/2005/8/layout/orgChart1"/>
    <dgm:cxn modelId="{4A252C54-90EE-464C-A359-F1514C931C94}" type="presParOf" srcId="{B599F8F1-2F7F-4DB4-8A6F-0FAD73AEEAD8}" destId="{BAB13B76-0FFD-4B7D-BB32-FC4514837900}" srcOrd="0" destOrd="0" presId="urn:microsoft.com/office/officeart/2005/8/layout/orgChart1"/>
    <dgm:cxn modelId="{9A758F3A-8F96-4429-B04F-09B302DC326A}" type="presParOf" srcId="{B599F8F1-2F7F-4DB4-8A6F-0FAD73AEEAD8}" destId="{52FB403E-E1C0-4399-A357-A8DF963AE7FA}" srcOrd="1" destOrd="0" presId="urn:microsoft.com/office/officeart/2005/8/layout/orgChart1"/>
    <dgm:cxn modelId="{58DBE7D7-7144-412B-8389-ED6FC97C44AC}" type="presParOf" srcId="{52FB403E-E1C0-4399-A357-A8DF963AE7FA}" destId="{F405F145-E8C5-4561-AA79-234990E52B53}" srcOrd="0" destOrd="0" presId="urn:microsoft.com/office/officeart/2005/8/layout/orgChart1"/>
    <dgm:cxn modelId="{AB7653D1-8965-4361-97D4-81C294E84CA1}" type="presParOf" srcId="{F405F145-E8C5-4561-AA79-234990E52B53}" destId="{11F160BB-5543-4533-8FE1-B481738CCC53}" srcOrd="0" destOrd="0" presId="urn:microsoft.com/office/officeart/2005/8/layout/orgChart1"/>
    <dgm:cxn modelId="{FB66B008-2BFC-49F7-A766-C4240828B8A1}" type="presParOf" srcId="{F405F145-E8C5-4561-AA79-234990E52B53}" destId="{A2CEB21B-C37E-44C4-8031-F56A73C6483B}" srcOrd="1" destOrd="0" presId="urn:microsoft.com/office/officeart/2005/8/layout/orgChart1"/>
    <dgm:cxn modelId="{88179C2B-72BB-454D-909D-8EC6C4BDABB7}" type="presParOf" srcId="{52FB403E-E1C0-4399-A357-A8DF963AE7FA}" destId="{C3BA050B-1CC6-4114-B579-963DFD6E17C8}" srcOrd="1" destOrd="0" presId="urn:microsoft.com/office/officeart/2005/8/layout/orgChart1"/>
    <dgm:cxn modelId="{BE400585-2E44-43E9-9448-B2603DF28956}" type="presParOf" srcId="{52FB403E-E1C0-4399-A357-A8DF963AE7FA}" destId="{EDA4EED1-D67B-4778-94A3-D6D45718E6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13B76-0FFD-4B7D-BB32-FC4514837900}">
      <dsp:nvSpPr>
        <dsp:cNvPr id="0" name=""/>
        <dsp:cNvSpPr/>
      </dsp:nvSpPr>
      <dsp:spPr>
        <a:xfrm>
          <a:off x="3814489" y="1616240"/>
          <a:ext cx="249510" cy="1093092"/>
        </a:xfrm>
        <a:custGeom>
          <a:avLst/>
          <a:gdLst/>
          <a:ahLst/>
          <a:cxnLst/>
          <a:rect l="0" t="0" r="0" b="0"/>
          <a:pathLst>
            <a:path>
              <a:moveTo>
                <a:pt x="249510" y="0"/>
              </a:moveTo>
              <a:lnTo>
                <a:pt x="249510" y="1093092"/>
              </a:lnTo>
              <a:lnTo>
                <a:pt x="0" y="1093092"/>
              </a:lnTo>
            </a:path>
          </a:pathLst>
        </a:cu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BE4D2-D6E4-416B-862C-564437D02BE4}">
      <dsp:nvSpPr>
        <dsp:cNvPr id="0" name=""/>
        <dsp:cNvSpPr/>
      </dsp:nvSpPr>
      <dsp:spPr>
        <a:xfrm>
          <a:off x="406400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0F1B0-CB06-4DEB-8394-0A4240594D06}">
      <dsp:nvSpPr>
        <dsp:cNvPr id="0" name=""/>
        <dsp:cNvSpPr/>
      </dsp:nvSpPr>
      <dsp:spPr>
        <a:xfrm>
          <a:off x="4018280" y="1616240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62A5C-7998-46F6-B725-0F5F4D0C4F34}">
      <dsp:nvSpPr>
        <dsp:cNvPr id="0" name=""/>
        <dsp:cNvSpPr/>
      </dsp:nvSpPr>
      <dsp:spPr>
        <a:xfrm>
          <a:off x="118869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C478-2787-4947-949A-F47E61704AB7}">
      <dsp:nvSpPr>
        <dsp:cNvPr id="0" name=""/>
        <dsp:cNvSpPr/>
      </dsp:nvSpPr>
      <dsp:spPr>
        <a:xfrm>
          <a:off x="2875855" y="428096"/>
          <a:ext cx="2376289" cy="1188144"/>
        </a:xfrm>
        <a:prstGeom prst="rect">
          <a:avLst/>
        </a:prstGeom>
        <a:solidFill>
          <a:schemeClr val="accent6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Garamond" panose="02020404030301010803" pitchFamily="18" charset="0"/>
            </a:rPr>
            <a:t>Home</a:t>
          </a:r>
        </a:p>
      </dsp:txBody>
      <dsp:txXfrm>
        <a:off x="2875855" y="428096"/>
        <a:ext cx="2376289" cy="1188144"/>
      </dsp:txXfrm>
    </dsp:sp>
    <dsp:sp modelId="{EEB13F1D-AFAC-49E6-965E-18D6DE58E59E}">
      <dsp:nvSpPr>
        <dsp:cNvPr id="0" name=""/>
        <dsp:cNvSpPr/>
      </dsp:nvSpPr>
      <dsp:spPr>
        <a:xfrm>
          <a:off x="545" y="3802426"/>
          <a:ext cx="2376289" cy="1188144"/>
        </a:xfrm>
        <a:prstGeom prst="rect">
          <a:avLst/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Garamond" panose="02020404030301010803" pitchFamily="18" charset="0"/>
            </a:rPr>
            <a:t>Photos Section</a:t>
          </a:r>
        </a:p>
      </dsp:txBody>
      <dsp:txXfrm>
        <a:off x="545" y="3802426"/>
        <a:ext cx="2376289" cy="1188144"/>
      </dsp:txXfrm>
    </dsp:sp>
    <dsp:sp modelId="{7C530CB0-4074-447D-AB7B-14FF522A427F}">
      <dsp:nvSpPr>
        <dsp:cNvPr id="0" name=""/>
        <dsp:cNvSpPr/>
      </dsp:nvSpPr>
      <dsp:spPr>
        <a:xfrm>
          <a:off x="2875855" y="3802426"/>
          <a:ext cx="2376289" cy="1188144"/>
        </a:xfrm>
        <a:prstGeom prst="rect">
          <a:avLst/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Garamond" panose="02020404030301010803" pitchFamily="18" charset="0"/>
            </a:rPr>
            <a:t>Video Section</a:t>
          </a:r>
        </a:p>
      </dsp:txBody>
      <dsp:txXfrm>
        <a:off x="2875855" y="3802426"/>
        <a:ext cx="2376289" cy="1188144"/>
      </dsp:txXfrm>
    </dsp:sp>
    <dsp:sp modelId="{10FFBE02-6073-4A46-8B3A-9DF619CC8D4D}">
      <dsp:nvSpPr>
        <dsp:cNvPr id="0" name=""/>
        <dsp:cNvSpPr/>
      </dsp:nvSpPr>
      <dsp:spPr>
        <a:xfrm>
          <a:off x="5751165" y="3802426"/>
          <a:ext cx="2376289" cy="1188144"/>
        </a:xfrm>
        <a:prstGeom prst="rect">
          <a:avLst/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Garamond" panose="02020404030301010803" pitchFamily="18" charset="0"/>
            </a:rPr>
            <a:t>Contact Section</a:t>
          </a:r>
        </a:p>
      </dsp:txBody>
      <dsp:txXfrm>
        <a:off x="5751165" y="3802426"/>
        <a:ext cx="2376289" cy="1188144"/>
      </dsp:txXfrm>
    </dsp:sp>
    <dsp:sp modelId="{11F160BB-5543-4533-8FE1-B481738CCC53}">
      <dsp:nvSpPr>
        <dsp:cNvPr id="0" name=""/>
        <dsp:cNvSpPr/>
      </dsp:nvSpPr>
      <dsp:spPr>
        <a:xfrm>
          <a:off x="1438200" y="2115261"/>
          <a:ext cx="2376289" cy="1188144"/>
        </a:xfrm>
        <a:prstGeom prst="rect">
          <a:avLst/>
        </a:prstGeom>
        <a:solidFill>
          <a:schemeClr val="accent6"/>
        </a:solidFill>
        <a:ln w="1079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Garamond" panose="02020404030301010803" pitchFamily="18" charset="0"/>
            </a:rPr>
            <a:t>Nav</a:t>
          </a:r>
        </a:p>
      </dsp:txBody>
      <dsp:txXfrm>
        <a:off x="1438200" y="2115261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5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8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6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6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3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9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0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9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0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5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14Ey7GBHGok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589E016-1EE1-484C-8423-012B4B780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body of water with a mountain in the background&#10;&#10;Description generated with very high confidence">
            <a:extLst>
              <a:ext uri="{FF2B5EF4-FFF2-40B4-BE49-F238E27FC236}">
                <a16:creationId xmlns:a16="http://schemas.microsoft.com/office/drawing/2014/main" id="{00F69D88-3EDD-4572-B40C-C5A4F8CFD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073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6100866-3689-418C-84D9-07C7E2435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557" y="1653703"/>
            <a:ext cx="3361953" cy="2470488"/>
          </a:xfrm>
        </p:spPr>
        <p:txBody>
          <a:bodyPr>
            <a:normAutofit/>
          </a:bodyPr>
          <a:lstStyle/>
          <a:p>
            <a:r>
              <a:rPr lang="tr-TR" sz="4400" dirty="0" err="1">
                <a:solidFill>
                  <a:schemeClr val="bg1"/>
                </a:solidFill>
                <a:latin typeface="Garamond" panose="02020404030301010803" pitchFamily="18" charset="0"/>
              </a:rPr>
              <a:t>Lighthouses</a:t>
            </a:r>
            <a:r>
              <a:rPr lang="tr-TR" sz="4400" dirty="0">
                <a:solidFill>
                  <a:schemeClr val="bg1"/>
                </a:solidFill>
                <a:latin typeface="Garamond" panose="02020404030301010803" pitchFamily="18" charset="0"/>
              </a:rPr>
              <a:t> of </a:t>
            </a:r>
            <a:br>
              <a:rPr lang="tr-TR" sz="4400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tr-TR" sz="4400" dirty="0">
                <a:solidFill>
                  <a:schemeClr val="bg1"/>
                </a:solidFill>
                <a:latin typeface="Garamond" panose="02020404030301010803" pitchFamily="18" charset="0"/>
              </a:rPr>
              <a:t>New </a:t>
            </a:r>
            <a:r>
              <a:rPr lang="tr-TR" sz="4400" dirty="0" err="1">
                <a:solidFill>
                  <a:schemeClr val="bg1"/>
                </a:solidFill>
                <a:latin typeface="Garamond" panose="02020404030301010803" pitchFamily="18" charset="0"/>
              </a:rPr>
              <a:t>England</a:t>
            </a:r>
            <a:r>
              <a:rPr lang="tr-TR" sz="44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tr-TR" sz="4400" dirty="0" err="1">
                <a:solidFill>
                  <a:schemeClr val="bg1"/>
                </a:solidFill>
                <a:latin typeface="Garamond" panose="02020404030301010803" pitchFamily="18" charset="0"/>
              </a:rPr>
              <a:t>Tours</a:t>
            </a:r>
            <a:endParaRPr lang="tr-TR" sz="4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24" y="4260714"/>
            <a:ext cx="3331786" cy="1032093"/>
          </a:xfrm>
        </p:spPr>
        <p:txBody>
          <a:bodyPr>
            <a:normAutofit/>
          </a:bodyPr>
          <a:lstStyle/>
          <a:p>
            <a:r>
              <a:rPr lang="tr-TR" sz="2000" dirty="0" err="1">
                <a:solidFill>
                  <a:schemeClr val="bg1"/>
                </a:solidFill>
                <a:latin typeface="Garamond" panose="02020404030301010803" pitchFamily="18" charset="0"/>
              </a:rPr>
              <a:t>Website</a:t>
            </a:r>
            <a:r>
              <a:rPr lang="tr-TR" sz="2000" dirty="0">
                <a:solidFill>
                  <a:schemeClr val="bg1"/>
                </a:solidFill>
                <a:latin typeface="Garamond" panose="02020404030301010803" pitchFamily="18" charset="0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5966-AE9E-47C5-AAE8-2D13A21F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9FE05-96DA-4F1D-A246-314D39E1814C}"/>
              </a:ext>
            </a:extLst>
          </p:cNvPr>
          <p:cNvSpPr txBox="1"/>
          <p:nvPr/>
        </p:nvSpPr>
        <p:spPr>
          <a:xfrm>
            <a:off x="3749040" y="783771"/>
            <a:ext cx="772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Font-family: Garamond</a:t>
            </a:r>
          </a:p>
          <a:p>
            <a:r>
              <a:rPr lang="en-US" dirty="0"/>
              <a:t>Colors:</a:t>
            </a:r>
          </a:p>
          <a:p>
            <a:r>
              <a:rPr lang="en-US" dirty="0"/>
              <a:t>	Brick Red: Hex: #DF5327, RGB: 223, 83, 39</a:t>
            </a:r>
          </a:p>
          <a:p>
            <a:r>
              <a:rPr lang="en-US" dirty="0"/>
              <a:t>	Slate Blue: Hex: #418AB3, RGB: 65, 138, 179</a:t>
            </a:r>
          </a:p>
        </p:txBody>
      </p:sp>
    </p:spTree>
    <p:extLst>
      <p:ext uri="{BB962C8B-B14F-4D97-AF65-F5344CB8AC3E}">
        <p14:creationId xmlns:p14="http://schemas.microsoft.com/office/powerpoint/2010/main" val="201084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26C128A-B77E-4C2C-97E8-614D382F61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7997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75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769E-1C71-4D90-A6C1-77341546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Home/Nav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53E87-4AAC-4B37-BB10-BB48E2282977}"/>
              </a:ext>
            </a:extLst>
          </p:cNvPr>
          <p:cNvSpPr txBox="1"/>
          <p:nvPr/>
        </p:nvSpPr>
        <p:spPr>
          <a:xfrm>
            <a:off x="3853543" y="783771"/>
            <a:ext cx="778546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B0604020202020204" pitchFamily="18" charset="0"/>
                <a:cs typeface="Arial" panose="020B0604020202020204" pitchFamily="34" charset="0"/>
              </a:rPr>
              <a:t>See the Castles of New England Firsthand</a:t>
            </a:r>
          </a:p>
          <a:p>
            <a:r>
              <a:rPr lang="en-US" sz="2000" dirty="0">
                <a:latin typeface="Garamond" panose="020B0604020202020204" pitchFamily="18" charset="0"/>
                <a:cs typeface="Arial" panose="020B0604020202020204" pitchFamily="34" charset="0"/>
              </a:rPr>
              <a:t>Home | Photo Journey | Video Tour | Contact Us</a:t>
            </a:r>
            <a:endParaRPr lang="en-US" dirty="0"/>
          </a:p>
          <a:p>
            <a:endParaRPr lang="en-US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US" dirty="0">
                <a:latin typeface="Garamond" panose="02020404030301010803" pitchFamily="18" charset="0"/>
                <a:cs typeface="Arial" panose="020B0604020202020204" pitchFamily="34" charset="0"/>
              </a:rPr>
              <a:t>These American castles offer breathtaking views and a taste of history.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They’re America’s castles, harboring stories of sunken ships, Revolutionary battles, desperate drownings, daring rescues, and keepers’ isolated lives. Climb up spiraling stairs and a steep ladder and through a tight hatch into the lamp room and claim your reward: a breathtaking 360-degree view. Navigation technology has rendered lighthouses mostly obsolete. Yet many mariners still look to them to negotiate New England’s rocky coastline, and they attract tourists from around the world.</a:t>
            </a:r>
          </a:p>
        </p:txBody>
      </p:sp>
      <p:pic>
        <p:nvPicPr>
          <p:cNvPr id="4" name="Picture 8" descr="A body of water with a mountain in the background&#10;&#10;Description generated with very high confidence">
            <a:extLst>
              <a:ext uri="{FF2B5EF4-FFF2-40B4-BE49-F238E27FC236}">
                <a16:creationId xmlns:a16="http://schemas.microsoft.com/office/drawing/2014/main" id="{390B34F1-9590-431B-933F-8DE7AAE90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073" r="-1" b="-1"/>
          <a:stretch/>
        </p:blipFill>
        <p:spPr>
          <a:xfrm>
            <a:off x="7498079" y="3842930"/>
            <a:ext cx="3746491" cy="21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8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769E-1C71-4D90-A6C1-77341546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Photo Journey</a:t>
            </a:r>
          </a:p>
        </p:txBody>
      </p:sp>
      <p:pic>
        <p:nvPicPr>
          <p:cNvPr id="6" name="Picture 5" descr="A picture containing building, grass, sky, outdoor&#10;&#10;Description automatically generated">
            <a:extLst>
              <a:ext uri="{FF2B5EF4-FFF2-40B4-BE49-F238E27FC236}">
                <a16:creationId xmlns:a16="http://schemas.microsoft.com/office/drawing/2014/main" id="{71F3526F-9756-41F9-8DB3-DD4B49FFD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17"/>
          <a:stretch/>
        </p:blipFill>
        <p:spPr>
          <a:xfrm>
            <a:off x="3626623" y="769124"/>
            <a:ext cx="2374213" cy="1585809"/>
          </a:xfrm>
          <a:prstGeom prst="rect">
            <a:avLst/>
          </a:prstGeom>
        </p:spPr>
      </p:pic>
      <p:pic>
        <p:nvPicPr>
          <p:cNvPr id="8" name="Picture 7" descr="A house with trees in the background&#10;&#10;Description automatically generated">
            <a:extLst>
              <a:ext uri="{FF2B5EF4-FFF2-40B4-BE49-F238E27FC236}">
                <a16:creationId xmlns:a16="http://schemas.microsoft.com/office/drawing/2014/main" id="{E90C2702-11FB-4255-8741-69C4BFCB8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60" b="9022"/>
          <a:stretch/>
        </p:blipFill>
        <p:spPr>
          <a:xfrm>
            <a:off x="7754487" y="769124"/>
            <a:ext cx="2374213" cy="1585809"/>
          </a:xfrm>
          <a:prstGeom prst="rect">
            <a:avLst/>
          </a:prstGeom>
        </p:spPr>
      </p:pic>
      <p:pic>
        <p:nvPicPr>
          <p:cNvPr id="10" name="Picture 9" descr="A body of water next to the ocean&#10;&#10;Description automatically generated">
            <a:extLst>
              <a:ext uri="{FF2B5EF4-FFF2-40B4-BE49-F238E27FC236}">
                <a16:creationId xmlns:a16="http://schemas.microsoft.com/office/drawing/2014/main" id="{8C5FB58B-9986-46C0-A844-3C8A51F60D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360" b="9723"/>
          <a:stretch/>
        </p:blipFill>
        <p:spPr>
          <a:xfrm>
            <a:off x="3640184" y="2633332"/>
            <a:ext cx="2374213" cy="1582191"/>
          </a:xfrm>
          <a:prstGeom prst="rect">
            <a:avLst/>
          </a:prstGeom>
        </p:spPr>
      </p:pic>
      <p:pic>
        <p:nvPicPr>
          <p:cNvPr id="12" name="Picture 11" descr="A large body of water&#10;&#10;Description automatically generated">
            <a:extLst>
              <a:ext uri="{FF2B5EF4-FFF2-40B4-BE49-F238E27FC236}">
                <a16:creationId xmlns:a16="http://schemas.microsoft.com/office/drawing/2014/main" id="{6F5DEDD4-68A1-4170-A7D8-B2A0A02685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360" b="9860"/>
          <a:stretch/>
        </p:blipFill>
        <p:spPr>
          <a:xfrm>
            <a:off x="7754484" y="2639035"/>
            <a:ext cx="2374213" cy="1571214"/>
          </a:xfrm>
          <a:prstGeom prst="rect">
            <a:avLst/>
          </a:prstGeom>
        </p:spPr>
      </p:pic>
      <p:pic>
        <p:nvPicPr>
          <p:cNvPr id="14" name="Picture 13" descr="A house with trees in the background&#10;&#10;Description automatically generated">
            <a:extLst>
              <a:ext uri="{FF2B5EF4-FFF2-40B4-BE49-F238E27FC236}">
                <a16:creationId xmlns:a16="http://schemas.microsoft.com/office/drawing/2014/main" id="{C30AF14E-C2C1-4EBB-A816-3B5F08379B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799" b="10502"/>
          <a:stretch/>
        </p:blipFill>
        <p:spPr>
          <a:xfrm>
            <a:off x="3626623" y="4500154"/>
            <a:ext cx="2369727" cy="1582191"/>
          </a:xfrm>
          <a:prstGeom prst="rect">
            <a:avLst/>
          </a:prstGeom>
        </p:spPr>
      </p:pic>
      <p:pic>
        <p:nvPicPr>
          <p:cNvPr id="16" name="Picture 15" descr="A picture containing grass, sky, building, outdoor&#10;&#10;Description automatically generated">
            <a:extLst>
              <a:ext uri="{FF2B5EF4-FFF2-40B4-BE49-F238E27FC236}">
                <a16:creationId xmlns:a16="http://schemas.microsoft.com/office/drawing/2014/main" id="{022C1D15-A6A1-45BB-8DDE-84381B14E8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862" b="13287"/>
          <a:stretch/>
        </p:blipFill>
        <p:spPr>
          <a:xfrm>
            <a:off x="7754484" y="4541783"/>
            <a:ext cx="2374213" cy="15858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59F785-0060-49D6-B739-54A53FD0D823}"/>
              </a:ext>
            </a:extLst>
          </p:cNvPr>
          <p:cNvSpPr txBox="1"/>
          <p:nvPr/>
        </p:nvSpPr>
        <p:spPr>
          <a:xfrm>
            <a:off x="6096000" y="769124"/>
            <a:ext cx="15588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Wicked </a:t>
            </a:r>
            <a:r>
              <a:rPr lang="en-US" sz="1100" dirty="0" err="1"/>
              <a:t>cunnin</a:t>
            </a:r>
            <a:r>
              <a:rPr lang="en-US" sz="1100" dirty="0"/>
              <a:t>' </a:t>
            </a:r>
            <a:r>
              <a:rPr lang="en-US" sz="1100" dirty="0" err="1"/>
              <a:t>Ahcadiuh</a:t>
            </a:r>
            <a:r>
              <a:rPr lang="en-US" sz="1100" dirty="0"/>
              <a:t> If you can't stand the </a:t>
            </a:r>
            <a:r>
              <a:rPr lang="en-US" sz="1100" dirty="0" err="1"/>
              <a:t>wintah</a:t>
            </a:r>
            <a:r>
              <a:rPr lang="en-US" sz="1100" dirty="0"/>
              <a:t> you don't deserve the </a:t>
            </a:r>
            <a:r>
              <a:rPr lang="en-US" sz="1100" dirty="0" err="1"/>
              <a:t>summah</a:t>
            </a:r>
            <a:r>
              <a:rPr lang="en-US" sz="1100" dirty="0"/>
              <a:t> </a:t>
            </a:r>
            <a:r>
              <a:rPr lang="en-US" sz="1100" dirty="0" err="1"/>
              <a:t>Saddee</a:t>
            </a:r>
            <a:r>
              <a:rPr lang="en-US" sz="1100" dirty="0"/>
              <a:t>, </a:t>
            </a:r>
            <a:r>
              <a:rPr lang="en-US" sz="1100" dirty="0" err="1"/>
              <a:t>rhubaahb</a:t>
            </a:r>
            <a:r>
              <a:rPr lang="en-US" sz="1100" dirty="0"/>
              <a:t> </a:t>
            </a:r>
            <a:r>
              <a:rPr lang="en-US" sz="1100" dirty="0" err="1"/>
              <a:t>yahd</a:t>
            </a:r>
            <a:r>
              <a:rPr lang="en-US" sz="1100" dirty="0"/>
              <a:t> numb, no-see-um </a:t>
            </a:r>
            <a:r>
              <a:rPr lang="en-US" sz="1100" dirty="0" err="1"/>
              <a:t>Hammah</a:t>
            </a:r>
            <a:r>
              <a:rPr lang="en-US" sz="1100" dirty="0"/>
              <a:t> </a:t>
            </a:r>
            <a:r>
              <a:rPr lang="en-US" sz="1100" dirty="0" err="1"/>
              <a:t>Gohd</a:t>
            </a:r>
            <a:r>
              <a:rPr lang="en-US" sz="1100" dirty="0"/>
              <a:t> </a:t>
            </a:r>
            <a:r>
              <a:rPr lang="en-US" sz="1100" dirty="0" err="1"/>
              <a:t>Dammah</a:t>
            </a:r>
            <a:r>
              <a:rPr lang="en-US" sz="1100" dirty="0"/>
              <a:t>, feeder' the beans </a:t>
            </a:r>
            <a:r>
              <a:rPr lang="en-US" sz="1100" dirty="0" err="1"/>
              <a:t>Bangah</a:t>
            </a:r>
            <a:r>
              <a:rPr lang="en-US" sz="1100" dirty="0"/>
              <a:t> stove 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50BE52-D6CB-41CF-807D-3A7DF301BB0E}"/>
              </a:ext>
            </a:extLst>
          </p:cNvPr>
          <p:cNvSpPr txBox="1"/>
          <p:nvPr/>
        </p:nvSpPr>
        <p:spPr>
          <a:xfrm>
            <a:off x="6105023" y="2599696"/>
            <a:ext cx="15588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Wicked </a:t>
            </a:r>
            <a:r>
              <a:rPr lang="en-US" sz="1100" dirty="0" err="1"/>
              <a:t>cunnin</a:t>
            </a:r>
            <a:r>
              <a:rPr lang="en-US" sz="1100" dirty="0"/>
              <a:t>' </a:t>
            </a:r>
            <a:r>
              <a:rPr lang="en-US" sz="1100" dirty="0" err="1"/>
              <a:t>Ahcadiuh</a:t>
            </a:r>
            <a:r>
              <a:rPr lang="en-US" sz="1100" dirty="0"/>
              <a:t> If you can't stand the </a:t>
            </a:r>
            <a:r>
              <a:rPr lang="en-US" sz="1100" dirty="0" err="1"/>
              <a:t>wintah</a:t>
            </a:r>
            <a:r>
              <a:rPr lang="en-US" sz="1100" dirty="0"/>
              <a:t> you don't deserve the </a:t>
            </a:r>
            <a:r>
              <a:rPr lang="en-US" sz="1100" dirty="0" err="1"/>
              <a:t>summah</a:t>
            </a:r>
            <a:r>
              <a:rPr lang="en-US" sz="1100" dirty="0"/>
              <a:t> </a:t>
            </a:r>
            <a:r>
              <a:rPr lang="en-US" sz="1100" dirty="0" err="1"/>
              <a:t>Saddee</a:t>
            </a:r>
            <a:r>
              <a:rPr lang="en-US" sz="1100" dirty="0"/>
              <a:t>, </a:t>
            </a:r>
            <a:r>
              <a:rPr lang="en-US" sz="1100" dirty="0" err="1"/>
              <a:t>rhubaahb</a:t>
            </a:r>
            <a:r>
              <a:rPr lang="en-US" sz="1100" dirty="0"/>
              <a:t> </a:t>
            </a:r>
            <a:r>
              <a:rPr lang="en-US" sz="1100" dirty="0" err="1"/>
              <a:t>yahd</a:t>
            </a:r>
            <a:r>
              <a:rPr lang="en-US" sz="1100" dirty="0"/>
              <a:t> numb, no-see-um </a:t>
            </a:r>
            <a:r>
              <a:rPr lang="en-US" sz="1100" dirty="0" err="1"/>
              <a:t>Hammah</a:t>
            </a:r>
            <a:r>
              <a:rPr lang="en-US" sz="1100" dirty="0"/>
              <a:t> </a:t>
            </a:r>
            <a:r>
              <a:rPr lang="en-US" sz="1100" dirty="0" err="1"/>
              <a:t>Gohd</a:t>
            </a:r>
            <a:r>
              <a:rPr lang="en-US" sz="1100" dirty="0"/>
              <a:t> </a:t>
            </a:r>
            <a:r>
              <a:rPr lang="en-US" sz="1100" dirty="0" err="1"/>
              <a:t>Dammah</a:t>
            </a:r>
            <a:r>
              <a:rPr lang="en-US" sz="1100" dirty="0"/>
              <a:t>, feeder' the beans </a:t>
            </a:r>
            <a:r>
              <a:rPr lang="en-US" sz="1100" dirty="0" err="1"/>
              <a:t>Bangah</a:t>
            </a:r>
            <a:r>
              <a:rPr lang="en-US" sz="1100" dirty="0"/>
              <a:t> stove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7E089A-95A2-4C9E-813F-ACACADDD67B0}"/>
              </a:ext>
            </a:extLst>
          </p:cNvPr>
          <p:cNvSpPr txBox="1"/>
          <p:nvPr/>
        </p:nvSpPr>
        <p:spPr>
          <a:xfrm>
            <a:off x="6105023" y="4500154"/>
            <a:ext cx="15588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Wicked </a:t>
            </a:r>
            <a:r>
              <a:rPr lang="en-US" sz="1100" dirty="0" err="1"/>
              <a:t>cunnin</a:t>
            </a:r>
            <a:r>
              <a:rPr lang="en-US" sz="1100" dirty="0"/>
              <a:t>' </a:t>
            </a:r>
            <a:r>
              <a:rPr lang="en-US" sz="1100" dirty="0" err="1"/>
              <a:t>Ahcadiuh</a:t>
            </a:r>
            <a:r>
              <a:rPr lang="en-US" sz="1100" dirty="0"/>
              <a:t> If you can't stand the </a:t>
            </a:r>
            <a:r>
              <a:rPr lang="en-US" sz="1100" dirty="0" err="1"/>
              <a:t>wintah</a:t>
            </a:r>
            <a:r>
              <a:rPr lang="en-US" sz="1100" dirty="0"/>
              <a:t> you don't deserve the </a:t>
            </a:r>
            <a:r>
              <a:rPr lang="en-US" sz="1100" dirty="0" err="1"/>
              <a:t>summah</a:t>
            </a:r>
            <a:r>
              <a:rPr lang="en-US" sz="1100" dirty="0"/>
              <a:t> </a:t>
            </a:r>
            <a:r>
              <a:rPr lang="en-US" sz="1100" dirty="0" err="1"/>
              <a:t>Saddee</a:t>
            </a:r>
            <a:r>
              <a:rPr lang="en-US" sz="1100" dirty="0"/>
              <a:t>, </a:t>
            </a:r>
            <a:r>
              <a:rPr lang="en-US" sz="1100" dirty="0" err="1"/>
              <a:t>rhubaahb</a:t>
            </a:r>
            <a:r>
              <a:rPr lang="en-US" sz="1100" dirty="0"/>
              <a:t> </a:t>
            </a:r>
            <a:r>
              <a:rPr lang="en-US" sz="1100" dirty="0" err="1"/>
              <a:t>yahd</a:t>
            </a:r>
            <a:r>
              <a:rPr lang="en-US" sz="1100" dirty="0"/>
              <a:t> numb, no-see-um </a:t>
            </a:r>
            <a:r>
              <a:rPr lang="en-US" sz="1100" dirty="0" err="1"/>
              <a:t>Hammah</a:t>
            </a:r>
            <a:r>
              <a:rPr lang="en-US" sz="1100" dirty="0"/>
              <a:t> </a:t>
            </a:r>
            <a:r>
              <a:rPr lang="en-US" sz="1100" dirty="0" err="1"/>
              <a:t>Gohd</a:t>
            </a:r>
            <a:r>
              <a:rPr lang="en-US" sz="1100" dirty="0"/>
              <a:t> </a:t>
            </a:r>
            <a:r>
              <a:rPr lang="en-US" sz="1100" dirty="0" err="1"/>
              <a:t>Dammah</a:t>
            </a:r>
            <a:r>
              <a:rPr lang="en-US" sz="1100" dirty="0"/>
              <a:t>, feeder' the beans </a:t>
            </a:r>
            <a:r>
              <a:rPr lang="en-US" sz="1100" dirty="0" err="1"/>
              <a:t>Bangah</a:t>
            </a:r>
            <a:r>
              <a:rPr lang="en-US" sz="1100" dirty="0"/>
              <a:t> stove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C5620-D1CD-42C4-9514-2CB746DBC3BA}"/>
              </a:ext>
            </a:extLst>
          </p:cNvPr>
          <p:cNvSpPr txBox="1"/>
          <p:nvPr/>
        </p:nvSpPr>
        <p:spPr>
          <a:xfrm>
            <a:off x="10219324" y="763849"/>
            <a:ext cx="15588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Wicked </a:t>
            </a:r>
            <a:r>
              <a:rPr lang="en-US" sz="1100" dirty="0" err="1"/>
              <a:t>cunnin</a:t>
            </a:r>
            <a:r>
              <a:rPr lang="en-US" sz="1100" dirty="0"/>
              <a:t>' </a:t>
            </a:r>
            <a:r>
              <a:rPr lang="en-US" sz="1100" dirty="0" err="1"/>
              <a:t>Ahcadiuh</a:t>
            </a:r>
            <a:r>
              <a:rPr lang="en-US" sz="1100" dirty="0"/>
              <a:t> If you can't stand the </a:t>
            </a:r>
            <a:r>
              <a:rPr lang="en-US" sz="1100" dirty="0" err="1"/>
              <a:t>wintah</a:t>
            </a:r>
            <a:r>
              <a:rPr lang="en-US" sz="1100" dirty="0"/>
              <a:t> you don't deserve the </a:t>
            </a:r>
            <a:r>
              <a:rPr lang="en-US" sz="1100" dirty="0" err="1"/>
              <a:t>summah</a:t>
            </a:r>
            <a:r>
              <a:rPr lang="en-US" sz="1100" dirty="0"/>
              <a:t> </a:t>
            </a:r>
            <a:r>
              <a:rPr lang="en-US" sz="1100" dirty="0" err="1"/>
              <a:t>Saddee</a:t>
            </a:r>
            <a:r>
              <a:rPr lang="en-US" sz="1100" dirty="0"/>
              <a:t>, </a:t>
            </a:r>
            <a:r>
              <a:rPr lang="en-US" sz="1100" dirty="0" err="1"/>
              <a:t>rhubaahb</a:t>
            </a:r>
            <a:r>
              <a:rPr lang="en-US" sz="1100" dirty="0"/>
              <a:t> </a:t>
            </a:r>
            <a:r>
              <a:rPr lang="en-US" sz="1100" dirty="0" err="1"/>
              <a:t>yahd</a:t>
            </a:r>
            <a:r>
              <a:rPr lang="en-US" sz="1100" dirty="0"/>
              <a:t> numb, no-see-um </a:t>
            </a:r>
            <a:r>
              <a:rPr lang="en-US" sz="1100" dirty="0" err="1"/>
              <a:t>Hammah</a:t>
            </a:r>
            <a:r>
              <a:rPr lang="en-US" sz="1100" dirty="0"/>
              <a:t> </a:t>
            </a:r>
            <a:r>
              <a:rPr lang="en-US" sz="1100" dirty="0" err="1"/>
              <a:t>Gohd</a:t>
            </a:r>
            <a:r>
              <a:rPr lang="en-US" sz="1100" dirty="0"/>
              <a:t> </a:t>
            </a:r>
            <a:r>
              <a:rPr lang="en-US" sz="1100" dirty="0" err="1"/>
              <a:t>Dammah</a:t>
            </a:r>
            <a:r>
              <a:rPr lang="en-US" sz="1100" dirty="0"/>
              <a:t>, feeder' the beans </a:t>
            </a:r>
            <a:r>
              <a:rPr lang="en-US" sz="1100" dirty="0" err="1"/>
              <a:t>Bangah</a:t>
            </a:r>
            <a:r>
              <a:rPr lang="en-US" sz="1100" dirty="0"/>
              <a:t> stove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59D7C6-12D3-4E63-984C-82CDAA291E87}"/>
              </a:ext>
            </a:extLst>
          </p:cNvPr>
          <p:cNvSpPr txBox="1"/>
          <p:nvPr/>
        </p:nvSpPr>
        <p:spPr>
          <a:xfrm>
            <a:off x="10228347" y="2594421"/>
            <a:ext cx="15588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Wicked </a:t>
            </a:r>
            <a:r>
              <a:rPr lang="en-US" sz="1100" dirty="0" err="1"/>
              <a:t>cunnin</a:t>
            </a:r>
            <a:r>
              <a:rPr lang="en-US" sz="1100" dirty="0"/>
              <a:t>' </a:t>
            </a:r>
            <a:r>
              <a:rPr lang="en-US" sz="1100" dirty="0" err="1"/>
              <a:t>Ahcadiuh</a:t>
            </a:r>
            <a:r>
              <a:rPr lang="en-US" sz="1100" dirty="0"/>
              <a:t> If you can't stand the </a:t>
            </a:r>
            <a:r>
              <a:rPr lang="en-US" sz="1100" dirty="0" err="1"/>
              <a:t>wintah</a:t>
            </a:r>
            <a:r>
              <a:rPr lang="en-US" sz="1100" dirty="0"/>
              <a:t> you don't deserve the </a:t>
            </a:r>
            <a:r>
              <a:rPr lang="en-US" sz="1100" dirty="0" err="1"/>
              <a:t>summah</a:t>
            </a:r>
            <a:r>
              <a:rPr lang="en-US" sz="1100" dirty="0"/>
              <a:t> </a:t>
            </a:r>
            <a:r>
              <a:rPr lang="en-US" sz="1100" dirty="0" err="1"/>
              <a:t>Saddee</a:t>
            </a:r>
            <a:r>
              <a:rPr lang="en-US" sz="1100" dirty="0"/>
              <a:t>, </a:t>
            </a:r>
            <a:r>
              <a:rPr lang="en-US" sz="1100" dirty="0" err="1"/>
              <a:t>rhubaahb</a:t>
            </a:r>
            <a:r>
              <a:rPr lang="en-US" sz="1100" dirty="0"/>
              <a:t> </a:t>
            </a:r>
            <a:r>
              <a:rPr lang="en-US" sz="1100" dirty="0" err="1"/>
              <a:t>yahd</a:t>
            </a:r>
            <a:r>
              <a:rPr lang="en-US" sz="1100" dirty="0"/>
              <a:t> numb, no-see-um </a:t>
            </a:r>
            <a:r>
              <a:rPr lang="en-US" sz="1100" dirty="0" err="1"/>
              <a:t>Hammah</a:t>
            </a:r>
            <a:r>
              <a:rPr lang="en-US" sz="1100" dirty="0"/>
              <a:t> </a:t>
            </a:r>
            <a:r>
              <a:rPr lang="en-US" sz="1100" dirty="0" err="1"/>
              <a:t>Gohd</a:t>
            </a:r>
            <a:r>
              <a:rPr lang="en-US" sz="1100" dirty="0"/>
              <a:t> </a:t>
            </a:r>
            <a:r>
              <a:rPr lang="en-US" sz="1100" dirty="0" err="1"/>
              <a:t>Dammah</a:t>
            </a:r>
            <a:r>
              <a:rPr lang="en-US" sz="1100" dirty="0"/>
              <a:t>, feeder' the beans </a:t>
            </a:r>
            <a:r>
              <a:rPr lang="en-US" sz="1100" dirty="0" err="1"/>
              <a:t>Bangah</a:t>
            </a:r>
            <a:r>
              <a:rPr lang="en-US" sz="1100" dirty="0"/>
              <a:t> stove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7A0295-D9E2-4201-846B-73094FD38F4C}"/>
              </a:ext>
            </a:extLst>
          </p:cNvPr>
          <p:cNvSpPr txBox="1"/>
          <p:nvPr/>
        </p:nvSpPr>
        <p:spPr>
          <a:xfrm>
            <a:off x="10228347" y="4494879"/>
            <a:ext cx="15588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Wicked </a:t>
            </a:r>
            <a:r>
              <a:rPr lang="en-US" sz="1100" dirty="0" err="1"/>
              <a:t>cunnin</a:t>
            </a:r>
            <a:r>
              <a:rPr lang="en-US" sz="1100" dirty="0"/>
              <a:t>' </a:t>
            </a:r>
            <a:r>
              <a:rPr lang="en-US" sz="1100" dirty="0" err="1"/>
              <a:t>Ahcadiuh</a:t>
            </a:r>
            <a:r>
              <a:rPr lang="en-US" sz="1100" dirty="0"/>
              <a:t> If you can't stand the </a:t>
            </a:r>
            <a:r>
              <a:rPr lang="en-US" sz="1100" dirty="0" err="1"/>
              <a:t>wintah</a:t>
            </a:r>
            <a:r>
              <a:rPr lang="en-US" sz="1100" dirty="0"/>
              <a:t> you don't deserve the </a:t>
            </a:r>
            <a:r>
              <a:rPr lang="en-US" sz="1100" dirty="0" err="1"/>
              <a:t>summah</a:t>
            </a:r>
            <a:r>
              <a:rPr lang="en-US" sz="1100" dirty="0"/>
              <a:t> </a:t>
            </a:r>
            <a:r>
              <a:rPr lang="en-US" sz="1100" dirty="0" err="1"/>
              <a:t>Saddee</a:t>
            </a:r>
            <a:r>
              <a:rPr lang="en-US" sz="1100" dirty="0"/>
              <a:t>, </a:t>
            </a:r>
            <a:r>
              <a:rPr lang="en-US" sz="1100" dirty="0" err="1"/>
              <a:t>rhubaahb</a:t>
            </a:r>
            <a:r>
              <a:rPr lang="en-US" sz="1100" dirty="0"/>
              <a:t> </a:t>
            </a:r>
            <a:r>
              <a:rPr lang="en-US" sz="1100" dirty="0" err="1"/>
              <a:t>yahd</a:t>
            </a:r>
            <a:r>
              <a:rPr lang="en-US" sz="1100" dirty="0"/>
              <a:t> numb, no-see-um </a:t>
            </a:r>
            <a:r>
              <a:rPr lang="en-US" sz="1100" dirty="0" err="1"/>
              <a:t>Hammah</a:t>
            </a:r>
            <a:r>
              <a:rPr lang="en-US" sz="1100" dirty="0"/>
              <a:t> </a:t>
            </a:r>
            <a:r>
              <a:rPr lang="en-US" sz="1100" dirty="0" err="1"/>
              <a:t>Gohd</a:t>
            </a:r>
            <a:r>
              <a:rPr lang="en-US" sz="1100" dirty="0"/>
              <a:t> </a:t>
            </a:r>
            <a:r>
              <a:rPr lang="en-US" sz="1100" dirty="0" err="1"/>
              <a:t>Dammah</a:t>
            </a:r>
            <a:r>
              <a:rPr lang="en-US" sz="1100" dirty="0"/>
              <a:t>, feeder' the beans </a:t>
            </a:r>
            <a:r>
              <a:rPr lang="en-US" sz="1100" dirty="0" err="1"/>
              <a:t>Bangah</a:t>
            </a:r>
            <a:r>
              <a:rPr lang="en-US" sz="1100" dirty="0"/>
              <a:t> stove 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1F9AD5-6128-4CEB-80AE-9608803D2F32}"/>
              </a:ext>
            </a:extLst>
          </p:cNvPr>
          <p:cNvSpPr txBox="1"/>
          <p:nvPr/>
        </p:nvSpPr>
        <p:spPr>
          <a:xfrm>
            <a:off x="3626623" y="6296297"/>
            <a:ext cx="51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©2019 Boston Globe Media Partners,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8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769E-1C71-4D90-A6C1-77341546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Video Flyby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53E87-4AAC-4B37-BB10-BB48E2282977}"/>
              </a:ext>
            </a:extLst>
          </p:cNvPr>
          <p:cNvSpPr txBox="1"/>
          <p:nvPr/>
        </p:nvSpPr>
        <p:spPr>
          <a:xfrm>
            <a:off x="3448594" y="4454433"/>
            <a:ext cx="8373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New England Seashores - Lighthouses of New England</a:t>
            </a:r>
          </a:p>
        </p:txBody>
      </p:sp>
      <p:pic>
        <p:nvPicPr>
          <p:cNvPr id="5" name="Online Media 4" title="New England Seashores - Lighthouses of New England Massachusetts and Rhode Island">
            <a:hlinkClick r:id="" action="ppaction://media"/>
            <a:extLst>
              <a:ext uri="{FF2B5EF4-FFF2-40B4-BE49-F238E27FC236}">
                <a16:creationId xmlns:a16="http://schemas.microsoft.com/office/drawing/2014/main" id="{4893652A-47B0-4CA0-97AB-64F18D7D89E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87239" y="807449"/>
            <a:ext cx="60960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753792-3704-436A-8203-A1ABB854C590}"/>
              </a:ext>
            </a:extLst>
          </p:cNvPr>
          <p:cNvSpPr txBox="1"/>
          <p:nvPr/>
        </p:nvSpPr>
        <p:spPr>
          <a:xfrm>
            <a:off x="4173582" y="5072854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 code: </a:t>
            </a:r>
          </a:p>
          <a:p>
            <a:r>
              <a:rPr lang="en-US" sz="1400" dirty="0"/>
              <a:t>&lt;iframe width="853" height="480" </a:t>
            </a:r>
            <a:r>
              <a:rPr lang="en-US" sz="1400" dirty="0" err="1"/>
              <a:t>src</a:t>
            </a:r>
            <a:r>
              <a:rPr lang="en-US" sz="1400" dirty="0"/>
              <a:t>="https://www.youtube.com/embed/14Ey7GBHGok" frameborder="0" allow="accelerometer; </a:t>
            </a:r>
            <a:r>
              <a:rPr lang="en-US" sz="1400" dirty="0" err="1"/>
              <a:t>autoplay</a:t>
            </a:r>
            <a:r>
              <a:rPr lang="en-US" sz="1400" dirty="0"/>
              <a:t>; encrypted-media; gyroscope; picture-in-picture" </a:t>
            </a:r>
            <a:r>
              <a:rPr lang="en-US" sz="1400" dirty="0" err="1"/>
              <a:t>allowfullscreen</a:t>
            </a:r>
            <a:r>
              <a:rPr lang="en-US" sz="1400" dirty="0"/>
              <a:t>&gt;&lt;/iframe&gt;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328130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F40579-915C-4187-9FDB-7E8DE92F35A5}"/>
              </a:ext>
            </a:extLst>
          </p:cNvPr>
          <p:cNvSpPr txBox="1"/>
          <p:nvPr/>
        </p:nvSpPr>
        <p:spPr>
          <a:xfrm>
            <a:off x="4500154" y="1449976"/>
            <a:ext cx="6244046" cy="334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First Name</a:t>
            </a:r>
          </a:p>
          <a:p>
            <a:pPr>
              <a:lnSpc>
                <a:spcPct val="200000"/>
              </a:lnSpc>
            </a:pPr>
            <a:r>
              <a:rPr lang="en-US" dirty="0"/>
              <a:t>Last Name</a:t>
            </a:r>
          </a:p>
          <a:p>
            <a:pPr>
              <a:lnSpc>
                <a:spcPct val="200000"/>
              </a:lnSpc>
            </a:pPr>
            <a:r>
              <a:rPr lang="en-US" dirty="0"/>
              <a:t>Street Address</a:t>
            </a:r>
          </a:p>
          <a:p>
            <a:pPr>
              <a:lnSpc>
                <a:spcPct val="200000"/>
              </a:lnSpc>
            </a:pPr>
            <a:r>
              <a:rPr lang="en-US" dirty="0"/>
              <a:t>City, St, Zip</a:t>
            </a:r>
          </a:p>
          <a:p>
            <a:pPr>
              <a:lnSpc>
                <a:spcPct val="200000"/>
              </a:lnSpc>
            </a:pPr>
            <a:r>
              <a:rPr lang="en-US" dirty="0"/>
              <a:t>Phone</a:t>
            </a:r>
          </a:p>
          <a:p>
            <a:pPr>
              <a:lnSpc>
                <a:spcPct val="200000"/>
              </a:lnSpc>
            </a:pPr>
            <a:r>
              <a:rPr lang="en-US" dirty="0"/>
              <a:t>Visiting when?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5769E-1C71-4D90-A6C1-77341546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Contact 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53E87-4AAC-4B37-BB10-BB48E2282977}"/>
              </a:ext>
            </a:extLst>
          </p:cNvPr>
          <p:cNvSpPr txBox="1"/>
          <p:nvPr/>
        </p:nvSpPr>
        <p:spPr>
          <a:xfrm>
            <a:off x="3435532" y="775438"/>
            <a:ext cx="8373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Learn More About Our Epic Tours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DC6C33-DB0A-44D2-AA58-1311E3ADEF5E}"/>
              </a:ext>
            </a:extLst>
          </p:cNvPr>
          <p:cNvSpPr/>
          <p:nvPr/>
        </p:nvSpPr>
        <p:spPr>
          <a:xfrm>
            <a:off x="6096000" y="1711234"/>
            <a:ext cx="3688080" cy="313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0075A-5396-4C2D-9D5D-445C35ABB2CC}"/>
              </a:ext>
            </a:extLst>
          </p:cNvPr>
          <p:cNvSpPr/>
          <p:nvPr/>
        </p:nvSpPr>
        <p:spPr>
          <a:xfrm>
            <a:off x="6096000" y="2253292"/>
            <a:ext cx="3688080" cy="313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9B5B2-8AC5-45F3-8242-FDA13D7B81D4}"/>
              </a:ext>
            </a:extLst>
          </p:cNvPr>
          <p:cNvSpPr/>
          <p:nvPr/>
        </p:nvSpPr>
        <p:spPr>
          <a:xfrm>
            <a:off x="6096000" y="2795350"/>
            <a:ext cx="3688080" cy="313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0AC40-07EB-4A45-A199-12494781B0D7}"/>
              </a:ext>
            </a:extLst>
          </p:cNvPr>
          <p:cNvSpPr/>
          <p:nvPr/>
        </p:nvSpPr>
        <p:spPr>
          <a:xfrm>
            <a:off x="6096000" y="3337408"/>
            <a:ext cx="3688080" cy="313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287BCB-EE59-45EF-8465-D9602D541D56}"/>
              </a:ext>
            </a:extLst>
          </p:cNvPr>
          <p:cNvSpPr/>
          <p:nvPr/>
        </p:nvSpPr>
        <p:spPr>
          <a:xfrm>
            <a:off x="6096000" y="3879466"/>
            <a:ext cx="3688080" cy="313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F5102-441D-44C3-8A8B-A98634656C3F}"/>
              </a:ext>
            </a:extLst>
          </p:cNvPr>
          <p:cNvSpPr/>
          <p:nvPr/>
        </p:nvSpPr>
        <p:spPr>
          <a:xfrm>
            <a:off x="6096000" y="4421522"/>
            <a:ext cx="3688080" cy="313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213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B1EA5A6-34B2-4027-893A-633DFCC35B95}">
  <we:reference id="WA104380225" version="1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250</TotalTime>
  <Words>421</Words>
  <Application>Microsoft Office PowerPoint</Application>
  <PresentationFormat>Widescreen</PresentationFormat>
  <Paragraphs>39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Wingdings 2</vt:lpstr>
      <vt:lpstr>Frame</vt:lpstr>
      <vt:lpstr>Lighthouses of  New England Tours</vt:lpstr>
      <vt:lpstr>Styles</vt:lpstr>
      <vt:lpstr>PowerPoint Presentation</vt:lpstr>
      <vt:lpstr>Home/Nav</vt:lpstr>
      <vt:lpstr>Photo Journey</vt:lpstr>
      <vt:lpstr>Video Flyby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terrytown</dc:creator>
  <cp:lastModifiedBy>Terry Murdock</cp:lastModifiedBy>
  <cp:revision>45</cp:revision>
  <dcterms:created xsi:type="dcterms:W3CDTF">2017-04-12T06:43:19Z</dcterms:created>
  <dcterms:modified xsi:type="dcterms:W3CDTF">2019-07-04T00:49:19Z</dcterms:modified>
</cp:coreProperties>
</file>