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70" r:id="rId3"/>
    <p:sldId id="260" r:id="rId4"/>
    <p:sldId id="258" r:id="rId5"/>
    <p:sldId id="268" r:id="rId6"/>
    <p:sldId id="259" r:id="rId7"/>
    <p:sldId id="267" r:id="rId8"/>
    <p:sldId id="261" r:id="rId9"/>
    <p:sldId id="271" r:id="rId10"/>
    <p:sldId id="262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59391-7F01-4635-817C-FC5D33DD9CA2}" v="16" dt="2022-12-13T00:11:02.801"/>
    <p1510:client id="{3747749A-1BE2-4F2D-9CAE-5986FCC715B1}" v="10" dt="2022-12-13T00:07:39.799"/>
    <p1510:client id="{54412213-54FD-4EE8-BD2E-CCF02D225041}" v="22" dt="2022-12-12T22:52:01.923"/>
    <p1510:client id="{56B419A2-D569-48B8-BCD7-EE68FB28A41C}" v="8" dt="2022-12-12T22:31:42.464"/>
    <p1510:client id="{A73DCAD4-92D5-4B25-AEA0-FF13ADEA650D}" v="54" dt="2022-12-12T04:14:45.915"/>
    <p1510:client id="{AB860BAB-D601-1D4A-9D14-2A66DC1FD081}" v="1135" dt="2022-12-12T23:16:49.647"/>
    <p1510:client id="{F5E8A81E-E6EC-4ACD-975C-39D38FBC2752}" v="2024" dt="2022-12-12T23:06:56.687"/>
    <p1510:client id="{F7F7BE86-87CF-4E23-B150-7AB5B5620CA8}" v="270" dt="2022-12-12T20:37:2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CC699-699D-45E4-91D6-959ABD794C8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AA6F257-A9DC-4458-A4FE-4E0EB6DF5F4F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Data Inconsistency</a:t>
          </a:r>
          <a:endParaRPr lang="en-US"/>
        </a:p>
      </dgm:t>
    </dgm:pt>
    <dgm:pt modelId="{8A53028F-06CF-48FC-996E-4A849975ADA7}" type="parTrans" cxnId="{14DE4FA9-A552-4726-9DD6-BFC7BB1755DE}">
      <dgm:prSet/>
      <dgm:spPr/>
      <dgm:t>
        <a:bodyPr/>
        <a:lstStyle/>
        <a:p>
          <a:endParaRPr lang="en-US"/>
        </a:p>
      </dgm:t>
    </dgm:pt>
    <dgm:pt modelId="{A5FFFD4E-1501-474D-BD52-54D9D6E70215}" type="sibTrans" cxnId="{14DE4FA9-A552-4726-9DD6-BFC7BB1755DE}">
      <dgm:prSet/>
      <dgm:spPr/>
      <dgm:t>
        <a:bodyPr/>
        <a:lstStyle/>
        <a:p>
          <a:endParaRPr lang="en-US"/>
        </a:p>
      </dgm:t>
    </dgm:pt>
    <dgm:pt modelId="{1CF54AFB-40B8-4526-B1AC-F332C708808C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GDP (Adjusted to $US)</a:t>
          </a:r>
        </a:p>
      </dgm:t>
    </dgm:pt>
    <dgm:pt modelId="{40A19571-5106-46DD-A02C-8F78C0FB7AAD}" type="parTrans" cxnId="{370CD4AB-5A90-4C31-B48F-5C6FD19DB0C6}">
      <dgm:prSet/>
      <dgm:spPr/>
      <dgm:t>
        <a:bodyPr/>
        <a:lstStyle/>
        <a:p>
          <a:endParaRPr lang="en-US"/>
        </a:p>
      </dgm:t>
    </dgm:pt>
    <dgm:pt modelId="{72ABB514-EA92-400A-A65A-DC6C81262645}" type="sibTrans" cxnId="{370CD4AB-5A90-4C31-B48F-5C6FD19DB0C6}">
      <dgm:prSet/>
      <dgm:spPr/>
      <dgm:t>
        <a:bodyPr/>
        <a:lstStyle/>
        <a:p>
          <a:endParaRPr lang="en-US"/>
        </a:p>
      </dgm:t>
    </dgm:pt>
    <dgm:pt modelId="{835538B4-B1F8-4273-A398-76B0F522D790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(2019 est.) vs (2018 est.)</a:t>
          </a:r>
          <a:endParaRPr lang="en-US"/>
        </a:p>
      </dgm:t>
    </dgm:pt>
    <dgm:pt modelId="{C94DEA86-92DF-4915-8135-426300EA8905}" type="parTrans" cxnId="{87994EB5-4DBD-47A3-8B3B-78B26F45BC98}">
      <dgm:prSet/>
      <dgm:spPr/>
      <dgm:t>
        <a:bodyPr/>
        <a:lstStyle/>
        <a:p>
          <a:endParaRPr lang="en-US"/>
        </a:p>
      </dgm:t>
    </dgm:pt>
    <dgm:pt modelId="{160C5E79-1197-42D0-845C-222205111427}" type="sibTrans" cxnId="{87994EB5-4DBD-47A3-8B3B-78B26F45BC98}">
      <dgm:prSet/>
      <dgm:spPr/>
      <dgm:t>
        <a:bodyPr/>
        <a:lstStyle/>
        <a:p>
          <a:endParaRPr lang="en-US"/>
        </a:p>
      </dgm:t>
    </dgm:pt>
    <dgm:pt modelId="{C446B0E3-0EDB-4D7C-A60E-56596C92FFEF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Null Value</a:t>
          </a:r>
        </a:p>
      </dgm:t>
    </dgm:pt>
    <dgm:pt modelId="{7603560C-AE57-405B-ADEA-47F21C61E1F0}" type="parTrans" cxnId="{AEEB008D-D6F3-4C1E-BA6F-5325F2D6F090}">
      <dgm:prSet/>
      <dgm:spPr/>
    </dgm:pt>
    <dgm:pt modelId="{48D88717-F76E-4C7B-B675-9A088E1D3891}" type="sibTrans" cxnId="{AEEB008D-D6F3-4C1E-BA6F-5325F2D6F090}">
      <dgm:prSet/>
      <dgm:spPr/>
    </dgm:pt>
    <dgm:pt modelId="{B7E84F5D-ECB9-4DB9-AB9B-577992F42CC2}">
      <dgm:prSet phldr="0"/>
      <dgm:spPr/>
      <dgm:t>
        <a:bodyPr/>
        <a:lstStyle/>
        <a:p>
          <a:r>
            <a:rPr lang="en-US" err="1">
              <a:latin typeface="Century Gothic" panose="020B0502020202020204"/>
            </a:rPr>
            <a:t>Fillna</a:t>
          </a:r>
        </a:p>
      </dgm:t>
    </dgm:pt>
    <dgm:pt modelId="{2E8B9F95-1BD9-4D99-A17D-30CFCD1F1E78}" type="parTrans" cxnId="{3DD18237-6817-4ED9-B66B-98CD74B935C1}">
      <dgm:prSet/>
      <dgm:spPr/>
    </dgm:pt>
    <dgm:pt modelId="{17C85040-B614-48FF-B3BB-2A859EBFA172}" type="sibTrans" cxnId="{3DD18237-6817-4ED9-B66B-98CD74B935C1}">
      <dgm:prSet/>
      <dgm:spPr/>
    </dgm:pt>
    <dgm:pt modelId="{90071CF8-BEAB-4CBF-8B50-C5E48C72F223}">
      <dgm:prSet phldr="0"/>
      <dgm:spPr/>
      <dgm:t>
        <a:bodyPr/>
        <a:lstStyle/>
        <a:p>
          <a:r>
            <a:rPr lang="en-US"/>
            <a:t>Columns interpreted as text</a:t>
          </a:r>
        </a:p>
      </dgm:t>
    </dgm:pt>
    <dgm:pt modelId="{4B19A298-84D0-4BED-B913-B64081BDC848}" type="parTrans" cxnId="{5A7A59CE-D99D-4D93-B5F5-334AC8A35A7D}">
      <dgm:prSet/>
      <dgm:spPr/>
    </dgm:pt>
    <dgm:pt modelId="{734A9A62-ABA3-42C9-B387-4B62FF5807F7}" type="sibTrans" cxnId="{5A7A59CE-D99D-4D93-B5F5-334AC8A35A7D}">
      <dgm:prSet/>
      <dgm:spPr/>
    </dgm:pt>
    <dgm:pt modelId="{8E66EFD5-5310-476F-B97C-386EFF10FD70}">
      <dgm:prSet phldr="0"/>
      <dgm:spPr/>
      <dgm:t>
        <a:bodyPr/>
        <a:lstStyle/>
        <a:p>
          <a:pPr rtl="0"/>
          <a:r>
            <a:rPr lang="en-US"/>
            <a:t>Wrong Data Type</a:t>
          </a:r>
        </a:p>
      </dgm:t>
    </dgm:pt>
    <dgm:pt modelId="{A230DB26-DE98-40BD-A27A-2C2991DD0A51}" type="parTrans" cxnId="{C8756493-5268-4E76-81D0-89B4407934FE}">
      <dgm:prSet/>
      <dgm:spPr/>
    </dgm:pt>
    <dgm:pt modelId="{67715FF0-8066-4D21-8D50-E1A2D62A749E}" type="sibTrans" cxnId="{C8756493-5268-4E76-81D0-89B4407934FE}">
      <dgm:prSet/>
      <dgm:spPr/>
    </dgm:pt>
    <dgm:pt modelId="{25358193-EDAC-42AE-8903-23806B537274}" type="pres">
      <dgm:prSet presAssocID="{A29CC699-699D-45E4-91D6-959ABD794C8F}" presName="linear" presStyleCnt="0">
        <dgm:presLayoutVars>
          <dgm:dir/>
          <dgm:animLvl val="lvl"/>
          <dgm:resizeHandles val="exact"/>
        </dgm:presLayoutVars>
      </dgm:prSet>
      <dgm:spPr/>
    </dgm:pt>
    <dgm:pt modelId="{6FB4726E-F4FB-4CC3-BF84-62EEBCCFEE69}" type="pres">
      <dgm:prSet presAssocID="{8E66EFD5-5310-476F-B97C-386EFF10FD70}" presName="parentLin" presStyleCnt="0"/>
      <dgm:spPr/>
    </dgm:pt>
    <dgm:pt modelId="{280E03A4-5A10-4634-8510-137766AE4BA1}" type="pres">
      <dgm:prSet presAssocID="{8E66EFD5-5310-476F-B97C-386EFF10FD70}" presName="parentLeftMargin" presStyleLbl="node1" presStyleIdx="0" presStyleCnt="3"/>
      <dgm:spPr/>
    </dgm:pt>
    <dgm:pt modelId="{B2F13876-B910-4503-8DC0-A2CC4BD3BD97}" type="pres">
      <dgm:prSet presAssocID="{8E66EFD5-5310-476F-B97C-386EFF10FD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A8A689-760A-49E8-AC27-A426DADCC2C5}" type="pres">
      <dgm:prSet presAssocID="{8E66EFD5-5310-476F-B97C-386EFF10FD70}" presName="negativeSpace" presStyleCnt="0"/>
      <dgm:spPr/>
    </dgm:pt>
    <dgm:pt modelId="{DD308B0C-2053-4CEF-8D0E-FC77CF6D4226}" type="pres">
      <dgm:prSet presAssocID="{8E66EFD5-5310-476F-B97C-386EFF10FD70}" presName="childText" presStyleLbl="conFgAcc1" presStyleIdx="0" presStyleCnt="3">
        <dgm:presLayoutVars>
          <dgm:bulletEnabled val="1"/>
        </dgm:presLayoutVars>
      </dgm:prSet>
      <dgm:spPr/>
    </dgm:pt>
    <dgm:pt modelId="{FE17617F-9E9B-446A-BC65-71BD878A0CA5}" type="pres">
      <dgm:prSet presAssocID="{67715FF0-8066-4D21-8D50-E1A2D62A749E}" presName="spaceBetweenRectangles" presStyleCnt="0"/>
      <dgm:spPr/>
    </dgm:pt>
    <dgm:pt modelId="{F790C75A-1B11-4F64-B0B2-B18E1B05ED65}" type="pres">
      <dgm:prSet presAssocID="{CAA6F257-A9DC-4458-A4FE-4E0EB6DF5F4F}" presName="parentLin" presStyleCnt="0"/>
      <dgm:spPr/>
    </dgm:pt>
    <dgm:pt modelId="{E6D708B8-C2AD-447C-84DD-8B01F23E54B5}" type="pres">
      <dgm:prSet presAssocID="{CAA6F257-A9DC-4458-A4FE-4E0EB6DF5F4F}" presName="parentLeftMargin" presStyleLbl="node1" presStyleIdx="0" presStyleCnt="3"/>
      <dgm:spPr/>
    </dgm:pt>
    <dgm:pt modelId="{BA54F32A-722D-4188-8600-1DA012E2634F}" type="pres">
      <dgm:prSet presAssocID="{CAA6F257-A9DC-4458-A4FE-4E0EB6DF5F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6606DE-7D6D-4657-895A-E6AE6DEEE15E}" type="pres">
      <dgm:prSet presAssocID="{CAA6F257-A9DC-4458-A4FE-4E0EB6DF5F4F}" presName="negativeSpace" presStyleCnt="0"/>
      <dgm:spPr/>
    </dgm:pt>
    <dgm:pt modelId="{76298076-A29F-47C4-A1AE-4CFF25A15018}" type="pres">
      <dgm:prSet presAssocID="{CAA6F257-A9DC-4458-A4FE-4E0EB6DF5F4F}" presName="childText" presStyleLbl="conFgAcc1" presStyleIdx="1" presStyleCnt="3">
        <dgm:presLayoutVars>
          <dgm:bulletEnabled val="1"/>
        </dgm:presLayoutVars>
      </dgm:prSet>
      <dgm:spPr/>
    </dgm:pt>
    <dgm:pt modelId="{77B7F245-6E60-47A8-9308-DF4E9B6C07CF}" type="pres">
      <dgm:prSet presAssocID="{A5FFFD4E-1501-474D-BD52-54D9D6E70215}" presName="spaceBetweenRectangles" presStyleCnt="0"/>
      <dgm:spPr/>
    </dgm:pt>
    <dgm:pt modelId="{4FFBC14F-D348-4809-8E46-0AF1022238E1}" type="pres">
      <dgm:prSet presAssocID="{C446B0E3-0EDB-4D7C-A60E-56596C92FFEF}" presName="parentLin" presStyleCnt="0"/>
      <dgm:spPr/>
    </dgm:pt>
    <dgm:pt modelId="{6D24EE95-E456-4716-A33F-FC3E328CAEFF}" type="pres">
      <dgm:prSet presAssocID="{C446B0E3-0EDB-4D7C-A60E-56596C92FFEF}" presName="parentLeftMargin" presStyleLbl="node1" presStyleIdx="1" presStyleCnt="3"/>
      <dgm:spPr/>
    </dgm:pt>
    <dgm:pt modelId="{0573113F-6B70-4E99-BA15-EF08B33D43EA}" type="pres">
      <dgm:prSet presAssocID="{C446B0E3-0EDB-4D7C-A60E-56596C92FFE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A136E0-E465-4B0A-9807-13E55AA91A60}" type="pres">
      <dgm:prSet presAssocID="{C446B0E3-0EDB-4D7C-A60E-56596C92FFEF}" presName="negativeSpace" presStyleCnt="0"/>
      <dgm:spPr/>
    </dgm:pt>
    <dgm:pt modelId="{A2B06465-8F22-4862-83EC-F78E75CBA071}" type="pres">
      <dgm:prSet presAssocID="{C446B0E3-0EDB-4D7C-A60E-56596C92FFE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D0340E-72B9-4A82-B1F9-3531DA6F2BC0}" type="presOf" srcId="{8E66EFD5-5310-476F-B97C-386EFF10FD70}" destId="{B2F13876-B910-4503-8DC0-A2CC4BD3BD97}" srcOrd="1" destOrd="0" presId="urn:microsoft.com/office/officeart/2005/8/layout/list1"/>
    <dgm:cxn modelId="{4B881C33-F2EB-405F-8C88-31B71B975552}" type="presOf" srcId="{A29CC699-699D-45E4-91D6-959ABD794C8F}" destId="{25358193-EDAC-42AE-8903-23806B537274}" srcOrd="0" destOrd="0" presId="urn:microsoft.com/office/officeart/2005/8/layout/list1"/>
    <dgm:cxn modelId="{3DD18237-6817-4ED9-B66B-98CD74B935C1}" srcId="{C446B0E3-0EDB-4D7C-A60E-56596C92FFEF}" destId="{B7E84F5D-ECB9-4DB9-AB9B-577992F42CC2}" srcOrd="0" destOrd="0" parTransId="{2E8B9F95-1BD9-4D99-A17D-30CFCD1F1E78}" sibTransId="{17C85040-B614-48FF-B3BB-2A859EBFA172}"/>
    <dgm:cxn modelId="{673E2546-E359-44BD-ADB1-9337A2F06977}" type="presOf" srcId="{C446B0E3-0EDB-4D7C-A60E-56596C92FFEF}" destId="{6D24EE95-E456-4716-A33F-FC3E328CAEFF}" srcOrd="0" destOrd="0" presId="urn:microsoft.com/office/officeart/2005/8/layout/list1"/>
    <dgm:cxn modelId="{67FC916B-BE66-4F84-AD31-D04E240179E4}" type="presOf" srcId="{8E66EFD5-5310-476F-B97C-386EFF10FD70}" destId="{280E03A4-5A10-4634-8510-137766AE4BA1}" srcOrd="0" destOrd="0" presId="urn:microsoft.com/office/officeart/2005/8/layout/list1"/>
    <dgm:cxn modelId="{E6870A59-AAFE-409F-A154-F0C746FA184F}" type="presOf" srcId="{C446B0E3-0EDB-4D7C-A60E-56596C92FFEF}" destId="{0573113F-6B70-4E99-BA15-EF08B33D43EA}" srcOrd="1" destOrd="0" presId="urn:microsoft.com/office/officeart/2005/8/layout/list1"/>
    <dgm:cxn modelId="{AEEB008D-D6F3-4C1E-BA6F-5325F2D6F090}" srcId="{A29CC699-699D-45E4-91D6-959ABD794C8F}" destId="{C446B0E3-0EDB-4D7C-A60E-56596C92FFEF}" srcOrd="2" destOrd="0" parTransId="{7603560C-AE57-405B-ADEA-47F21C61E1F0}" sibTransId="{48D88717-F76E-4C7B-B675-9A088E1D3891}"/>
    <dgm:cxn modelId="{C8756493-5268-4E76-81D0-89B4407934FE}" srcId="{A29CC699-699D-45E4-91D6-959ABD794C8F}" destId="{8E66EFD5-5310-476F-B97C-386EFF10FD70}" srcOrd="0" destOrd="0" parTransId="{A230DB26-DE98-40BD-A27A-2C2991DD0A51}" sibTransId="{67715FF0-8066-4D21-8D50-E1A2D62A749E}"/>
    <dgm:cxn modelId="{14DE4FA9-A552-4726-9DD6-BFC7BB1755DE}" srcId="{A29CC699-699D-45E4-91D6-959ABD794C8F}" destId="{CAA6F257-A9DC-4458-A4FE-4E0EB6DF5F4F}" srcOrd="1" destOrd="0" parTransId="{8A53028F-06CF-48FC-996E-4A849975ADA7}" sibTransId="{A5FFFD4E-1501-474D-BD52-54D9D6E70215}"/>
    <dgm:cxn modelId="{370CD4AB-5A90-4C31-B48F-5C6FD19DB0C6}" srcId="{CAA6F257-A9DC-4458-A4FE-4E0EB6DF5F4F}" destId="{1CF54AFB-40B8-4526-B1AC-F332C708808C}" srcOrd="0" destOrd="0" parTransId="{40A19571-5106-46DD-A02C-8F78C0FB7AAD}" sibTransId="{72ABB514-EA92-400A-A65A-DC6C81262645}"/>
    <dgm:cxn modelId="{EFEEB3B1-B21F-498D-9CB1-6804AA780F79}" type="presOf" srcId="{B7E84F5D-ECB9-4DB9-AB9B-577992F42CC2}" destId="{A2B06465-8F22-4862-83EC-F78E75CBA071}" srcOrd="0" destOrd="0" presId="urn:microsoft.com/office/officeart/2005/8/layout/list1"/>
    <dgm:cxn modelId="{87994EB5-4DBD-47A3-8B3B-78B26F45BC98}" srcId="{1CF54AFB-40B8-4526-B1AC-F332C708808C}" destId="{835538B4-B1F8-4273-A398-76B0F522D790}" srcOrd="0" destOrd="0" parTransId="{C94DEA86-92DF-4915-8135-426300EA8905}" sibTransId="{160C5E79-1197-42D0-845C-222205111427}"/>
    <dgm:cxn modelId="{A620AFB8-798A-457D-8D71-4362922F5209}" type="presOf" srcId="{835538B4-B1F8-4273-A398-76B0F522D790}" destId="{76298076-A29F-47C4-A1AE-4CFF25A15018}" srcOrd="0" destOrd="1" presId="urn:microsoft.com/office/officeart/2005/8/layout/list1"/>
    <dgm:cxn modelId="{6F6F4CCA-B5C3-4DF1-A6F6-61EE590424A9}" type="presOf" srcId="{90071CF8-BEAB-4CBF-8B50-C5E48C72F223}" destId="{DD308B0C-2053-4CEF-8D0E-FC77CF6D4226}" srcOrd="0" destOrd="0" presId="urn:microsoft.com/office/officeart/2005/8/layout/list1"/>
    <dgm:cxn modelId="{5A7A59CE-D99D-4D93-B5F5-334AC8A35A7D}" srcId="{8E66EFD5-5310-476F-B97C-386EFF10FD70}" destId="{90071CF8-BEAB-4CBF-8B50-C5E48C72F223}" srcOrd="0" destOrd="0" parTransId="{4B19A298-84D0-4BED-B913-B64081BDC848}" sibTransId="{734A9A62-ABA3-42C9-B387-4B62FF5807F7}"/>
    <dgm:cxn modelId="{9FF0B7DF-FD5D-4AC1-AAFB-442A77901B07}" type="presOf" srcId="{CAA6F257-A9DC-4458-A4FE-4E0EB6DF5F4F}" destId="{E6D708B8-C2AD-447C-84DD-8B01F23E54B5}" srcOrd="0" destOrd="0" presId="urn:microsoft.com/office/officeart/2005/8/layout/list1"/>
    <dgm:cxn modelId="{E0362BF3-69E1-4D21-A5F6-29400B88892E}" type="presOf" srcId="{1CF54AFB-40B8-4526-B1AC-F332C708808C}" destId="{76298076-A29F-47C4-A1AE-4CFF25A15018}" srcOrd="0" destOrd="0" presId="urn:microsoft.com/office/officeart/2005/8/layout/list1"/>
    <dgm:cxn modelId="{FE20C4F3-6FCD-41F5-9ED2-84AB99E3BF43}" type="presOf" srcId="{CAA6F257-A9DC-4458-A4FE-4E0EB6DF5F4F}" destId="{BA54F32A-722D-4188-8600-1DA012E2634F}" srcOrd="1" destOrd="0" presId="urn:microsoft.com/office/officeart/2005/8/layout/list1"/>
    <dgm:cxn modelId="{9D493A81-6053-41C5-9626-D02D1370F16B}" type="presParOf" srcId="{25358193-EDAC-42AE-8903-23806B537274}" destId="{6FB4726E-F4FB-4CC3-BF84-62EEBCCFEE69}" srcOrd="0" destOrd="0" presId="urn:microsoft.com/office/officeart/2005/8/layout/list1"/>
    <dgm:cxn modelId="{D7E57A65-81B1-46A0-A8B6-D7F0662D9FBA}" type="presParOf" srcId="{6FB4726E-F4FB-4CC3-BF84-62EEBCCFEE69}" destId="{280E03A4-5A10-4634-8510-137766AE4BA1}" srcOrd="0" destOrd="0" presId="urn:microsoft.com/office/officeart/2005/8/layout/list1"/>
    <dgm:cxn modelId="{09005BF4-6214-4C53-BCD5-57B5C23C8C2C}" type="presParOf" srcId="{6FB4726E-F4FB-4CC3-BF84-62EEBCCFEE69}" destId="{B2F13876-B910-4503-8DC0-A2CC4BD3BD97}" srcOrd="1" destOrd="0" presId="urn:microsoft.com/office/officeart/2005/8/layout/list1"/>
    <dgm:cxn modelId="{96E9F6EA-C5B9-438F-9FD0-46C619E0E6CB}" type="presParOf" srcId="{25358193-EDAC-42AE-8903-23806B537274}" destId="{FAA8A689-760A-49E8-AC27-A426DADCC2C5}" srcOrd="1" destOrd="0" presId="urn:microsoft.com/office/officeart/2005/8/layout/list1"/>
    <dgm:cxn modelId="{5D5BCCA5-5267-40AF-9938-7EF7025DA965}" type="presParOf" srcId="{25358193-EDAC-42AE-8903-23806B537274}" destId="{DD308B0C-2053-4CEF-8D0E-FC77CF6D4226}" srcOrd="2" destOrd="0" presId="urn:microsoft.com/office/officeart/2005/8/layout/list1"/>
    <dgm:cxn modelId="{50A72458-377B-40A5-9383-EA2C88415494}" type="presParOf" srcId="{25358193-EDAC-42AE-8903-23806B537274}" destId="{FE17617F-9E9B-446A-BC65-71BD878A0CA5}" srcOrd="3" destOrd="0" presId="urn:microsoft.com/office/officeart/2005/8/layout/list1"/>
    <dgm:cxn modelId="{D668F71B-395C-41D6-BD31-DDE079A07469}" type="presParOf" srcId="{25358193-EDAC-42AE-8903-23806B537274}" destId="{F790C75A-1B11-4F64-B0B2-B18E1B05ED65}" srcOrd="4" destOrd="0" presId="urn:microsoft.com/office/officeart/2005/8/layout/list1"/>
    <dgm:cxn modelId="{AE5BE793-5EAC-4F6E-AA3B-1E58955214C8}" type="presParOf" srcId="{F790C75A-1B11-4F64-B0B2-B18E1B05ED65}" destId="{E6D708B8-C2AD-447C-84DD-8B01F23E54B5}" srcOrd="0" destOrd="0" presId="urn:microsoft.com/office/officeart/2005/8/layout/list1"/>
    <dgm:cxn modelId="{6A091DE1-29C7-4D7B-B9D6-2A039AFE396F}" type="presParOf" srcId="{F790C75A-1B11-4F64-B0B2-B18E1B05ED65}" destId="{BA54F32A-722D-4188-8600-1DA012E2634F}" srcOrd="1" destOrd="0" presId="urn:microsoft.com/office/officeart/2005/8/layout/list1"/>
    <dgm:cxn modelId="{9D8AF14F-B659-4D89-8EA8-894767E606C7}" type="presParOf" srcId="{25358193-EDAC-42AE-8903-23806B537274}" destId="{7E6606DE-7D6D-4657-895A-E6AE6DEEE15E}" srcOrd="5" destOrd="0" presId="urn:microsoft.com/office/officeart/2005/8/layout/list1"/>
    <dgm:cxn modelId="{8023A3C9-F3EF-48C8-B94B-0EFE8CB75B7A}" type="presParOf" srcId="{25358193-EDAC-42AE-8903-23806B537274}" destId="{76298076-A29F-47C4-A1AE-4CFF25A15018}" srcOrd="6" destOrd="0" presId="urn:microsoft.com/office/officeart/2005/8/layout/list1"/>
    <dgm:cxn modelId="{3087E5C6-BB55-45A8-8E40-019E5CA03291}" type="presParOf" srcId="{25358193-EDAC-42AE-8903-23806B537274}" destId="{77B7F245-6E60-47A8-9308-DF4E9B6C07CF}" srcOrd="7" destOrd="0" presId="urn:microsoft.com/office/officeart/2005/8/layout/list1"/>
    <dgm:cxn modelId="{A1BFB1B1-EB75-42AA-B6A0-5C286DB7EE71}" type="presParOf" srcId="{25358193-EDAC-42AE-8903-23806B537274}" destId="{4FFBC14F-D348-4809-8E46-0AF1022238E1}" srcOrd="8" destOrd="0" presId="urn:microsoft.com/office/officeart/2005/8/layout/list1"/>
    <dgm:cxn modelId="{0CA9EA5C-A1D9-4EAE-B7D6-B14A0EA865A8}" type="presParOf" srcId="{4FFBC14F-D348-4809-8E46-0AF1022238E1}" destId="{6D24EE95-E456-4716-A33F-FC3E328CAEFF}" srcOrd="0" destOrd="0" presId="urn:microsoft.com/office/officeart/2005/8/layout/list1"/>
    <dgm:cxn modelId="{DE6E6293-4437-452B-A2AF-20E070EFE5A1}" type="presParOf" srcId="{4FFBC14F-D348-4809-8E46-0AF1022238E1}" destId="{0573113F-6B70-4E99-BA15-EF08B33D43EA}" srcOrd="1" destOrd="0" presId="urn:microsoft.com/office/officeart/2005/8/layout/list1"/>
    <dgm:cxn modelId="{0A7D546C-6C97-412A-9686-E994405DA4B9}" type="presParOf" srcId="{25358193-EDAC-42AE-8903-23806B537274}" destId="{93A136E0-E465-4B0A-9807-13E55AA91A60}" srcOrd="9" destOrd="0" presId="urn:microsoft.com/office/officeart/2005/8/layout/list1"/>
    <dgm:cxn modelId="{8800567C-F678-46A5-A007-B33AF26AA3EA}" type="presParOf" srcId="{25358193-EDAC-42AE-8903-23806B537274}" destId="{A2B06465-8F22-4862-83EC-F78E75CBA0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CC699-699D-45E4-91D6-959ABD794C8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AA6F257-A9DC-4458-A4FE-4E0EB6DF5F4F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Data Inconsistency</a:t>
          </a:r>
          <a:endParaRPr lang="en-US"/>
        </a:p>
      </dgm:t>
    </dgm:pt>
    <dgm:pt modelId="{8A53028F-06CF-48FC-996E-4A849975ADA7}" type="parTrans" cxnId="{14DE4FA9-A552-4726-9DD6-BFC7BB1755DE}">
      <dgm:prSet/>
      <dgm:spPr/>
      <dgm:t>
        <a:bodyPr/>
        <a:lstStyle/>
        <a:p>
          <a:endParaRPr lang="en-US"/>
        </a:p>
      </dgm:t>
    </dgm:pt>
    <dgm:pt modelId="{A5FFFD4E-1501-474D-BD52-54D9D6E70215}" type="sibTrans" cxnId="{14DE4FA9-A552-4726-9DD6-BFC7BB1755DE}">
      <dgm:prSet/>
      <dgm:spPr/>
      <dgm:t>
        <a:bodyPr/>
        <a:lstStyle/>
        <a:p>
          <a:endParaRPr lang="en-US"/>
        </a:p>
      </dgm:t>
    </dgm:pt>
    <dgm:pt modelId="{835538B4-B1F8-4273-A398-76B0F522D790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Conditional</a:t>
          </a:r>
          <a:endParaRPr lang="en-US"/>
        </a:p>
      </dgm:t>
    </dgm:pt>
    <dgm:pt modelId="{C94DEA86-92DF-4915-8135-426300EA8905}" type="parTrans" cxnId="{87994EB5-4DBD-47A3-8B3B-78B26F45BC98}">
      <dgm:prSet/>
      <dgm:spPr/>
      <dgm:t>
        <a:bodyPr/>
        <a:lstStyle/>
        <a:p>
          <a:endParaRPr lang="en-US"/>
        </a:p>
      </dgm:t>
    </dgm:pt>
    <dgm:pt modelId="{160C5E79-1197-42D0-845C-222205111427}" type="sibTrans" cxnId="{87994EB5-4DBD-47A3-8B3B-78B26F45BC98}">
      <dgm:prSet/>
      <dgm:spPr/>
      <dgm:t>
        <a:bodyPr/>
        <a:lstStyle/>
        <a:p>
          <a:endParaRPr lang="en-US"/>
        </a:p>
      </dgm:t>
    </dgm:pt>
    <dgm:pt modelId="{C446B0E3-0EDB-4D7C-A60E-56596C92FFEF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Null Value</a:t>
          </a:r>
        </a:p>
      </dgm:t>
    </dgm:pt>
    <dgm:pt modelId="{7603560C-AE57-405B-ADEA-47F21C61E1F0}" type="parTrans" cxnId="{AEEB008D-D6F3-4C1E-BA6F-5325F2D6F090}">
      <dgm:prSet/>
      <dgm:spPr/>
    </dgm:pt>
    <dgm:pt modelId="{48D88717-F76E-4C7B-B675-9A088E1D3891}" type="sibTrans" cxnId="{AEEB008D-D6F3-4C1E-BA6F-5325F2D6F090}">
      <dgm:prSet/>
      <dgm:spPr/>
    </dgm:pt>
    <dgm:pt modelId="{B7E84F5D-ECB9-4DB9-AB9B-577992F42CC2}">
      <dgm:prSet phldr="0"/>
      <dgm:spPr/>
      <dgm:t>
        <a:bodyPr/>
        <a:lstStyle/>
        <a:p>
          <a:r>
            <a:rPr lang="en-US" err="1">
              <a:latin typeface="Century Gothic" panose="020B0502020202020204"/>
            </a:rPr>
            <a:t>Fillna</a:t>
          </a:r>
          <a:endParaRPr lang="en-US">
            <a:latin typeface="Century Gothic" panose="020B0502020202020204"/>
          </a:endParaRPr>
        </a:p>
      </dgm:t>
    </dgm:pt>
    <dgm:pt modelId="{2E8B9F95-1BD9-4D99-A17D-30CFCD1F1E78}" type="parTrans" cxnId="{3DD18237-6817-4ED9-B66B-98CD74B935C1}">
      <dgm:prSet/>
      <dgm:spPr/>
    </dgm:pt>
    <dgm:pt modelId="{17C85040-B614-48FF-B3BB-2A859EBFA172}" type="sibTrans" cxnId="{3DD18237-6817-4ED9-B66B-98CD74B935C1}">
      <dgm:prSet/>
      <dgm:spPr/>
    </dgm:pt>
    <dgm:pt modelId="{180FDE78-1923-4384-BB94-0507FEC33722}">
      <dgm:prSet phldr="0"/>
      <dgm:spPr/>
      <dgm:t>
        <a:bodyPr/>
        <a:lstStyle/>
        <a:p>
          <a:r>
            <a:rPr lang="en-US"/>
            <a:t>Float</a:t>
          </a:r>
        </a:p>
      </dgm:t>
    </dgm:pt>
    <dgm:pt modelId="{60BD59D2-86E0-4863-B15B-9F177550DA87}" type="parTrans" cxnId="{F9FCC86F-203A-4E61-BEB0-3D0A7D18DE5F}">
      <dgm:prSet/>
      <dgm:spPr/>
    </dgm:pt>
    <dgm:pt modelId="{AEB4AB24-C261-4994-995A-761B9A4F968D}" type="sibTrans" cxnId="{F9FCC86F-203A-4E61-BEB0-3D0A7D18DE5F}">
      <dgm:prSet/>
      <dgm:spPr/>
    </dgm:pt>
    <dgm:pt modelId="{48908D49-DEFD-40C2-B2E7-5DA45246045C}">
      <dgm:prSet phldr="0"/>
      <dgm:spPr/>
      <dgm:t>
        <a:bodyPr/>
        <a:lstStyle/>
        <a:p>
          <a:pPr rtl="0"/>
          <a:r>
            <a:rPr lang="en-US"/>
            <a:t>Wrong Data Type</a:t>
          </a:r>
        </a:p>
      </dgm:t>
    </dgm:pt>
    <dgm:pt modelId="{174C7B9C-9F2A-4BD5-9F47-39CD5B9FAF01}" type="parTrans" cxnId="{3CF84E5C-618C-4E26-9173-6CC12FEAAEA5}">
      <dgm:prSet/>
      <dgm:spPr/>
    </dgm:pt>
    <dgm:pt modelId="{4C381150-B3E8-4129-9BD4-D73EED8FDD4E}" type="sibTrans" cxnId="{3CF84E5C-618C-4E26-9173-6CC12FEAAEA5}">
      <dgm:prSet/>
      <dgm:spPr/>
    </dgm:pt>
    <dgm:pt modelId="{475B4CDA-2067-4F7B-A6C5-3DC6972696C9}">
      <dgm:prSet phldr="0"/>
      <dgm:spPr/>
      <dgm:t>
        <a:bodyPr/>
        <a:lstStyle/>
        <a:p>
          <a:pPr rtl="0"/>
          <a:r>
            <a:rPr lang="en-US"/>
            <a:t>For &amp; While Loop</a:t>
          </a:r>
          <a:endParaRPr lang="en-US">
            <a:latin typeface="Century Gothic" panose="020B0502020202020204"/>
          </a:endParaRPr>
        </a:p>
      </dgm:t>
    </dgm:pt>
    <dgm:pt modelId="{E06BDD49-E126-486A-B023-014D5AA9E677}" type="parTrans" cxnId="{EEB73B87-E497-4F0F-9B02-AB2FA0497651}">
      <dgm:prSet/>
      <dgm:spPr/>
    </dgm:pt>
    <dgm:pt modelId="{5C65D0DA-4276-4AB6-9DD2-EDA586E07E76}" type="sibTrans" cxnId="{EEB73B87-E497-4F0F-9B02-AB2FA0497651}">
      <dgm:prSet/>
      <dgm:spPr/>
    </dgm:pt>
    <dgm:pt modelId="{C91576B3-2877-41D1-B285-766B5911A92C}">
      <dgm:prSet phldr="0"/>
      <dgm:spPr/>
      <dgm:t>
        <a:bodyPr/>
        <a:lstStyle/>
        <a:p>
          <a:pPr rtl="0"/>
          <a:r>
            <a:rPr lang="en-US"/>
            <a:t>Split and Replace</a:t>
          </a:r>
          <a:endParaRPr lang="en-US">
            <a:latin typeface="Century Gothic" panose="020B0502020202020204"/>
          </a:endParaRPr>
        </a:p>
      </dgm:t>
    </dgm:pt>
    <dgm:pt modelId="{8132A03F-E509-46D0-8292-22EADDCD965B}" type="parTrans" cxnId="{AD967DDD-06F4-48AA-9BE0-880B05AB5727}">
      <dgm:prSet/>
      <dgm:spPr/>
    </dgm:pt>
    <dgm:pt modelId="{B74C0CFB-3249-4AA6-BA7C-105E0CEF6FE9}" type="sibTrans" cxnId="{AD967DDD-06F4-48AA-9BE0-880B05AB5727}">
      <dgm:prSet/>
      <dgm:spPr/>
    </dgm:pt>
    <dgm:pt modelId="{643BA69E-6157-4803-A9A0-5C160BCCAE8C}">
      <dgm:prSet phldr="0"/>
      <dgm:spPr/>
      <dgm:t>
        <a:bodyPr/>
        <a:lstStyle/>
        <a:p>
          <a:pPr rtl="0"/>
          <a:r>
            <a:rPr lang="en-US"/>
            <a:t>Split and Replace</a:t>
          </a:r>
          <a:endParaRPr lang="en-US">
            <a:latin typeface="Century Gothic" panose="020B0502020202020204"/>
          </a:endParaRPr>
        </a:p>
      </dgm:t>
    </dgm:pt>
    <dgm:pt modelId="{139CD503-0A07-419F-A352-8B87CD36BBCD}" type="parTrans" cxnId="{B1641BC1-1BF2-47B8-8D53-4CAA18B8925B}">
      <dgm:prSet/>
      <dgm:spPr/>
    </dgm:pt>
    <dgm:pt modelId="{6DB4046F-69AF-4B63-AF88-7578BF5C12D9}" type="sibTrans" cxnId="{B1641BC1-1BF2-47B8-8D53-4CAA18B8925B}">
      <dgm:prSet/>
      <dgm:spPr/>
    </dgm:pt>
    <dgm:pt modelId="{25358193-EDAC-42AE-8903-23806B537274}" type="pres">
      <dgm:prSet presAssocID="{A29CC699-699D-45E4-91D6-959ABD794C8F}" presName="linear" presStyleCnt="0">
        <dgm:presLayoutVars>
          <dgm:dir/>
          <dgm:animLvl val="lvl"/>
          <dgm:resizeHandles val="exact"/>
        </dgm:presLayoutVars>
      </dgm:prSet>
      <dgm:spPr/>
    </dgm:pt>
    <dgm:pt modelId="{6652E313-A31D-43DF-9D8A-824C84D91F7A}" type="pres">
      <dgm:prSet presAssocID="{48908D49-DEFD-40C2-B2E7-5DA45246045C}" presName="parentLin" presStyleCnt="0"/>
      <dgm:spPr/>
    </dgm:pt>
    <dgm:pt modelId="{BDE066EA-EF17-4786-B014-EC18E315975C}" type="pres">
      <dgm:prSet presAssocID="{48908D49-DEFD-40C2-B2E7-5DA45246045C}" presName="parentLeftMargin" presStyleLbl="node1" presStyleIdx="0" presStyleCnt="3"/>
      <dgm:spPr/>
    </dgm:pt>
    <dgm:pt modelId="{9200DFCA-716B-42A6-95B2-1FA843BB6E7C}" type="pres">
      <dgm:prSet presAssocID="{48908D49-DEFD-40C2-B2E7-5DA4524604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248C53-EAEA-4CBB-B77B-633C2C4AC4AA}" type="pres">
      <dgm:prSet presAssocID="{48908D49-DEFD-40C2-B2E7-5DA45246045C}" presName="negativeSpace" presStyleCnt="0"/>
      <dgm:spPr/>
    </dgm:pt>
    <dgm:pt modelId="{5EB1CD80-0CE1-445A-8A2A-B42C213E5AB1}" type="pres">
      <dgm:prSet presAssocID="{48908D49-DEFD-40C2-B2E7-5DA45246045C}" presName="childText" presStyleLbl="conFgAcc1" presStyleIdx="0" presStyleCnt="3">
        <dgm:presLayoutVars>
          <dgm:bulletEnabled val="1"/>
        </dgm:presLayoutVars>
      </dgm:prSet>
      <dgm:spPr/>
    </dgm:pt>
    <dgm:pt modelId="{B68C0734-5A14-438B-BC74-12E61E88ECB0}" type="pres">
      <dgm:prSet presAssocID="{4C381150-B3E8-4129-9BD4-D73EED8FDD4E}" presName="spaceBetweenRectangles" presStyleCnt="0"/>
      <dgm:spPr/>
    </dgm:pt>
    <dgm:pt modelId="{F790C75A-1B11-4F64-B0B2-B18E1B05ED65}" type="pres">
      <dgm:prSet presAssocID="{CAA6F257-A9DC-4458-A4FE-4E0EB6DF5F4F}" presName="parentLin" presStyleCnt="0"/>
      <dgm:spPr/>
    </dgm:pt>
    <dgm:pt modelId="{E6D708B8-C2AD-447C-84DD-8B01F23E54B5}" type="pres">
      <dgm:prSet presAssocID="{CAA6F257-A9DC-4458-A4FE-4E0EB6DF5F4F}" presName="parentLeftMargin" presStyleLbl="node1" presStyleIdx="0" presStyleCnt="3"/>
      <dgm:spPr/>
    </dgm:pt>
    <dgm:pt modelId="{BA54F32A-722D-4188-8600-1DA012E2634F}" type="pres">
      <dgm:prSet presAssocID="{CAA6F257-A9DC-4458-A4FE-4E0EB6DF5F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6606DE-7D6D-4657-895A-E6AE6DEEE15E}" type="pres">
      <dgm:prSet presAssocID="{CAA6F257-A9DC-4458-A4FE-4E0EB6DF5F4F}" presName="negativeSpace" presStyleCnt="0"/>
      <dgm:spPr/>
    </dgm:pt>
    <dgm:pt modelId="{76298076-A29F-47C4-A1AE-4CFF25A15018}" type="pres">
      <dgm:prSet presAssocID="{CAA6F257-A9DC-4458-A4FE-4E0EB6DF5F4F}" presName="childText" presStyleLbl="conFgAcc1" presStyleIdx="1" presStyleCnt="3">
        <dgm:presLayoutVars>
          <dgm:bulletEnabled val="1"/>
        </dgm:presLayoutVars>
      </dgm:prSet>
      <dgm:spPr/>
    </dgm:pt>
    <dgm:pt modelId="{77B7F245-6E60-47A8-9308-DF4E9B6C07CF}" type="pres">
      <dgm:prSet presAssocID="{A5FFFD4E-1501-474D-BD52-54D9D6E70215}" presName="spaceBetweenRectangles" presStyleCnt="0"/>
      <dgm:spPr/>
    </dgm:pt>
    <dgm:pt modelId="{4FFBC14F-D348-4809-8E46-0AF1022238E1}" type="pres">
      <dgm:prSet presAssocID="{C446B0E3-0EDB-4D7C-A60E-56596C92FFEF}" presName="parentLin" presStyleCnt="0"/>
      <dgm:spPr/>
    </dgm:pt>
    <dgm:pt modelId="{6D24EE95-E456-4716-A33F-FC3E328CAEFF}" type="pres">
      <dgm:prSet presAssocID="{C446B0E3-0EDB-4D7C-A60E-56596C92FFEF}" presName="parentLeftMargin" presStyleLbl="node1" presStyleIdx="1" presStyleCnt="3"/>
      <dgm:spPr/>
    </dgm:pt>
    <dgm:pt modelId="{0573113F-6B70-4E99-BA15-EF08B33D43EA}" type="pres">
      <dgm:prSet presAssocID="{C446B0E3-0EDB-4D7C-A60E-56596C92FFE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A136E0-E465-4B0A-9807-13E55AA91A60}" type="pres">
      <dgm:prSet presAssocID="{C446B0E3-0EDB-4D7C-A60E-56596C92FFEF}" presName="negativeSpace" presStyleCnt="0"/>
      <dgm:spPr/>
    </dgm:pt>
    <dgm:pt modelId="{A2B06465-8F22-4862-83EC-F78E75CBA071}" type="pres">
      <dgm:prSet presAssocID="{C446B0E3-0EDB-4D7C-A60E-56596C92FFE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439406-AC85-40EA-8E65-41D6DE3C3CDC}" type="presOf" srcId="{180FDE78-1923-4384-BB94-0507FEC33722}" destId="{5EB1CD80-0CE1-445A-8A2A-B42C213E5AB1}" srcOrd="0" destOrd="2" presId="urn:microsoft.com/office/officeart/2005/8/layout/list1"/>
    <dgm:cxn modelId="{C753942B-BFA0-4E1D-A746-D6FC49A2D1B5}" type="presOf" srcId="{643BA69E-6157-4803-A9A0-5C160BCCAE8C}" destId="{76298076-A29F-47C4-A1AE-4CFF25A15018}" srcOrd="0" destOrd="1" presId="urn:microsoft.com/office/officeart/2005/8/layout/list1"/>
    <dgm:cxn modelId="{4B881C33-F2EB-405F-8C88-31B71B975552}" type="presOf" srcId="{A29CC699-699D-45E4-91D6-959ABD794C8F}" destId="{25358193-EDAC-42AE-8903-23806B537274}" srcOrd="0" destOrd="0" presId="urn:microsoft.com/office/officeart/2005/8/layout/list1"/>
    <dgm:cxn modelId="{3DD18237-6817-4ED9-B66B-98CD74B935C1}" srcId="{C446B0E3-0EDB-4D7C-A60E-56596C92FFEF}" destId="{B7E84F5D-ECB9-4DB9-AB9B-577992F42CC2}" srcOrd="0" destOrd="0" parTransId="{2E8B9F95-1BD9-4D99-A17D-30CFCD1F1E78}" sibTransId="{17C85040-B614-48FF-B3BB-2A859EBFA172}"/>
    <dgm:cxn modelId="{3CF84E5C-618C-4E26-9173-6CC12FEAAEA5}" srcId="{A29CC699-699D-45E4-91D6-959ABD794C8F}" destId="{48908D49-DEFD-40C2-B2E7-5DA45246045C}" srcOrd="0" destOrd="0" parTransId="{174C7B9C-9F2A-4BD5-9F47-39CD5B9FAF01}" sibTransId="{4C381150-B3E8-4129-9BD4-D73EED8FDD4E}"/>
    <dgm:cxn modelId="{2F5AE05C-8702-4F14-BE7B-82CD3FD23DB1}" type="presOf" srcId="{C91576B3-2877-41D1-B285-766B5911A92C}" destId="{5EB1CD80-0CE1-445A-8A2A-B42C213E5AB1}" srcOrd="0" destOrd="1" presId="urn:microsoft.com/office/officeart/2005/8/layout/list1"/>
    <dgm:cxn modelId="{F9FCC86F-203A-4E61-BEB0-3D0A7D18DE5F}" srcId="{48908D49-DEFD-40C2-B2E7-5DA45246045C}" destId="{180FDE78-1923-4384-BB94-0507FEC33722}" srcOrd="2" destOrd="0" parTransId="{60BD59D2-86E0-4863-B15B-9F177550DA87}" sibTransId="{AEB4AB24-C261-4994-995A-761B9A4F968D}"/>
    <dgm:cxn modelId="{61F10E51-94D2-4E3F-9ECC-0D01B3510078}" type="presOf" srcId="{48908D49-DEFD-40C2-B2E7-5DA45246045C}" destId="{BDE066EA-EF17-4786-B014-EC18E315975C}" srcOrd="0" destOrd="0" presId="urn:microsoft.com/office/officeart/2005/8/layout/list1"/>
    <dgm:cxn modelId="{B2AEC057-A647-4BA3-99C2-7C7A4162CAAD}" type="presOf" srcId="{C446B0E3-0EDB-4D7C-A60E-56596C92FFEF}" destId="{6D24EE95-E456-4716-A33F-FC3E328CAEFF}" srcOrd="0" destOrd="0" presId="urn:microsoft.com/office/officeart/2005/8/layout/list1"/>
    <dgm:cxn modelId="{EEB73B87-E497-4F0F-9B02-AB2FA0497651}" srcId="{48908D49-DEFD-40C2-B2E7-5DA45246045C}" destId="{475B4CDA-2067-4F7B-A6C5-3DC6972696C9}" srcOrd="0" destOrd="0" parTransId="{E06BDD49-E126-486A-B023-014D5AA9E677}" sibTransId="{5C65D0DA-4276-4AB6-9DD2-EDA586E07E76}"/>
    <dgm:cxn modelId="{8FCF868C-50F4-4A02-BB2F-FB454C3DBAA0}" type="presOf" srcId="{835538B4-B1F8-4273-A398-76B0F522D790}" destId="{76298076-A29F-47C4-A1AE-4CFF25A15018}" srcOrd="0" destOrd="0" presId="urn:microsoft.com/office/officeart/2005/8/layout/list1"/>
    <dgm:cxn modelId="{AEEB008D-D6F3-4C1E-BA6F-5325F2D6F090}" srcId="{A29CC699-699D-45E4-91D6-959ABD794C8F}" destId="{C446B0E3-0EDB-4D7C-A60E-56596C92FFEF}" srcOrd="2" destOrd="0" parTransId="{7603560C-AE57-405B-ADEA-47F21C61E1F0}" sibTransId="{48D88717-F76E-4C7B-B675-9A088E1D3891}"/>
    <dgm:cxn modelId="{14DE4FA9-A552-4726-9DD6-BFC7BB1755DE}" srcId="{A29CC699-699D-45E4-91D6-959ABD794C8F}" destId="{CAA6F257-A9DC-4458-A4FE-4E0EB6DF5F4F}" srcOrd="1" destOrd="0" parTransId="{8A53028F-06CF-48FC-996E-4A849975ADA7}" sibTransId="{A5FFFD4E-1501-474D-BD52-54D9D6E70215}"/>
    <dgm:cxn modelId="{C5E1EEAF-4276-4759-AB23-CDA3A84730D4}" type="presOf" srcId="{48908D49-DEFD-40C2-B2E7-5DA45246045C}" destId="{9200DFCA-716B-42A6-95B2-1FA843BB6E7C}" srcOrd="1" destOrd="0" presId="urn:microsoft.com/office/officeart/2005/8/layout/list1"/>
    <dgm:cxn modelId="{87994EB5-4DBD-47A3-8B3B-78B26F45BC98}" srcId="{CAA6F257-A9DC-4458-A4FE-4E0EB6DF5F4F}" destId="{835538B4-B1F8-4273-A398-76B0F522D790}" srcOrd="0" destOrd="0" parTransId="{C94DEA86-92DF-4915-8135-426300EA8905}" sibTransId="{160C5E79-1197-42D0-845C-222205111427}"/>
    <dgm:cxn modelId="{00856BC0-E770-497B-BBFB-F67B92FEC5F4}" type="presOf" srcId="{B7E84F5D-ECB9-4DB9-AB9B-577992F42CC2}" destId="{A2B06465-8F22-4862-83EC-F78E75CBA071}" srcOrd="0" destOrd="0" presId="urn:microsoft.com/office/officeart/2005/8/layout/list1"/>
    <dgm:cxn modelId="{B1641BC1-1BF2-47B8-8D53-4CAA18B8925B}" srcId="{CAA6F257-A9DC-4458-A4FE-4E0EB6DF5F4F}" destId="{643BA69E-6157-4803-A9A0-5C160BCCAE8C}" srcOrd="1" destOrd="0" parTransId="{139CD503-0A07-419F-A352-8B87CD36BBCD}" sibTransId="{6DB4046F-69AF-4B63-AF88-7578BF5C12D9}"/>
    <dgm:cxn modelId="{9158A1C5-3F0C-4A57-B9BD-A64F8DCAE457}" type="presOf" srcId="{CAA6F257-A9DC-4458-A4FE-4E0EB6DF5F4F}" destId="{E6D708B8-C2AD-447C-84DD-8B01F23E54B5}" srcOrd="0" destOrd="0" presId="urn:microsoft.com/office/officeart/2005/8/layout/list1"/>
    <dgm:cxn modelId="{6E225FD4-7A05-4308-9016-3A43A0440086}" type="presOf" srcId="{CAA6F257-A9DC-4458-A4FE-4E0EB6DF5F4F}" destId="{BA54F32A-722D-4188-8600-1DA012E2634F}" srcOrd="1" destOrd="0" presId="urn:microsoft.com/office/officeart/2005/8/layout/list1"/>
    <dgm:cxn modelId="{33188BD8-F398-4FC6-9296-FDEFD2C3CB95}" type="presOf" srcId="{C446B0E3-0EDB-4D7C-A60E-56596C92FFEF}" destId="{0573113F-6B70-4E99-BA15-EF08B33D43EA}" srcOrd="1" destOrd="0" presId="urn:microsoft.com/office/officeart/2005/8/layout/list1"/>
    <dgm:cxn modelId="{AD967DDD-06F4-48AA-9BE0-880B05AB5727}" srcId="{48908D49-DEFD-40C2-B2E7-5DA45246045C}" destId="{C91576B3-2877-41D1-B285-766B5911A92C}" srcOrd="1" destOrd="0" parTransId="{8132A03F-E509-46D0-8292-22EADDCD965B}" sibTransId="{B74C0CFB-3249-4AA6-BA7C-105E0CEF6FE9}"/>
    <dgm:cxn modelId="{9F3606E5-1F90-4757-B7D0-1B0BB533F67A}" type="presOf" srcId="{475B4CDA-2067-4F7B-A6C5-3DC6972696C9}" destId="{5EB1CD80-0CE1-445A-8A2A-B42C213E5AB1}" srcOrd="0" destOrd="0" presId="urn:microsoft.com/office/officeart/2005/8/layout/list1"/>
    <dgm:cxn modelId="{EF5E4AE0-6DA8-4399-9C44-2724F2336934}" type="presParOf" srcId="{25358193-EDAC-42AE-8903-23806B537274}" destId="{6652E313-A31D-43DF-9D8A-824C84D91F7A}" srcOrd="0" destOrd="0" presId="urn:microsoft.com/office/officeart/2005/8/layout/list1"/>
    <dgm:cxn modelId="{DFF2AA78-95F8-4126-9F37-471B46116152}" type="presParOf" srcId="{6652E313-A31D-43DF-9D8A-824C84D91F7A}" destId="{BDE066EA-EF17-4786-B014-EC18E315975C}" srcOrd="0" destOrd="0" presId="urn:microsoft.com/office/officeart/2005/8/layout/list1"/>
    <dgm:cxn modelId="{BFE77EE3-E3A9-43AE-A016-69DBC779AB8D}" type="presParOf" srcId="{6652E313-A31D-43DF-9D8A-824C84D91F7A}" destId="{9200DFCA-716B-42A6-95B2-1FA843BB6E7C}" srcOrd="1" destOrd="0" presId="urn:microsoft.com/office/officeart/2005/8/layout/list1"/>
    <dgm:cxn modelId="{4C98FBBC-8476-40EB-9649-367516EC3EE0}" type="presParOf" srcId="{25358193-EDAC-42AE-8903-23806B537274}" destId="{04248C53-EAEA-4CBB-B77B-633C2C4AC4AA}" srcOrd="1" destOrd="0" presId="urn:microsoft.com/office/officeart/2005/8/layout/list1"/>
    <dgm:cxn modelId="{0756D4AE-E890-4386-9DF7-F34915B149DB}" type="presParOf" srcId="{25358193-EDAC-42AE-8903-23806B537274}" destId="{5EB1CD80-0CE1-445A-8A2A-B42C213E5AB1}" srcOrd="2" destOrd="0" presId="urn:microsoft.com/office/officeart/2005/8/layout/list1"/>
    <dgm:cxn modelId="{E58CB422-1DB2-4AC3-9345-7214EFD003B4}" type="presParOf" srcId="{25358193-EDAC-42AE-8903-23806B537274}" destId="{B68C0734-5A14-438B-BC74-12E61E88ECB0}" srcOrd="3" destOrd="0" presId="urn:microsoft.com/office/officeart/2005/8/layout/list1"/>
    <dgm:cxn modelId="{FAFBBF8E-7AAB-48FD-8D99-987077F1A192}" type="presParOf" srcId="{25358193-EDAC-42AE-8903-23806B537274}" destId="{F790C75A-1B11-4F64-B0B2-B18E1B05ED65}" srcOrd="4" destOrd="0" presId="urn:microsoft.com/office/officeart/2005/8/layout/list1"/>
    <dgm:cxn modelId="{12F4807A-FF4D-4B50-9089-885CA961B1BA}" type="presParOf" srcId="{F790C75A-1B11-4F64-B0B2-B18E1B05ED65}" destId="{E6D708B8-C2AD-447C-84DD-8B01F23E54B5}" srcOrd="0" destOrd="0" presId="urn:microsoft.com/office/officeart/2005/8/layout/list1"/>
    <dgm:cxn modelId="{53C39E7A-5471-4CAB-ABEA-7E546447E312}" type="presParOf" srcId="{F790C75A-1B11-4F64-B0B2-B18E1B05ED65}" destId="{BA54F32A-722D-4188-8600-1DA012E2634F}" srcOrd="1" destOrd="0" presId="urn:microsoft.com/office/officeart/2005/8/layout/list1"/>
    <dgm:cxn modelId="{A00ED362-A884-421D-98C1-2C9CC9B17E77}" type="presParOf" srcId="{25358193-EDAC-42AE-8903-23806B537274}" destId="{7E6606DE-7D6D-4657-895A-E6AE6DEEE15E}" srcOrd="5" destOrd="0" presId="urn:microsoft.com/office/officeart/2005/8/layout/list1"/>
    <dgm:cxn modelId="{5CF66609-424B-41CA-9033-E4B545D4EE5F}" type="presParOf" srcId="{25358193-EDAC-42AE-8903-23806B537274}" destId="{76298076-A29F-47C4-A1AE-4CFF25A15018}" srcOrd="6" destOrd="0" presId="urn:microsoft.com/office/officeart/2005/8/layout/list1"/>
    <dgm:cxn modelId="{F058F4DB-2B60-4785-9029-F5CF829AD9D1}" type="presParOf" srcId="{25358193-EDAC-42AE-8903-23806B537274}" destId="{77B7F245-6E60-47A8-9308-DF4E9B6C07CF}" srcOrd="7" destOrd="0" presId="urn:microsoft.com/office/officeart/2005/8/layout/list1"/>
    <dgm:cxn modelId="{AE583AFC-D392-487E-85DE-802165947875}" type="presParOf" srcId="{25358193-EDAC-42AE-8903-23806B537274}" destId="{4FFBC14F-D348-4809-8E46-0AF1022238E1}" srcOrd="8" destOrd="0" presId="urn:microsoft.com/office/officeart/2005/8/layout/list1"/>
    <dgm:cxn modelId="{4D9B8492-6B59-4F25-A83F-21D9FC03EAC7}" type="presParOf" srcId="{4FFBC14F-D348-4809-8E46-0AF1022238E1}" destId="{6D24EE95-E456-4716-A33F-FC3E328CAEFF}" srcOrd="0" destOrd="0" presId="urn:microsoft.com/office/officeart/2005/8/layout/list1"/>
    <dgm:cxn modelId="{AD24C11E-5007-48BA-86E4-770A152B213C}" type="presParOf" srcId="{4FFBC14F-D348-4809-8E46-0AF1022238E1}" destId="{0573113F-6B70-4E99-BA15-EF08B33D43EA}" srcOrd="1" destOrd="0" presId="urn:microsoft.com/office/officeart/2005/8/layout/list1"/>
    <dgm:cxn modelId="{684B1005-3C87-4CD5-8C4D-88FD97C78ADD}" type="presParOf" srcId="{25358193-EDAC-42AE-8903-23806B537274}" destId="{93A136E0-E465-4B0A-9807-13E55AA91A60}" srcOrd="9" destOrd="0" presId="urn:microsoft.com/office/officeart/2005/8/layout/list1"/>
    <dgm:cxn modelId="{06912FF2-D357-461A-AFA8-01F8B0FC4925}" type="presParOf" srcId="{25358193-EDAC-42AE-8903-23806B537274}" destId="{A2B06465-8F22-4862-83EC-F78E75CBA0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08B0C-2053-4CEF-8D0E-FC77CF6D4226}">
      <dsp:nvSpPr>
        <dsp:cNvPr id="0" name=""/>
        <dsp:cNvSpPr/>
      </dsp:nvSpPr>
      <dsp:spPr>
        <a:xfrm>
          <a:off x="0" y="1047442"/>
          <a:ext cx="3019778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68" tIns="333248" rIns="2343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Columns interpreted as text</a:t>
          </a:r>
        </a:p>
      </dsp:txBody>
      <dsp:txXfrm>
        <a:off x="0" y="1047442"/>
        <a:ext cx="3019778" cy="907200"/>
      </dsp:txXfrm>
    </dsp:sp>
    <dsp:sp modelId="{B2F13876-B910-4503-8DC0-A2CC4BD3BD97}">
      <dsp:nvSpPr>
        <dsp:cNvPr id="0" name=""/>
        <dsp:cNvSpPr/>
      </dsp:nvSpPr>
      <dsp:spPr>
        <a:xfrm>
          <a:off x="150988" y="811281"/>
          <a:ext cx="211384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98" tIns="0" rIns="7989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Wrong Data Type</a:t>
          </a:r>
        </a:p>
      </dsp:txBody>
      <dsp:txXfrm>
        <a:off x="174045" y="834338"/>
        <a:ext cx="2067730" cy="426206"/>
      </dsp:txXfrm>
    </dsp:sp>
    <dsp:sp modelId="{76298076-A29F-47C4-A1AE-4CFF25A15018}">
      <dsp:nvSpPr>
        <dsp:cNvPr id="0" name=""/>
        <dsp:cNvSpPr/>
      </dsp:nvSpPr>
      <dsp:spPr>
        <a:xfrm>
          <a:off x="0" y="2277202"/>
          <a:ext cx="3019778" cy="115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68" tIns="333248" rIns="234368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entury Gothic" panose="020B0502020202020204"/>
            </a:rPr>
            <a:t>GDP (Adjusted to $US)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entury Gothic" panose="020B0502020202020204"/>
            </a:rPr>
            <a:t>(2019 est.) vs (2018 est.)</a:t>
          </a:r>
          <a:endParaRPr lang="en-US" sz="1600" kern="1200"/>
        </a:p>
      </dsp:txBody>
      <dsp:txXfrm>
        <a:off x="0" y="2277202"/>
        <a:ext cx="3019778" cy="1159200"/>
      </dsp:txXfrm>
    </dsp:sp>
    <dsp:sp modelId="{BA54F32A-722D-4188-8600-1DA012E2634F}">
      <dsp:nvSpPr>
        <dsp:cNvPr id="0" name=""/>
        <dsp:cNvSpPr/>
      </dsp:nvSpPr>
      <dsp:spPr>
        <a:xfrm>
          <a:off x="150988" y="2041041"/>
          <a:ext cx="211384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98" tIns="0" rIns="79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 panose="020B0502020202020204"/>
            </a:rPr>
            <a:t>Data Inconsistency</a:t>
          </a:r>
          <a:endParaRPr lang="en-US" sz="1600" kern="1200"/>
        </a:p>
      </dsp:txBody>
      <dsp:txXfrm>
        <a:off x="174045" y="2064098"/>
        <a:ext cx="2067730" cy="426206"/>
      </dsp:txXfrm>
    </dsp:sp>
    <dsp:sp modelId="{A2B06465-8F22-4862-83EC-F78E75CBA071}">
      <dsp:nvSpPr>
        <dsp:cNvPr id="0" name=""/>
        <dsp:cNvSpPr/>
      </dsp:nvSpPr>
      <dsp:spPr>
        <a:xfrm>
          <a:off x="0" y="3758962"/>
          <a:ext cx="3019778" cy="667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68" tIns="333248" rIns="2343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err="1">
              <a:latin typeface="Century Gothic" panose="020B0502020202020204"/>
            </a:rPr>
            <a:t>Fillna</a:t>
          </a:r>
        </a:p>
      </dsp:txBody>
      <dsp:txXfrm>
        <a:off x="0" y="3758962"/>
        <a:ext cx="3019778" cy="667800"/>
      </dsp:txXfrm>
    </dsp:sp>
    <dsp:sp modelId="{0573113F-6B70-4E99-BA15-EF08B33D43EA}">
      <dsp:nvSpPr>
        <dsp:cNvPr id="0" name=""/>
        <dsp:cNvSpPr/>
      </dsp:nvSpPr>
      <dsp:spPr>
        <a:xfrm>
          <a:off x="150988" y="3522802"/>
          <a:ext cx="211384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98" tIns="0" rIns="7989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 panose="020B0502020202020204"/>
            </a:rPr>
            <a:t>Null Value</a:t>
          </a:r>
        </a:p>
      </dsp:txBody>
      <dsp:txXfrm>
        <a:off x="174045" y="3545859"/>
        <a:ext cx="2067730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1CD80-0CE1-445A-8A2A-B42C213E5AB1}">
      <dsp:nvSpPr>
        <dsp:cNvPr id="0" name=""/>
        <dsp:cNvSpPr/>
      </dsp:nvSpPr>
      <dsp:spPr>
        <a:xfrm>
          <a:off x="0" y="553512"/>
          <a:ext cx="3584223" cy="14064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76" tIns="395732" rIns="278176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 &amp; While Loop</a:t>
          </a:r>
          <a:endParaRPr lang="en-US" sz="1900" kern="1200">
            <a:latin typeface="Century Gothic" panose="020B0502020202020204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Split and Replace</a:t>
          </a:r>
          <a:endParaRPr lang="en-US" sz="1900" kern="1200">
            <a:latin typeface="Century Gothic" panose="020B0502020202020204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Float</a:t>
          </a:r>
        </a:p>
      </dsp:txBody>
      <dsp:txXfrm>
        <a:off x="0" y="553512"/>
        <a:ext cx="3584223" cy="1406475"/>
      </dsp:txXfrm>
    </dsp:sp>
    <dsp:sp modelId="{9200DFCA-716B-42A6-95B2-1FA843BB6E7C}">
      <dsp:nvSpPr>
        <dsp:cNvPr id="0" name=""/>
        <dsp:cNvSpPr/>
      </dsp:nvSpPr>
      <dsp:spPr>
        <a:xfrm>
          <a:off x="179211" y="273072"/>
          <a:ext cx="2508956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33" tIns="0" rIns="94833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Wrong Data Type</a:t>
          </a:r>
        </a:p>
      </dsp:txBody>
      <dsp:txXfrm>
        <a:off x="206591" y="300452"/>
        <a:ext cx="2454196" cy="506120"/>
      </dsp:txXfrm>
    </dsp:sp>
    <dsp:sp modelId="{76298076-A29F-47C4-A1AE-4CFF25A15018}">
      <dsp:nvSpPr>
        <dsp:cNvPr id="0" name=""/>
        <dsp:cNvSpPr/>
      </dsp:nvSpPr>
      <dsp:spPr>
        <a:xfrm>
          <a:off x="0" y="2343027"/>
          <a:ext cx="3584223" cy="11072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76" tIns="395732" rIns="27817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Century Gothic" panose="020B0502020202020204"/>
            </a:rPr>
            <a:t>Conditional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Split and Replace</a:t>
          </a:r>
          <a:endParaRPr lang="en-US" sz="1900" kern="1200">
            <a:latin typeface="Century Gothic" panose="020B0502020202020204"/>
          </a:endParaRPr>
        </a:p>
      </dsp:txBody>
      <dsp:txXfrm>
        <a:off x="0" y="2343027"/>
        <a:ext cx="3584223" cy="1107225"/>
      </dsp:txXfrm>
    </dsp:sp>
    <dsp:sp modelId="{BA54F32A-722D-4188-8600-1DA012E2634F}">
      <dsp:nvSpPr>
        <dsp:cNvPr id="0" name=""/>
        <dsp:cNvSpPr/>
      </dsp:nvSpPr>
      <dsp:spPr>
        <a:xfrm>
          <a:off x="179211" y="2062587"/>
          <a:ext cx="2508956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33" tIns="0" rIns="948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B0502020202020204"/>
            </a:rPr>
            <a:t>Data Inconsistency</a:t>
          </a:r>
          <a:endParaRPr lang="en-US" sz="1900" kern="1200"/>
        </a:p>
      </dsp:txBody>
      <dsp:txXfrm>
        <a:off x="206591" y="2089967"/>
        <a:ext cx="2454196" cy="506120"/>
      </dsp:txXfrm>
    </dsp:sp>
    <dsp:sp modelId="{A2B06465-8F22-4862-83EC-F78E75CBA071}">
      <dsp:nvSpPr>
        <dsp:cNvPr id="0" name=""/>
        <dsp:cNvSpPr/>
      </dsp:nvSpPr>
      <dsp:spPr>
        <a:xfrm>
          <a:off x="0" y="3833292"/>
          <a:ext cx="3584223" cy="79301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76" tIns="395732" rIns="27817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err="1">
              <a:latin typeface="Century Gothic" panose="020B0502020202020204"/>
            </a:rPr>
            <a:t>Fillna</a:t>
          </a:r>
          <a:endParaRPr lang="en-US" sz="1900" kern="1200">
            <a:latin typeface="Century Gothic" panose="020B0502020202020204"/>
          </a:endParaRPr>
        </a:p>
      </dsp:txBody>
      <dsp:txXfrm>
        <a:off x="0" y="3833292"/>
        <a:ext cx="3584223" cy="793012"/>
      </dsp:txXfrm>
    </dsp:sp>
    <dsp:sp modelId="{0573113F-6B70-4E99-BA15-EF08B33D43EA}">
      <dsp:nvSpPr>
        <dsp:cNvPr id="0" name=""/>
        <dsp:cNvSpPr/>
      </dsp:nvSpPr>
      <dsp:spPr>
        <a:xfrm>
          <a:off x="179211" y="3552852"/>
          <a:ext cx="2508956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33" tIns="0" rIns="94833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B0502020202020204"/>
            </a:rPr>
            <a:t>Null Value</a:t>
          </a:r>
        </a:p>
      </dsp:txBody>
      <dsp:txXfrm>
        <a:off x="206591" y="3580232"/>
        <a:ext cx="245419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93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82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1893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17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06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23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3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7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64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egiomanuelrodriguez.cl/mr/exelearning/7IngU5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CCB19BBD-36FF-7CD1-0FD2-38344553F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74" b="7874"/>
          <a:stretch/>
        </p:blipFill>
        <p:spPr>
          <a:xfrm>
            <a:off x="-3048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28B09-372A-238D-47D6-E9D40F80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265" y="681135"/>
            <a:ext cx="8565502" cy="2425959"/>
          </a:xfrm>
        </p:spPr>
        <p:txBody>
          <a:bodyPr>
            <a:normAutofit fontScale="90000"/>
          </a:bodyPr>
          <a:lstStyle/>
          <a:p>
            <a:r>
              <a:rPr lang="en-CA" sz="5200" b="1">
                <a:solidFill>
                  <a:schemeClr val="bg2"/>
                </a:solidFill>
              </a:rPr>
              <a:t>Does Richer Mean Greener ?</a:t>
            </a:r>
            <a:br>
              <a:rPr lang="en-CA" sz="5200" b="1">
                <a:solidFill>
                  <a:schemeClr val="bg2"/>
                </a:solidFill>
              </a:rPr>
            </a:br>
            <a:endParaRPr lang="en-CA" sz="5200" b="1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E115-A12B-C653-DD7E-888A3AF2F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6808" y="3247054"/>
            <a:ext cx="4334525" cy="979714"/>
          </a:xfrm>
        </p:spPr>
        <p:txBody>
          <a:bodyPr>
            <a:normAutofit/>
          </a:bodyPr>
          <a:lstStyle/>
          <a:p>
            <a:r>
              <a:rPr lang="en-CA" sz="2200" b="1">
                <a:solidFill>
                  <a:schemeClr val="bg2"/>
                </a:solidFill>
              </a:rPr>
              <a:t>Being Rich vs Being Clean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ADC3E-6529-587C-C309-38E46D4E724C}"/>
              </a:ext>
            </a:extLst>
          </p:cNvPr>
          <p:cNvSpPr txBox="1"/>
          <p:nvPr/>
        </p:nvSpPr>
        <p:spPr>
          <a:xfrm>
            <a:off x="9585196" y="6656569"/>
            <a:ext cx="260680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colegiomanuelrodriguez.cl/mr/exelearning/7IngU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D73D-8FDC-504C-6B98-8F1D0983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Air pollutants vs GDP</a:t>
            </a:r>
          </a:p>
        </p:txBody>
      </p:sp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4F97BF22-1F25-DD70-2C60-3A513D57A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789"/>
          <a:stretch/>
        </p:blipFill>
        <p:spPr>
          <a:xfrm>
            <a:off x="502298" y="1478036"/>
            <a:ext cx="11200939" cy="52701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FD2A0-5BCA-064A-109F-75A489AA862B}"/>
              </a:ext>
            </a:extLst>
          </p:cNvPr>
          <p:cNvSpPr txBox="1"/>
          <p:nvPr/>
        </p:nvSpPr>
        <p:spPr>
          <a:xfrm>
            <a:off x="592965" y="1159098"/>
            <a:ext cx="6922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CO2 emissions map</a:t>
            </a:r>
          </a:p>
        </p:txBody>
      </p:sp>
    </p:spTree>
    <p:extLst>
      <p:ext uri="{BB962C8B-B14F-4D97-AF65-F5344CB8AC3E}">
        <p14:creationId xmlns:p14="http://schemas.microsoft.com/office/powerpoint/2010/main" val="296212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8CE993BB-7BC2-7EEA-9DB1-70E8631C0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319" y="1480779"/>
            <a:ext cx="5614835" cy="3743223"/>
          </a:xfrm>
          <a:prstGeom prst="rect">
            <a:avLst/>
          </a:prstGeom>
          <a:effectLst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02C28-A1F1-C834-33E0-DC69CB006931}"/>
              </a:ext>
            </a:extLst>
          </p:cNvPr>
          <p:cNvSpPr txBox="1"/>
          <p:nvPr/>
        </p:nvSpPr>
        <p:spPr>
          <a:xfrm>
            <a:off x="648931" y="2438400"/>
            <a:ext cx="317724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Pearson Correlation=       - 0.25003</a:t>
            </a:r>
            <a:endParaRPr lang="en-US"/>
          </a:p>
          <a:p>
            <a:pPr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Significance = 0.000664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098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5" name="Picture 2147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46" name="Picture 2149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47" name="Oval 2151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49" name="Picture 2153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51" name="Picture 2155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53" name="Rectangle 2157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55" name="Rectangle 2159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Rectangle 2161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59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9A45D96-A343-6D32-FC8D-807104954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5726" y="636083"/>
            <a:ext cx="3967949" cy="32918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161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38180-2B0F-F4AB-50DE-B9AEE722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GDP vs Electricity generation</a:t>
            </a:r>
          </a:p>
        </p:txBody>
      </p:sp>
      <p:pic>
        <p:nvPicPr>
          <p:cNvPr id="2052" name="Picture 4" descr="Global clean energy investment tops $300 billion for the fifth year in a row">
            <a:extLst>
              <a:ext uri="{FF2B5EF4-FFF2-40B4-BE49-F238E27FC236}">
                <a16:creationId xmlns:a16="http://schemas.microsoft.com/office/drawing/2014/main" id="{2F22CC27-8E07-D6C7-A60B-3A1593B830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-1"/>
          <a:stretch/>
        </p:blipFill>
        <p:spPr bwMode="auto">
          <a:xfrm>
            <a:off x="643855" y="636083"/>
            <a:ext cx="4378256" cy="32918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4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04A561-0EFD-09AB-4857-9305D4EBDCB5}"/>
              </a:ext>
            </a:extLst>
          </p:cNvPr>
          <p:cNvSpPr txBox="1"/>
          <p:nvPr/>
        </p:nvSpPr>
        <p:spPr>
          <a:xfrm>
            <a:off x="8322972" y="2017690"/>
            <a:ext cx="4044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/>
              </a:rPr>
              <a:t>Pearson Correlation= 0.07762, Significance = 0.29762</a:t>
            </a:r>
          </a:p>
        </p:txBody>
      </p:sp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5C8BF6C6-AB0B-82A4-19B8-73FBA4DC4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9" y="385735"/>
            <a:ext cx="9105362" cy="6080974"/>
          </a:xfrm>
        </p:spPr>
      </p:pic>
    </p:spTree>
    <p:extLst>
      <p:ext uri="{BB962C8B-B14F-4D97-AF65-F5344CB8AC3E}">
        <p14:creationId xmlns:p14="http://schemas.microsoft.com/office/powerpoint/2010/main" val="280944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FA22-1619-A7E6-8CF4-C8B37D27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solidFill>
                  <a:schemeClr val="tx1"/>
                </a:solidFill>
              </a:rPr>
              <a:t>What motivated us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B71C-4A22-6BE8-8816-40612762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/>
              <a:t>To understand what true Development means 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/>
              <a:t>Create Awarenes</a:t>
            </a:r>
            <a:r>
              <a:rPr lang="en-CA"/>
              <a:t>s - </a:t>
            </a:r>
            <a:r>
              <a:rPr lang="en-CA" sz="2000"/>
              <a:t>Equal distribution of responsibility to protect our planet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/>
              <a:t>To analyse the correlation (if any) between economical prosperity with environmental sustainability. </a:t>
            </a:r>
            <a:endParaRPr lang="en-CA" sz="2000"/>
          </a:p>
          <a:p>
            <a:pPr marL="0" indent="0">
              <a:buNone/>
            </a:pPr>
            <a:endParaRPr lang="en-CA" sz="2000" b="1"/>
          </a:p>
          <a:p>
            <a:endParaRPr lang="en-CA" sz="2000" b="1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07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308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6EEC8-55CE-5AA4-48AC-73CD7A70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Our Questions </a:t>
            </a:r>
          </a:p>
        </p:txBody>
      </p:sp>
      <p:sp useBgFill="1">
        <p:nvSpPr>
          <p:cNvPr id="3080" name="Freeform: Shape 308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304B-7150-BE8D-196E-BC4409232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/>
              <a:t>Q1. Do developed countries recycle more than other developing countries ? Does GDP play a part ? 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Q2. Do developed countries have a  bigger carbon footprint ? </a:t>
            </a:r>
          </a:p>
          <a:p>
            <a:pPr marL="0" indent="0">
              <a:buNone/>
            </a:pPr>
            <a:r>
              <a:rPr lang="en-CA"/>
              <a:t>	</a:t>
            </a:r>
          </a:p>
          <a:p>
            <a:r>
              <a:rPr lang="en-CA"/>
              <a:t>Q3. Does a country’s GDP relate to its clean energy generation ?</a:t>
            </a:r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pic>
        <p:nvPicPr>
          <p:cNvPr id="3074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32222A1B-84FF-0278-06E9-933298F1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3268773"/>
            <a:ext cx="5451627" cy="22210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18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8CE8-65FD-9B1A-C268-D553E910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Our Data Set and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FFED-3150-F5B5-C096-8204E842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2812"/>
            <a:ext cx="8946541" cy="4765588"/>
          </a:xfrm>
        </p:spPr>
        <p:txBody>
          <a:bodyPr>
            <a:normAutofit lnSpcReduction="10000"/>
          </a:bodyPr>
          <a:lstStyle/>
          <a:p>
            <a:r>
              <a:rPr lang="en-CA" b="1" u="sng"/>
              <a:t>The World Factbook</a:t>
            </a:r>
            <a:r>
              <a:rPr lang="en-CA" sz="1000"/>
              <a:t> (thx Kaggle!)</a:t>
            </a:r>
          </a:p>
          <a:p>
            <a:pPr marL="914400" lvl="2" indent="0">
              <a:buNone/>
            </a:pPr>
            <a:r>
              <a:rPr lang="en-CA"/>
              <a:t>“</a:t>
            </a:r>
            <a:r>
              <a:rPr lang="en-CA" i="1">
                <a:latin typeface="GT America Extended"/>
              </a:rPr>
              <a:t>The World Factbook</a:t>
            </a:r>
            <a:r>
              <a:rPr lang="en-CA">
                <a:latin typeface="GT America Extended"/>
              </a:rPr>
              <a:t> provides basic intelligence on the history, </a:t>
            </a:r>
            <a:r>
              <a:rPr lang="en-CA" b="1">
                <a:latin typeface="GT America Extended"/>
              </a:rPr>
              <a:t>people</a:t>
            </a:r>
            <a:r>
              <a:rPr lang="en-CA">
                <a:latin typeface="GT America Extended"/>
              </a:rPr>
              <a:t>, government, </a:t>
            </a:r>
            <a:r>
              <a:rPr lang="en-CA" b="1">
                <a:latin typeface="GT America Extended"/>
              </a:rPr>
              <a:t>economy</a:t>
            </a:r>
            <a:r>
              <a:rPr lang="en-CA">
                <a:latin typeface="GT America Extended"/>
              </a:rPr>
              <a:t>, </a:t>
            </a:r>
            <a:r>
              <a:rPr lang="en-CA" b="1">
                <a:latin typeface="GT America Extended"/>
              </a:rPr>
              <a:t>energy</a:t>
            </a:r>
            <a:r>
              <a:rPr lang="en-CA">
                <a:latin typeface="GT America Extended"/>
              </a:rPr>
              <a:t>, </a:t>
            </a:r>
            <a:r>
              <a:rPr lang="en-CA" b="1">
                <a:latin typeface="GT America Extended"/>
              </a:rPr>
              <a:t>geography</a:t>
            </a:r>
            <a:r>
              <a:rPr lang="en-CA">
                <a:latin typeface="GT America Extended"/>
              </a:rPr>
              <a:t>, </a:t>
            </a:r>
            <a:r>
              <a:rPr lang="en-CA" b="1">
                <a:latin typeface="GT America Extended"/>
              </a:rPr>
              <a:t>environment</a:t>
            </a:r>
            <a:r>
              <a:rPr lang="en-CA">
                <a:latin typeface="GT America Extended"/>
              </a:rPr>
              <a:t>, communications, transportation, military, terrorism, and transnational issues for </a:t>
            </a:r>
            <a:r>
              <a:rPr lang="en-CA" b="1" u="sng">
                <a:solidFill>
                  <a:schemeClr val="accent3"/>
                </a:solidFill>
                <a:latin typeface="GT America Extended"/>
              </a:rPr>
              <a:t>266</a:t>
            </a:r>
            <a:r>
              <a:rPr lang="en-CA">
                <a:latin typeface="GT America Extended"/>
              </a:rPr>
              <a:t> world entities.” – </a:t>
            </a:r>
            <a:r>
              <a:rPr lang="en-CA" err="1">
                <a:latin typeface="GT America Extended"/>
              </a:rPr>
              <a:t>cia.gov</a:t>
            </a:r>
            <a:r>
              <a:rPr lang="en-CA">
                <a:latin typeface="GT America Extended"/>
              </a:rPr>
              <a:t>/the-world-factbook/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>
                <a:latin typeface="GT America Extended"/>
              </a:rPr>
              <a:t>Economic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>
                <a:latin typeface="GT America Extended"/>
              </a:rPr>
              <a:t>Environmental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>
                <a:latin typeface="GT America Extended"/>
              </a:rPr>
              <a:t>Energy Production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>
                <a:latin typeface="GT America Extended"/>
              </a:rPr>
              <a:t>Demographic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>
                <a:latin typeface="GT America Extended"/>
              </a:rPr>
              <a:t>Geographic</a:t>
            </a:r>
          </a:p>
          <a:p>
            <a:pPr marL="914400" lvl="2" indent="0">
              <a:buNone/>
            </a:pPr>
            <a:endParaRPr lang="en-CA">
              <a:latin typeface="GT America Extended"/>
            </a:endParaRPr>
          </a:p>
          <a:p>
            <a:pPr marL="914400" lvl="2" indent="0">
              <a:buNone/>
            </a:pPr>
            <a:r>
              <a:rPr lang="en-CA">
                <a:latin typeface="GT America Extended"/>
              </a:rPr>
              <a:t>Reliable (source)</a:t>
            </a:r>
          </a:p>
          <a:p>
            <a:pPr marL="914400" lvl="2" indent="0">
              <a:buNone/>
            </a:pPr>
            <a:r>
              <a:rPr lang="en-CA">
                <a:latin typeface="GT America Extended"/>
              </a:rPr>
              <a:t>Recent (updates)</a:t>
            </a:r>
          </a:p>
          <a:p>
            <a:pPr marL="914400" lvl="2" indent="0">
              <a:buNone/>
            </a:pPr>
            <a:r>
              <a:rPr lang="en-CA">
                <a:latin typeface="GT America Extended"/>
              </a:rPr>
              <a:t>Relevant (info)</a:t>
            </a:r>
          </a:p>
          <a:p>
            <a:pPr marL="914400" lvl="2" indent="0">
              <a:buNone/>
            </a:pPr>
            <a:r>
              <a:rPr lang="en-CA">
                <a:latin typeface="GT America Extended"/>
              </a:rPr>
              <a:t>R… Navigable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19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AD40B-2C89-3753-A026-B8D300DE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Picture of code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7AD5437-4C13-202E-A0CC-11BE81FAB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9" r="4573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F373E7B-EE2B-B7EE-6CB0-0A9C6EEFB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3" y="328436"/>
            <a:ext cx="6725899" cy="4593968"/>
          </a:xfrm>
          <a:ln w="28575"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A5BFB3-77F9-B327-9F6E-E634C589F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5" y="568375"/>
            <a:ext cx="6578364" cy="596118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ECF9D3-B94C-5380-373A-10B48B154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2190632"/>
            <a:ext cx="6673080" cy="16741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C66BF6-65E2-1BDA-1214-37C9B053C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0" y="908275"/>
            <a:ext cx="5371990" cy="572394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291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AE662-5853-F036-C56C-7CFDAECB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8" y="140081"/>
            <a:ext cx="6188190" cy="162232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Cleaning the Data </a:t>
            </a: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F5241641-A34B-39F9-9869-7FEFD642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5347" y="1403585"/>
            <a:ext cx="7919799" cy="4923715"/>
          </a:xfrm>
        </p:spPr>
      </p:pic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62">
            <a:extLst>
              <a:ext uri="{FF2B5EF4-FFF2-40B4-BE49-F238E27FC236}">
                <a16:creationId xmlns:a16="http://schemas.microsoft.com/office/drawing/2014/main" id="{634C6DE3-C718-0225-F6AA-98F68ABB3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870603"/>
              </p:ext>
            </p:extLst>
          </p:nvPr>
        </p:nvGraphicFramePr>
        <p:xfrm>
          <a:off x="319851" y="1167460"/>
          <a:ext cx="3019778" cy="5238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1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0" descr="Table&#10;&#10;Description automatically generated">
            <a:extLst>
              <a:ext uri="{FF2B5EF4-FFF2-40B4-BE49-F238E27FC236}">
                <a16:creationId xmlns:a16="http://schemas.microsoft.com/office/drawing/2014/main" id="{1A83FF7E-43A6-3FC1-4D77-42A50118F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40" b="-286"/>
          <a:stretch/>
        </p:blipFill>
        <p:spPr>
          <a:xfrm>
            <a:off x="5119510" y="1479835"/>
            <a:ext cx="6579423" cy="4161751"/>
          </a:xfrm>
          <a:prstGeom prst="rect">
            <a:avLst/>
          </a:prstGeom>
        </p:spPr>
      </p:pic>
      <p:graphicFrame>
        <p:nvGraphicFramePr>
          <p:cNvPr id="8" name="Diagram 62">
            <a:extLst>
              <a:ext uri="{FF2B5EF4-FFF2-40B4-BE49-F238E27FC236}">
                <a16:creationId xmlns:a16="http://schemas.microsoft.com/office/drawing/2014/main" id="{C9B0DA32-B2B7-9ACC-EDD9-A109271D75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833714"/>
              </p:ext>
            </p:extLst>
          </p:nvPr>
        </p:nvGraphicFramePr>
        <p:xfrm>
          <a:off x="348074" y="1054570"/>
          <a:ext cx="3584223" cy="489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275858AB-69E5-5D99-07E5-93217F1E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6" y="-29253"/>
            <a:ext cx="7401745" cy="162232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Method &amp;</a:t>
            </a:r>
            <a:r>
              <a:rPr lang="en-CA">
                <a:solidFill>
                  <a:srgbClr val="EBEBEB"/>
                </a:solidFill>
                <a:ea typeface="+mj-lt"/>
                <a:cs typeface="+mj-lt"/>
              </a:rPr>
              <a:t> Result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6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Picture 109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10" name="Picture 109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12" name="Oval 110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14" name="Picture 110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16" name="Picture 110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17" name="Rectangle 110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3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3440E1-3564-2AF5-2893-2857801E7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1531" y="636083"/>
            <a:ext cx="3500562" cy="31278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15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E218A-C344-D865-6878-F1F04954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GDP vs Waste </a:t>
            </a:r>
            <a:br>
              <a:rPr lang="en-US" sz="2600"/>
            </a:br>
            <a:r>
              <a:rPr lang="en-US" sz="2600"/>
              <a:t>(generated and recycled)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4201A7-7E5C-7164-6BB0-A0A42884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5" y="636083"/>
            <a:ext cx="4639281" cy="32918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5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FECFE7B-7F92-58FD-FEBB-1B1F7F1A5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319" y="1480779"/>
            <a:ext cx="5614835" cy="3743223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F8E02-C16D-BB9E-1C19-9A58AC141986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Pearson Correlation= 0.56552, </a:t>
            </a:r>
            <a:endParaRPr lang="en-US"/>
          </a:p>
          <a:p>
            <a:pPr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Significance = 5.90404e-10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110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Does Richer Mean Greener ? </vt:lpstr>
      <vt:lpstr>What motivated us ?</vt:lpstr>
      <vt:lpstr>Our Questions </vt:lpstr>
      <vt:lpstr>Our Data Set and APIs</vt:lpstr>
      <vt:lpstr>Picture of code</vt:lpstr>
      <vt:lpstr>Cleaning the Data </vt:lpstr>
      <vt:lpstr>Method &amp; Result</vt:lpstr>
      <vt:lpstr>GDP vs Waste  (generated and recycled) </vt:lpstr>
      <vt:lpstr>PowerPoint Presentation</vt:lpstr>
      <vt:lpstr>Air pollutants vs GDP</vt:lpstr>
      <vt:lpstr>PowerPoint Presentation</vt:lpstr>
      <vt:lpstr>GDP vs Electricity generation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Richer Mean Cleaner </dc:title>
  <dc:creator>Arzan Malegamwalla</dc:creator>
  <cp:revision>5</cp:revision>
  <dcterms:created xsi:type="dcterms:W3CDTF">2022-12-07T01:14:17Z</dcterms:created>
  <dcterms:modified xsi:type="dcterms:W3CDTF">2022-12-13T00:34:42Z</dcterms:modified>
</cp:coreProperties>
</file>