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5143500" type="screen16x9"/>
  <p:notesSz cx="6858000" cy="9144000"/>
  <p:embeddedFontLst>
    <p:embeddedFont>
      <p:font typeface="Comic Sans MS" panose="030F0902030302020204" pitchFamily="66" charset="0"/>
      <p:regular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Montserrat" pitchFamily="2" charset="77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bee69844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bee69844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bee69844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bee69844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bee69844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bee69844d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bee69844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bee69844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bee69844d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bee69844d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bee69844d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bee69844d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bee69844d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bee69844d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bee69844d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fbee69844d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bee69844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bee69844d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bee69844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bee69844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bee6984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bee6984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fbee69844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fbee69844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bee6984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fbee6984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bee69844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bee69844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345a02a4d_1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345a02a4d_1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bee69844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bee69844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bee69844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bee69844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ISP: Internet Service Provider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DNS: Domain Name Service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bee69844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bee69844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bee69844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bee69844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bee69844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bee69844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default.AS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github.com/en" TargetMode="External"/><Relationship Id="rId5" Type="http://schemas.openxmlformats.org/officeDocument/2006/relationships/hyperlink" Target="https://www.w3schools.com/JSREF/DEFAULT.ASP" TargetMode="External"/><Relationship Id="rId4" Type="http://schemas.openxmlformats.org/officeDocument/2006/relationships/hyperlink" Target="https://www.w3schools.com/cssref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web-developer-zero-to-mastery/learn/lecture/8574414?start=90#overview" TargetMode="External"/><Relationship Id="rId7" Type="http://schemas.openxmlformats.org/officeDocument/2006/relationships/hyperlink" Target="https://www.google.com/url?sa=i&amp;url=https%3A%2F%2Ffusionauth.io%2Flearn%2Fexpert-advice%2Fauthentication%2Flogin-authentication-workflows%2F&amp;psig=AOvVaw06wqdglhFOxkh1BCYKU-CY&amp;ust=1637486441813000&amp;source=images&amp;cd=vfe&amp;ved=0CAsQjRxqFwoTCIiL88POpvQCFQAAAAAdAAAAABAQ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oogle.com/url?sa=i&amp;url=https%3A%2F%2Fwww.shutterstock.com%2Fsearch%2Fhuman%2Bmuscles%2Blabeled&amp;psig=AOvVaw2xGNNceNqcptTDGDyFIu2F&amp;ust=1637486226133000&amp;source=images&amp;cd=vfe&amp;ved=0CAsQjRxqFwoTCIjZmtvNpvQCFQAAAAAdAAAAABAD" TargetMode="External"/><Relationship Id="rId5" Type="http://schemas.openxmlformats.org/officeDocument/2006/relationships/hyperlink" Target="https://www.google.com/imgres?imgurl=https%3A%2F%2Fi0.wp.com%2Fcss-tricks.com%2Fwp-content%2Fuploads%2F2019%2F04%2Fs_601945040BCA3610D759145A4442799C97B904D9A9F8326DD30FDF0CF48A96B7_1555362067943_stackoverflow-compare.jpg%3Fssl%3D1&amp;imgrefurl=https%3A%2F%2Fcss-tricks.com%2Fthat-time-i-tried-browsing-the-web-without-css%2F&amp;tbnid=Poq1oviYBuN0UM&amp;vet=12ahUKEwj2qK3Hzab0AhW_sHIEHb5LA0MQMygDegUIARC2AQ..i&amp;docid=B0Pa59QYPiw2kM&amp;w=3840&amp;h=1503&amp;itg=1&amp;q=html%20without%20css&amp;ved=2ahUKEwj2qK3Hzab0AhW_sHIEHb5LA0MQMygDegUIARC2AQ" TargetMode="External"/><Relationship Id="rId4" Type="http://schemas.openxmlformats.org/officeDocument/2006/relationships/hyperlink" Target="https://www.google.com/url?sa=i&amp;url=https%3A%2F%2Fm.facebook.com%2F221076356050629&amp;psig=AOvVaw0zVeIeYtxmxYFgpX0AG8SD&amp;ust=1637486107765000&amp;source=images&amp;cd=vfe&amp;ved=0CAsQjRxqFwoTCKjU1KLNpvQCFQAAAAAdAAAAABAJ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Web Development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Terry &amp; Darren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(HyperText Markup Language) - Skeleton</a:t>
            </a:r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 rotWithShape="1">
          <a:blip r:embed="rId3">
            <a:alphaModFix/>
          </a:blip>
          <a:srcRect r="46601"/>
          <a:stretch/>
        </p:blipFill>
        <p:spPr>
          <a:xfrm>
            <a:off x="1084450" y="933750"/>
            <a:ext cx="3363219" cy="35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 rotWithShape="1">
          <a:blip r:embed="rId4">
            <a:alphaModFix/>
          </a:blip>
          <a:srcRect l="50000"/>
          <a:stretch/>
        </p:blipFill>
        <p:spPr>
          <a:xfrm>
            <a:off x="4447676" y="933750"/>
            <a:ext cx="4572001" cy="35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(Cascading Style Sheets) - Skin + Clothes</a:t>
            </a:r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 rotWithShape="1">
          <a:blip r:embed="rId3">
            <a:alphaModFix/>
          </a:blip>
          <a:srcRect r="50000"/>
          <a:stretch/>
        </p:blipFill>
        <p:spPr>
          <a:xfrm>
            <a:off x="4239850" y="960675"/>
            <a:ext cx="4744049" cy="371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/>
          <p:cNvPicPr preferRelativeResize="0"/>
          <p:nvPr/>
        </p:nvPicPr>
        <p:blipFill rotWithShape="1">
          <a:blip r:embed="rId4">
            <a:alphaModFix/>
          </a:blip>
          <a:srcRect l="54277"/>
          <a:stretch/>
        </p:blipFill>
        <p:spPr>
          <a:xfrm>
            <a:off x="1251750" y="960675"/>
            <a:ext cx="2988109" cy="37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- Muscle</a:t>
            </a:r>
            <a:endParaRPr/>
          </a:p>
        </p:txBody>
      </p:sp>
      <p:pic>
        <p:nvPicPr>
          <p:cNvPr id="215" name="Google Shape;215;p25"/>
          <p:cNvPicPr preferRelativeResize="0"/>
          <p:nvPr/>
        </p:nvPicPr>
        <p:blipFill rotWithShape="1">
          <a:blip r:embed="rId3">
            <a:alphaModFix/>
          </a:blip>
          <a:srcRect l="31071" r="31947" b="10921"/>
          <a:stretch/>
        </p:blipFill>
        <p:spPr>
          <a:xfrm>
            <a:off x="1434475" y="1104925"/>
            <a:ext cx="2017900" cy="37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2375" y="1104920"/>
            <a:ext cx="5466575" cy="2042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Hacking Google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Hacking Time</a:t>
            </a:r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Go to google.com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Right click and click “Inspect”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HACK!!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Question: What happens when you refresh the page?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#1: Visual Studio Code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Word But Better</a:t>
            </a:r>
            <a:endParaRPr/>
          </a:p>
        </p:txBody>
      </p:sp>
      <p:sp>
        <p:nvSpPr>
          <p:cNvPr id="238" name="Google Shape;238;p2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Text editor with coding autocomplete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File organization/structure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Search for files quickly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Easy tabbing</a:t>
            </a:r>
            <a:endParaRPr/>
          </a:p>
        </p:txBody>
      </p:sp>
      <p:pic>
        <p:nvPicPr>
          <p:cNvPr id="239" name="Google Shape;2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970" y="1949833"/>
            <a:ext cx="1335525" cy="124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0498" y="1949825"/>
            <a:ext cx="1796629" cy="124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#2: GitHub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 for Code</a:t>
            </a:r>
            <a:endParaRPr/>
          </a:p>
        </p:txBody>
      </p:sp>
      <p:sp>
        <p:nvSpPr>
          <p:cNvPr id="251" name="Google Shape;251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Displaying code and projects to public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Storing and saving code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Collaborating with a team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Used as resume</a:t>
            </a:r>
            <a:endParaRPr sz="1700"/>
          </a:p>
        </p:txBody>
      </p:sp>
      <p:pic>
        <p:nvPicPr>
          <p:cNvPr id="252" name="Google Shape;2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400" y="1567550"/>
            <a:ext cx="287655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0813" y="3407863"/>
            <a:ext cx="34004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HTML Documentation: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https://www.w3schools.com/TAGS/default.ASP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CSS Documentation: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https://www.w3schools.com/cssref/</a:t>
            </a:r>
            <a:r>
              <a:rPr lang="en"/>
              <a:t>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JavaScript Documentation: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https://www.w3schools.com/JSREF/DEFAULT.ASP</a:t>
            </a:r>
            <a:r>
              <a:rPr lang="en"/>
              <a:t>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GitHub Documentation: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https://docs.github.com/en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Internet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HTML/CSS/JavaScript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Hacking Google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Tools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Visual Studio Code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GitHub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CODE!!!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798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8"/>
              <a:buChar char="●"/>
            </a:pPr>
            <a:r>
              <a:rPr lang="en" sz="807" b="1" u="sng">
                <a:solidFill>
                  <a:schemeClr val="hlink"/>
                </a:solidFill>
                <a:hlinkClick r:id="rId3"/>
              </a:rPr>
              <a:t>https://www.udemy.com/course/the-complete-web-developer-zero-to-mastery/learn/lecture/8574414?start=90#overview</a:t>
            </a:r>
            <a:r>
              <a:rPr lang="en" sz="807" b="1"/>
              <a:t> </a:t>
            </a:r>
            <a:endParaRPr sz="807" b="1"/>
          </a:p>
          <a:p>
            <a:pPr marL="457200" lvl="0" indent="-2798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8"/>
              <a:buChar char="●"/>
            </a:pPr>
            <a:r>
              <a:rPr lang="en" sz="807" b="1" u="sng">
                <a:solidFill>
                  <a:schemeClr val="hlink"/>
                </a:solidFill>
                <a:hlinkClick r:id="rId4"/>
              </a:rPr>
              <a:t>https://www.google.com/url?sa=i&amp;url=https%3A%2F%2Fm.facebook.com%2F221076356050629&amp;psig=AOvVaw0zVeIeYtxmxYFgpX0AG8SD&amp;ust=1637486107765000&amp;source=images&amp;cd=vfe&amp;ved=0CAsQjRxqFwoTCKjU1KLNpvQCFQAAAAAdAAAAABAJ</a:t>
            </a:r>
            <a:endParaRPr sz="807" b="1"/>
          </a:p>
          <a:p>
            <a:pPr marL="457200" lvl="0" indent="-2798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8"/>
              <a:buChar char="●"/>
            </a:pPr>
            <a:r>
              <a:rPr lang="en" sz="807" b="1" u="sng">
                <a:solidFill>
                  <a:schemeClr val="hlink"/>
                </a:solidFill>
                <a:hlinkClick r:id="rId5"/>
              </a:rPr>
              <a:t>https://www.google.com/imgres?imgurl=https%3A%2F%2Fi0.wp.com%2Fcss-tricks.com%2Fwp-content%2Fuploads%2F2019%2F04%2Fs_601945040BCA3610D759145A4442799C97B904D9A9F8326DD30FDF0CF48A96B7_1555362067943_stackoverflow-compare.jpg%3Fssl%3D1&amp;imgrefurl=https%3A%2F%2Fcss-tricks.com%2Fthat-time-i-tried-browsing-the-web-without-css%2F&amp;tbnid=Poq1oviYBuN0UM&amp;vet=12ahUKEwj2qK3Hzab0AhW_sHIEHb5LA0MQMygDegUIARC2AQ..i&amp;docid=B0Pa59QYPiw2kM&amp;w=3840&amp;h=1503&amp;itg=1&amp;q=html%20without%20css&amp;ved=2ahUKEwj2qK3Hzab0AhW_sHIEHb5LA0MQMygDegUIARC2AQ</a:t>
            </a:r>
            <a:endParaRPr sz="807" b="1"/>
          </a:p>
          <a:p>
            <a:pPr marL="457200" lvl="0" indent="-2798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8"/>
              <a:buChar char="●"/>
            </a:pPr>
            <a:r>
              <a:rPr lang="en" sz="807" b="1" u="sng">
                <a:solidFill>
                  <a:schemeClr val="hlink"/>
                </a:solidFill>
                <a:hlinkClick r:id="rId6"/>
              </a:rPr>
              <a:t>https://www.google.com/url?sa=i&amp;url=https%3A%2F%2Fwww.shutterstock.com%2Fsearch%2Fhuman%2Bmuscles%2Blabeled&amp;psig=AOvVaw2xGNNceNqcptTDGDyFIu2F&amp;ust=1637486226133000&amp;source=images&amp;cd=vfe&amp;ved=0CAsQjRxqFwoTCIjZmtvNpvQCFQAAAAAdAAAAABAD</a:t>
            </a:r>
            <a:r>
              <a:rPr lang="en" sz="807" b="1"/>
              <a:t> </a:t>
            </a:r>
            <a:endParaRPr sz="807" b="1"/>
          </a:p>
          <a:p>
            <a:pPr marL="457200" lvl="0" indent="-2798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8"/>
              <a:buChar char="●"/>
            </a:pPr>
            <a:r>
              <a:rPr lang="en" sz="807" b="1" u="sng">
                <a:solidFill>
                  <a:schemeClr val="hlink"/>
                </a:solidFill>
                <a:hlinkClick r:id="rId7"/>
              </a:rPr>
              <a:t>https://www.google.com/url?sa=i&amp;url=https%3A%2F%2Ffusionauth.io%2Flearn%2Fexpert-advice%2Fauthentication%2Flogin-authentication-workflows%2F&amp;psig=AOvVaw06wqdglhFOxkh1BCYKU-CY&amp;ust=1637486441813000&amp;source=images&amp;cd=vfe&amp;ved=0CAsQjRxqFwoTCIiL88POpvQCFQAAAAAdAAAAABAQ</a:t>
            </a:r>
            <a:r>
              <a:rPr lang="en" sz="807" b="1"/>
              <a:t> </a:t>
            </a:r>
            <a:endParaRPr sz="807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Internet works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Internet is Numbers</a:t>
            </a:r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Hello World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H -&gt; 01001000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e -&gt; 01100101 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…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01001000 01100101 01101100 01101100 01101111 00100000 01010111 01101111 01110010 01101100 01100100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 b="5042"/>
          <a:stretch/>
        </p:blipFill>
        <p:spPr>
          <a:xfrm>
            <a:off x="1371600" y="742949"/>
            <a:ext cx="6400799" cy="347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8"/>
          <p:cNvPicPr preferRelativeResize="0"/>
          <p:nvPr/>
        </p:nvPicPr>
        <p:blipFill rotWithShape="1">
          <a:blip r:embed="rId3">
            <a:alphaModFix/>
          </a:blip>
          <a:srcRect b="5258"/>
          <a:stretch/>
        </p:blipFill>
        <p:spPr>
          <a:xfrm>
            <a:off x="1371600" y="742949"/>
            <a:ext cx="6400799" cy="346537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/>
        </p:nvSpPr>
        <p:spPr>
          <a:xfrm>
            <a:off x="3487125" y="2481925"/>
            <a:ext cx="12117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172.217.14.206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6140050" y="2607425"/>
            <a:ext cx="1507800" cy="63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mic Sans MS"/>
                <a:ea typeface="Comic Sans MS"/>
                <a:cs typeface="Comic Sans MS"/>
                <a:sym typeface="Comic Sans MS"/>
              </a:rPr>
              <a:t>I don’t know him personally, but here is his address; 172.217.14.206</a:t>
            </a:r>
            <a:endParaRPr sz="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5761450" y="1408800"/>
            <a:ext cx="2010900" cy="48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930170" y="856017"/>
            <a:ext cx="56790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930170" y="1780685"/>
            <a:ext cx="5679000" cy="22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 rotWithShape="1">
          <a:blip r:embed="rId3">
            <a:alphaModFix/>
          </a:blip>
          <a:srcRect b="5499"/>
          <a:stretch/>
        </p:blipFill>
        <p:spPr>
          <a:xfrm>
            <a:off x="1252225" y="545849"/>
            <a:ext cx="6639549" cy="38288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/>
          <p:nvPr/>
        </p:nvSpPr>
        <p:spPr>
          <a:xfrm>
            <a:off x="5896263" y="2318900"/>
            <a:ext cx="1240500" cy="126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 rotWithShape="1">
          <a:blip r:embed="rId3">
            <a:alphaModFix/>
          </a:blip>
          <a:srcRect l="68404" t="43297" r="13587" b="24191"/>
          <a:stretch/>
        </p:blipFill>
        <p:spPr>
          <a:xfrm>
            <a:off x="5918641" y="2290767"/>
            <a:ext cx="1195679" cy="1317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 rotWithShape="1">
          <a:blip r:embed="rId3">
            <a:alphaModFix/>
          </a:blip>
          <a:srcRect l="68404" t="43296" r="14235" b="27539"/>
          <a:stretch/>
        </p:blipFill>
        <p:spPr>
          <a:xfrm>
            <a:off x="1712861" y="1767765"/>
            <a:ext cx="1152640" cy="118169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3786251" y="1557575"/>
            <a:ext cx="12405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172.217.14.206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0"/>
          <p:cNvPicPr preferRelativeResize="0"/>
          <p:nvPr/>
        </p:nvPicPr>
        <p:blipFill rotWithShape="1">
          <a:blip r:embed="rId3">
            <a:alphaModFix/>
          </a:blip>
          <a:srcRect b="5042"/>
          <a:stretch/>
        </p:blipFill>
        <p:spPr>
          <a:xfrm>
            <a:off x="1371600" y="742950"/>
            <a:ext cx="6400799" cy="347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HTML/CSS/JavaScript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DC7CEF70-6F3F-40BC-8AA0-149F5872B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</p:spPr>
        <p:txBody>
          <a:bodyPr>
            <a:normAutofit/>
          </a:bodyPr>
          <a:lstStyle/>
          <a:p>
            <a:pPr marL="146050" indent="0" algn="ctr">
              <a:buNone/>
            </a:pPr>
            <a:r>
              <a:rPr lang="en-US" sz="2500" dirty="0"/>
              <a:t>Website vs. Human Body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Microsoft Macintosh PowerPoint</Application>
  <PresentationFormat>On-screen Show (16:9)</PresentationFormat>
  <Paragraphs>60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Montserrat</vt:lpstr>
      <vt:lpstr>Comic Sans MS</vt:lpstr>
      <vt:lpstr>Lato</vt:lpstr>
      <vt:lpstr>Focus</vt:lpstr>
      <vt:lpstr>Introduction to Web Development</vt:lpstr>
      <vt:lpstr>Agenda</vt:lpstr>
      <vt:lpstr>How the Internet works</vt:lpstr>
      <vt:lpstr>The Internet is Numbers</vt:lpstr>
      <vt:lpstr>PowerPoint Presentation</vt:lpstr>
      <vt:lpstr>PowerPoint Presentation</vt:lpstr>
      <vt:lpstr>PowerPoint Presentation</vt:lpstr>
      <vt:lpstr>PowerPoint Presentation</vt:lpstr>
      <vt:lpstr>HTML/CSS/JavaScript</vt:lpstr>
      <vt:lpstr>HTML (HyperText Markup Language) - Skeleton</vt:lpstr>
      <vt:lpstr>CSS (Cascading Style Sheets) - Skin + Clothes</vt:lpstr>
      <vt:lpstr>JavaScript - Muscle</vt:lpstr>
      <vt:lpstr>Hacking Google</vt:lpstr>
      <vt:lpstr>Hacking Time</vt:lpstr>
      <vt:lpstr>Tool #1: Visual Studio Code</vt:lpstr>
      <vt:lpstr>Microsoft Word But Better</vt:lpstr>
      <vt:lpstr>Tool #2: GitHub</vt:lpstr>
      <vt:lpstr>Social Media for Code</vt:lpstr>
      <vt:lpstr>Reference</vt:lpstr>
      <vt:lpstr>Time to CODE!!!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</dc:title>
  <cp:lastModifiedBy>Tae Wook Kim</cp:lastModifiedBy>
  <cp:revision>1</cp:revision>
  <dcterms:modified xsi:type="dcterms:W3CDTF">2021-11-22T06:35:25Z</dcterms:modified>
</cp:coreProperties>
</file>