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f764d349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f764d34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764d349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f764d34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01a2b63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01a2b6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01a2b63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01a2b6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28482cb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28482c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01a2b63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01a2b6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01a2b63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01a2b6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01a2b63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01a2b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624914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262491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764d349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764d34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2278d906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32278d9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278d90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278d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01a2b63d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01a2b6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f764d349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f764d3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af764d349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af764d3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f764d34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f764d3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8482cb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8482c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278d906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278d9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f764d349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f764d3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78d906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278d9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erry.brady@georgetown.edu" TargetMode="External"/><Relationship Id="rId4" Type="http://schemas.openxmlformats.org/officeDocument/2006/relationships/hyperlink" Target="https://github.com/terrywbrady/info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terry.brady@georgetown.edu" TargetMode="External"/><Relationship Id="rId4" Type="http://schemas.openxmlformats.org/officeDocument/2006/relationships/hyperlink" Target="https://github.com/terrywbrady/info" TargetMode="Externa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Integrating the Institutional Repository with the Learning Management System</a:t>
            </a:r>
            <a:endParaRPr sz="3000"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Brady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terry.brady@georgetown.edu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https://github.com/terrywbrady/info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20383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Create trusted connection between LMS and IR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Allow browse, search, retrieval of restricted items and media files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Develop MashUp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Repository team created an API to query DSpace Database &amp; SOLR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getCollectionHierarchy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getItemsByHandle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search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IP authentication of Blackboard servers in DSpace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University IT team created a MashUp in Blackboard to query the API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08825" y="125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MashUp Option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75" y="982775"/>
            <a:ext cx="4545450" cy="415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Item By Handle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952500"/>
            <a:ext cx="81534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the IR Collection Hierarchy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75" y="1109175"/>
            <a:ext cx="8555049" cy="38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05976"/>
            <a:ext cx="82296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Item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25" y="857225"/>
            <a:ext cx="6044750" cy="42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Documents View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50" y="1316150"/>
            <a:ext cx="8465774" cy="30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Modest Usage of LMS Integration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1063375"/>
            <a:ext cx="8408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18 months since release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9 courses created MashUps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Mostly Art History Courses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usage of the Art Collection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Art Collection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10,000 community/collection views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42,000 item views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23,000 full image views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Identity Management Integration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1,100 registered users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Benefits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LMS Integration is a talking point with faculty contributors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Link to IR is always present in the LMS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Good precedent for future integrations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Streaming Media Service Integration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24" y="166800"/>
            <a:ext cx="7836526" cy="4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Integrating with other University Systems</a:t>
            </a:r>
            <a:endParaRPr sz="3000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1" marL="914400" rtl="0" algn="l">
              <a:spcBef>
                <a:spcPts val="48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Simple Access-controlled collections in the IR</a:t>
            </a:r>
            <a:endParaRPr sz="3000"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" sz="3000"/>
              <a:t>Anonymous User</a:t>
            </a:r>
            <a:endParaRPr sz="3000"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" sz="3000"/>
              <a:t>Has University Affiliation (Faculty, Student, Staff)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○"/>
            </a:pPr>
            <a:r>
              <a:rPr lang="en" sz="3000"/>
              <a:t>Defer course enrollment permissions to other systems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137000" y="1200150"/>
            <a:ext cx="8817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Terry Brady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Georgetown University Library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terry.brady@georgetown.edu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https://github.com/terrywbrady/info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20383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Legacy system needed retirement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Our repository, DigitalGeorgetown, chosen as target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Challenges introduced by the project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Integration with the Learning Management System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System for Art Slides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200150"/>
            <a:ext cx="4114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Content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50,000 digitized slides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150,000 item records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Material for instructional use, restricted to university users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250 “Course Sets”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Needed migration</a:t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7270450" y="1392575"/>
            <a:ext cx="1328292" cy="1174446"/>
          </a:xfrm>
          <a:prstGeom prst="flowChartMultidocumen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50,000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Images</a:t>
            </a:r>
            <a:endParaRPr sz="1800"/>
          </a:p>
        </p:txBody>
      </p:sp>
      <p:sp>
        <p:nvSpPr>
          <p:cNvPr id="55" name="Google Shape;55;p11"/>
          <p:cNvSpPr/>
          <p:nvPr/>
        </p:nvSpPr>
        <p:spPr>
          <a:xfrm>
            <a:off x="5257075" y="2397850"/>
            <a:ext cx="1328292" cy="1174446"/>
          </a:xfrm>
          <a:prstGeom prst="flowChartMultidocumen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150,000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Item Records</a:t>
            </a:r>
            <a:endParaRPr sz="1800"/>
          </a:p>
        </p:txBody>
      </p:sp>
      <p:sp>
        <p:nvSpPr>
          <p:cNvPr id="56" name="Google Shape;56;p11"/>
          <p:cNvSpPr/>
          <p:nvPr/>
        </p:nvSpPr>
        <p:spPr>
          <a:xfrm>
            <a:off x="7185150" y="3682775"/>
            <a:ext cx="1328292" cy="1174446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250 Course Sets</a:t>
            </a:r>
            <a:endParaRPr sz="1800"/>
          </a:p>
        </p:txBody>
      </p:sp>
      <p:cxnSp>
        <p:nvCxnSpPr>
          <p:cNvPr id="57" name="Google Shape;57;p11"/>
          <p:cNvCxnSpPr>
            <a:stCxn id="55" idx="3"/>
            <a:endCxn id="54" idx="1"/>
          </p:cNvCxnSpPr>
          <p:nvPr/>
        </p:nvCxnSpPr>
        <p:spPr>
          <a:xfrm flipH="1" rot="10800000">
            <a:off x="6585367" y="1979773"/>
            <a:ext cx="685200" cy="100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1"/>
          <p:cNvCxnSpPr>
            <a:stCxn id="56" idx="1"/>
            <a:endCxn id="55" idx="2"/>
          </p:cNvCxnSpPr>
          <p:nvPr/>
        </p:nvCxnSpPr>
        <p:spPr>
          <a:xfrm rot="10800000">
            <a:off x="5828850" y="3527798"/>
            <a:ext cx="1356300" cy="7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Art Collection impact on the IR</a:t>
            </a:r>
            <a:endParaRPr sz="3000"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Access control before this project...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No integration with university identity management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No controlled access collections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Scale of Art Collection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300% increase in item count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1000% increase in digital assets 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Metadata Mapping</a:t>
            </a:r>
            <a:endParaRPr sz="3000"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1200150"/>
            <a:ext cx="454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Art Collection data mapped well to IR Item records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Course-specific metadata did not match IR data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Course-specific access control beyond the scope of the IR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1" name="Google Shape;71;p13"/>
          <p:cNvSpPr/>
          <p:nvPr/>
        </p:nvSpPr>
        <p:spPr>
          <a:xfrm>
            <a:off x="5257075" y="2397850"/>
            <a:ext cx="1328292" cy="1174446"/>
          </a:xfrm>
          <a:prstGeom prst="flowChartMultidocumen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150,000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Item Records</a:t>
            </a:r>
            <a:endParaRPr sz="1800"/>
          </a:p>
        </p:txBody>
      </p:sp>
      <p:sp>
        <p:nvSpPr>
          <p:cNvPr id="72" name="Google Shape;72;p13"/>
          <p:cNvSpPr/>
          <p:nvPr/>
        </p:nvSpPr>
        <p:spPr>
          <a:xfrm>
            <a:off x="7185150" y="3682775"/>
            <a:ext cx="1328292" cy="1174446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250 Course Sets</a:t>
            </a:r>
            <a:endParaRPr sz="1800"/>
          </a:p>
        </p:txBody>
      </p:sp>
      <p:cxnSp>
        <p:nvCxnSpPr>
          <p:cNvPr id="73" name="Google Shape;73;p13"/>
          <p:cNvCxnSpPr>
            <a:stCxn id="71" idx="3"/>
            <a:endCxn id="74" idx="1"/>
          </p:cNvCxnSpPr>
          <p:nvPr/>
        </p:nvCxnSpPr>
        <p:spPr>
          <a:xfrm flipH="1" rot="10800000">
            <a:off x="6585367" y="1979773"/>
            <a:ext cx="685200" cy="100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/>
          <p:nvPr/>
        </p:nvSpPr>
        <p:spPr>
          <a:xfrm>
            <a:off x="7270450" y="1392575"/>
            <a:ext cx="1328292" cy="1174446"/>
          </a:xfrm>
          <a:prstGeom prst="flowChartMultidocumen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50,000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Images</a:t>
            </a:r>
            <a:endParaRPr sz="1800"/>
          </a:p>
        </p:txBody>
      </p:sp>
      <p:sp>
        <p:nvSpPr>
          <p:cNvPr id="75" name="Google Shape;75;p13"/>
          <p:cNvSpPr txBox="1"/>
          <p:nvPr/>
        </p:nvSpPr>
        <p:spPr>
          <a:xfrm>
            <a:off x="7499050" y="3704350"/>
            <a:ext cx="849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X</a:t>
            </a:r>
            <a:endParaRPr sz="6000">
              <a:solidFill>
                <a:srgbClr val="FF0000"/>
              </a:solidFill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200" y="158425"/>
            <a:ext cx="12763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5998125" y="1262225"/>
            <a:ext cx="685200" cy="857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Course Set Mapping</a:t>
            </a:r>
            <a:endParaRPr sz="3000"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57200" y="1200150"/>
            <a:ext cx="454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Export as static XML/HTML files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Containing exported thumbnails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Linked to IR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7185150" y="3682775"/>
            <a:ext cx="1328292" cy="1174446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250 Course Sets</a:t>
            </a:r>
            <a:endParaRPr sz="18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200" y="158425"/>
            <a:ext cx="12763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/>
        </p:nvSpPr>
        <p:spPr>
          <a:xfrm>
            <a:off x="6723750" y="1984525"/>
            <a:ext cx="1902906" cy="1174446"/>
          </a:xfrm>
          <a:prstGeom prst="flowChartMultidocumen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250 HTML/XML Files</a:t>
            </a:r>
            <a:endParaRPr sz="1800"/>
          </a:p>
        </p:txBody>
      </p:sp>
      <p:cxnSp>
        <p:nvCxnSpPr>
          <p:cNvPr id="87" name="Google Shape;87;p14"/>
          <p:cNvCxnSpPr>
            <a:stCxn id="86" idx="0"/>
            <a:endCxn id="85" idx="2"/>
          </p:cNvCxnSpPr>
          <p:nvPr/>
        </p:nvCxnSpPr>
        <p:spPr>
          <a:xfrm rot="10800000">
            <a:off x="6271316" y="1110925"/>
            <a:ext cx="1534800" cy="87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/>
          <p:nvPr/>
        </p:nvSpPr>
        <p:spPr>
          <a:xfrm>
            <a:off x="7689900" y="3084350"/>
            <a:ext cx="489300" cy="517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457200" y="1175250"/>
            <a:ext cx="454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Course set data required re-packaging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Faculty and students already use the LMS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LMS is Course Aware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LMS had MashUps for Flickr, YouTube, etc</a:t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Set Data: Use the LMS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783900" y="3676325"/>
            <a:ext cx="1902906" cy="1174446"/>
          </a:xfrm>
          <a:prstGeom prst="flowChartMultidocumen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250 HTML/XML Files</a:t>
            </a:r>
            <a:endParaRPr sz="1800"/>
          </a:p>
        </p:txBody>
      </p:sp>
      <p:cxnSp>
        <p:nvCxnSpPr>
          <p:cNvPr id="96" name="Google Shape;96;p15"/>
          <p:cNvCxnSpPr>
            <a:stCxn id="95" idx="0"/>
            <a:endCxn id="97" idx="2"/>
          </p:cNvCxnSpPr>
          <p:nvPr/>
        </p:nvCxnSpPr>
        <p:spPr>
          <a:xfrm rot="10800000">
            <a:off x="5937866" y="2988725"/>
            <a:ext cx="1928400" cy="68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/>
          <p:nvPr/>
        </p:nvSpPr>
        <p:spPr>
          <a:xfrm>
            <a:off x="5118675" y="1858700"/>
            <a:ext cx="1902906" cy="1174446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LMS Course Documents</a:t>
            </a:r>
            <a:endParaRPr sz="1800"/>
          </a:p>
        </p:txBody>
      </p:sp>
      <p:cxnSp>
        <p:nvCxnSpPr>
          <p:cNvPr id="98" name="Google Shape;98;p15"/>
          <p:cNvCxnSpPr>
            <a:stCxn id="97" idx="3"/>
            <a:endCxn id="99" idx="2"/>
          </p:cNvCxnSpPr>
          <p:nvPr/>
        </p:nvCxnSpPr>
        <p:spPr>
          <a:xfrm flipH="1" rot="10800000">
            <a:off x="7021581" y="1110923"/>
            <a:ext cx="773700" cy="133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200" y="158425"/>
            <a:ext cx="12763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Integrate with University Identity Management</a:t>
            </a:r>
            <a:endParaRPr sz="3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Authenticate using university login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Map Faculty, Students, and Staff to “Georgetown Community” in the IR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Created restricted collections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