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terrywbrady/info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2375075" y="152400"/>
            <a:ext cx="664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Packaging DSpace Ingest Folders with FileAnalyzer</a:t>
            </a:r>
            <a:endParaRPr sz="3000"/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/>
        </p:nvSpPr>
        <p:spPr>
          <a:xfrm>
            <a:off x="76650" y="4685575"/>
            <a:ext cx="8990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Terry Brady, Georgetown University Library,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https://github.com/terrywbrady/info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725" y="1312200"/>
            <a:ext cx="4833350" cy="24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4235825" y="1872300"/>
            <a:ext cx="46899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Automate Bulk Ingest of Large Collections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 Metadata Spreadsheet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Ingest Folders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CONTENTS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dublin_core.xml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Associate license and thumbnail files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Submit ingest folders to “dspace import -a”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