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955683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955683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955683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955683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955683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955683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955683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955683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955683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955683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b955683e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b955683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955683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955683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955683e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955683e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b955683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b955683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955683e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955683e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955683e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955683e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955683e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955683e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b955683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b955683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955683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955683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955683e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955683e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955683e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955683e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955683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955683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955683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955683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b955683e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b955683e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b955683e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b955683e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b955683e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b955683e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955683e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955683e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b955683e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b955683e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955683e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955683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b955683e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b955683e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955683e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955683e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955683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955683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955683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955683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955683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955683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errywbrady/info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hub.docker.com/r/dspac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nvy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terrywbrady/info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for DSpace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175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University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889" y="4235900"/>
            <a:ext cx="1748636" cy="792600"/>
          </a:xfrm>
          <a:prstGeom prst="rect">
            <a:avLst/>
          </a:prstGeom>
          <a:noFill/>
          <a:ln cap="flat" cmpd="sng" w="3810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1331475"/>
            <a:ext cx="74199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Docker Images for DSpace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765125" y="2872400"/>
            <a:ext cx="79524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runs in one image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tomcat image has been customized for Codenvy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https://hub.docker.com/r/dspace/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5" y="1657600"/>
            <a:ext cx="8839201" cy="317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DSpace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1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second project contains scripts and data to populate DSpace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0289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25" y="202575"/>
            <a:ext cx="70923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3" y="1619950"/>
            <a:ext cx="8198675" cy="33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projects - note the branch names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25" y="193425"/>
            <a:ext cx="6972075" cy="475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processes are listed below the image name</a:t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1" cy="231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a code branch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257925"/>
            <a:ext cx="60007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branch to checkout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75" y="1170125"/>
            <a:ext cx="42530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(custom built in the codenvy stack)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00" y="1232850"/>
            <a:ext cx="7560200" cy="3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Codenvy?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https://codenvy.com/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Cloud-based development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Eclipse 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browser-based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 runs in a Docker image (eclipse/*)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execution environments running inside of Docker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 full development environment requiring only a browser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built to ease repository setup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25" y="1182675"/>
            <a:ext cx="33337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output from init process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39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Post-install task run in database image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33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25" y="215125"/>
            <a:ext cx="70923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400"/>
            <a:ext cx="71161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and Docker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Codenvy uses an older version of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Volume/Mount management can be confusing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areas are refreshed on startup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data needs to be stored in user’s home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 have not figured out an alternative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Predictable, but impractical if not well-utilized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there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you cannot manage volumes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is Challenging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</a:t>
            </a:r>
            <a:r>
              <a:rPr lang="en"/>
              <a:t>onboarding</a:t>
            </a:r>
            <a:r>
              <a:rPr lang="en"/>
              <a:t> of new contributors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Imagine provisioning a workspace for all participants in a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Sharable test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environment requiring only a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Auto-build servers with PR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contributors could “check-out” a provisioned workspace in order to work on issue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Re-launch the or2018-d6 Repository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(Time permitting)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0" y="744575"/>
            <a:ext cx="85206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University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889" y="4235900"/>
            <a:ext cx="1748636" cy="792600"/>
          </a:xfrm>
          <a:prstGeom prst="rect">
            <a:avLst/>
          </a:prstGeom>
          <a:noFill/>
          <a:ln cap="flat" cmpd="sng" w="3810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Service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account tier (up to 3GB 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 account tier ($10/mo per additional GB)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 account for teams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Free Tier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Workspaces shut down after 15 min of inactivity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applications are internet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Usable as a trial/experiment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not reliable for meaningful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Paid Tier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Workspaces shut down after 4 hours of inactivity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Usable for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6GB, seems to be sufficient for running DSpace in tomcat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code has been built with Maven, the IDE consumes a lot of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have had some luck building code outside the project path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Codenvy Dashboard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docker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custom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one or more 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linked to projects (code)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Pre-built, shareable workspace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one click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5" y="152400"/>
            <a:ext cx="7378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25" y="304800"/>
            <a:ext cx="7378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923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