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63" r:id="rId4"/>
    <p:sldId id="257" r:id="rId5"/>
    <p:sldId id="262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649"/>
  </p:normalViewPr>
  <p:slideViewPr>
    <p:cSldViewPr snapToGrid="0">
      <p:cViewPr varScale="1">
        <p:scale>
          <a:sx n="96" d="100"/>
          <a:sy n="96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14243-9BEB-5E1E-E357-5FB659F16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32A86-86AB-4B12-72CC-AA5FF0EC1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A492C-EF98-9436-C624-BF8C05E7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755C-DC3C-D04D-A4E0-D4F59E05D767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17D6-1C5B-7F4A-F3B6-8835E2BB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BD59-A8AD-9044-96E3-D960BFA4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4E01-7DF5-0B4F-8DFF-A1F7537600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8863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776A-93DE-41EF-96C1-016F115F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854B8-E733-9340-1AA5-0E9FF9421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2228-79AE-BFED-B2C3-612D2CC6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755C-DC3C-D04D-A4E0-D4F59E05D767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1C2CC-D354-4436-A8C8-95CDD863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CC3-D5A8-939F-7731-5AA3EF8D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4E01-7DF5-0B4F-8DFF-A1F7537600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511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2701A-2C3E-D597-41F7-8AF5CBD37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F4C67-324E-5073-C27E-572150738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D1694-EC20-F425-BD27-6AFC0F43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755C-DC3C-D04D-A4E0-D4F59E05D767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20F3-A3A4-FA12-5AF1-20313CD2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119FE-9D16-7C8E-655B-459780D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4E01-7DF5-0B4F-8DFF-A1F7537600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494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8159-1C3D-5985-9C59-AB61983C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58CC-3761-C972-B883-084F08C16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8897A-7E7D-11EE-03C4-8EF34379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755C-DC3C-D04D-A4E0-D4F59E05D767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B59D8-8844-1ABF-3C95-C234A5DE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0B28-6A48-7365-9EF5-C0D2AD01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4E01-7DF5-0B4F-8DFF-A1F7537600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497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29C2-6380-BDC0-D2AA-DAD673A02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DA78-32CE-DFF1-2E7E-4B0E25267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3E70-C087-09AC-1EBF-145A5470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755C-DC3C-D04D-A4E0-D4F59E05D767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09443-A58F-841A-4548-0332C62E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EA02-61A4-F325-23D3-9632EE1D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4E01-7DF5-0B4F-8DFF-A1F7537600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211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B901-C95B-FEFB-40CC-6290961D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549A4-C537-CE89-D868-8C238A624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3A4CD-46AE-C7A9-3D1E-1E1F5FF47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16F65-7E7E-1F53-6BEF-149F2435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755C-DC3C-D04D-A4E0-D4F59E05D767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BBD1B-FCD9-EC1D-AA0B-1C8240D0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000A1-9EA3-00B3-0B3B-715406C2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4E01-7DF5-0B4F-8DFF-A1F7537600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342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EDCF-422D-8E3D-0856-B2974F64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43F08-A303-EA41-E982-D5CB4F12B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944EB-8813-0C30-259B-CF7B6BBBE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45CD5-BD56-7C43-A089-D56512EA8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8F22-6DCC-1921-EFA8-B1632897C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0834F-091B-8AA8-475E-48AB041C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755C-DC3C-D04D-A4E0-D4F59E05D767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58208-B790-845D-93EC-0AA032AC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594D7E-068F-CC87-2E28-F32ABEB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4E01-7DF5-0B4F-8DFF-A1F7537600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814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6670-4D06-B3C5-99A7-CD6B4D5F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F2162-3228-5FD9-D082-CC8F5329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755C-DC3C-D04D-A4E0-D4F59E05D767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7DEB0-1B99-D3E3-859C-9490DE87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B1484-0A91-1552-14BF-39F23126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4E01-7DF5-0B4F-8DFF-A1F7537600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3803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84C75-2BB9-19F6-1574-238D8D05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755C-DC3C-D04D-A4E0-D4F59E05D767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94F6F-A6A1-A589-E257-6FE4BAE9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CEE6D-9565-F47A-898E-6351F87A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4E01-7DF5-0B4F-8DFF-A1F7537600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550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E553-A798-1AEC-E691-B6D8063D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FAF0C-4041-57EB-5353-D83C982C3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67CEB-21D2-4A57-A988-6C2025666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4CAE-7DD5-A8FA-4E10-484740E5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755C-DC3C-D04D-A4E0-D4F59E05D767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D750B-03EE-F931-2826-B9C68123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CAAAB-966C-DDB6-CB64-E5B2E19C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4E01-7DF5-0B4F-8DFF-A1F7537600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861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BFD7-97C4-3FC5-7A26-EBB0A963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D8B69-B654-BF70-0013-7019D04B9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F9D27-CACE-12F2-FD30-9E0ECE673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0DB8B-D0A4-6FC8-9F4B-C95E87B3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9755C-DC3C-D04D-A4E0-D4F59E05D767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43E70-2660-1C0E-49D3-5815576A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6C7A-E446-E5C2-DA0C-824D2315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64E01-7DF5-0B4F-8DFF-A1F7537600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176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CC895-47CA-7B1A-5E92-0800AA18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3292A-4F7F-9A56-8B92-D2C0A115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8850-1100-1450-1877-5DE3FEF69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9755C-DC3C-D04D-A4E0-D4F59E05D767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777B2-599E-7DD9-C84E-F805789EE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D771E-7488-732C-07E2-1D5F5D8A3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64E01-7DF5-0B4F-8DFF-A1F75376002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464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app-alb-1157607276.us-east-1.elb.amazonaws.com/" TargetMode="External"/><Relationship Id="rId2" Type="http://schemas.openxmlformats.org/officeDocument/2006/relationships/hyperlink" Target="http://webapp-alb-1157607276.us-east-1.elb.amazonaws.com/ghos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07D1-6B9B-F4F9-1600-D63F18651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66852" cy="2387600"/>
          </a:xfrm>
        </p:spPr>
        <p:txBody>
          <a:bodyPr/>
          <a:lstStyle/>
          <a:p>
            <a:r>
              <a:rPr lang="en-CN" dirty="0"/>
              <a:t>Ghost Deploy Using Terraform</a:t>
            </a:r>
          </a:p>
        </p:txBody>
      </p:sp>
    </p:spTree>
    <p:extLst>
      <p:ext uri="{BB962C8B-B14F-4D97-AF65-F5344CB8AC3E}">
        <p14:creationId xmlns:p14="http://schemas.microsoft.com/office/powerpoint/2010/main" val="366411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8AB49C-BB39-B772-5BB9-ED76E8614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61" y="1093546"/>
            <a:ext cx="9544878" cy="55375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A7BC18-1B70-E88A-B6F7-455CD82DC6A2}"/>
              </a:ext>
            </a:extLst>
          </p:cNvPr>
          <p:cNvSpPr txBox="1"/>
          <p:nvPr/>
        </p:nvSpPr>
        <p:spPr>
          <a:xfrm>
            <a:off x="555811" y="226869"/>
            <a:ext cx="518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600" b="1" dirty="0">
                <a:latin typeface="+mj-lt"/>
              </a:rPr>
              <a:t>AWS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9607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17E2-7891-4485-FAA5-20B1A127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Tech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443B-705E-1501-2FCE-4ACF32369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Terraform (Assignment 8 is a really good blue print)</a:t>
            </a:r>
          </a:p>
          <a:p>
            <a:r>
              <a:rPr lang="en-CN" dirty="0"/>
              <a:t>Docker &amp; Docker Compose</a:t>
            </a:r>
          </a:p>
          <a:p>
            <a:r>
              <a:rPr lang="en-CN" dirty="0"/>
              <a:t>AWS Resource: ASG, ELB, EC2 , RDB,  VPC,  IGW </a:t>
            </a:r>
          </a:p>
        </p:txBody>
      </p:sp>
    </p:spTree>
    <p:extLst>
      <p:ext uri="{BB962C8B-B14F-4D97-AF65-F5344CB8AC3E}">
        <p14:creationId xmlns:p14="http://schemas.microsoft.com/office/powerpoint/2010/main" val="197660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56186-F542-3959-52A9-20D67F390388}"/>
              </a:ext>
            </a:extLst>
          </p:cNvPr>
          <p:cNvSpPr txBox="1"/>
          <p:nvPr/>
        </p:nvSpPr>
        <p:spPr>
          <a:xfrm>
            <a:off x="444847" y="1197329"/>
            <a:ext cx="115857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installing Ghost directly on EC2: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Ghost requires Ubuntu 20.04 specifically. Installation failed on Ubuntu 22.04 and 24.04.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Switched to a Docker-based setup instead — much easier to manage.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Note: Docker requires more than 1 GB of RAM.</a:t>
            </a:r>
          </a:p>
          <a:p>
            <a:endParaRPr lang="en-US" sz="2400" dirty="0"/>
          </a:p>
          <a:p>
            <a:r>
              <a:rPr lang="en-US" sz="2400" b="1" dirty="0"/>
              <a:t>2.  EC2 instance without a public IP (in public subnet):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EC2 instances in a public subnet but without a public IP cannot access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Solution: Move the instance to a private subnet and set up a </a:t>
            </a:r>
            <a:r>
              <a:rPr lang="en-US" sz="2400" b="1" dirty="0"/>
              <a:t>NAT Gateway</a:t>
            </a:r>
            <a:r>
              <a:rPr lang="en-US" sz="2400" dirty="0"/>
              <a:t> for internet access.</a:t>
            </a:r>
          </a:p>
          <a:p>
            <a:endParaRPr lang="en-US" sz="2400" dirty="0"/>
          </a:p>
          <a:p>
            <a:r>
              <a:rPr lang="en-US" sz="2400" b="1" dirty="0"/>
              <a:t>3. SSH access to EC2 in private subnet: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a </a:t>
            </a:r>
            <a:r>
              <a:rPr lang="en-US" sz="2400" b="1" dirty="0"/>
              <a:t>Bastion Host</a:t>
            </a:r>
            <a:r>
              <a:rPr lang="en-US" sz="2400" dirty="0"/>
              <a:t> in the public subnet for secure SSH access to the private instance.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also makes debugging much easier.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726D4-300E-C14C-04B4-8BDFD634B626}"/>
              </a:ext>
            </a:extLst>
          </p:cNvPr>
          <p:cNvSpPr txBox="1"/>
          <p:nvPr/>
        </p:nvSpPr>
        <p:spPr>
          <a:xfrm>
            <a:off x="444847" y="1828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Main Problems: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558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DCA5-810B-BCF9-56B4-0A83615D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2239618"/>
            <a:ext cx="10515600" cy="4042120"/>
          </a:xfrm>
        </p:spPr>
        <p:txBody>
          <a:bodyPr>
            <a:noAutofit/>
          </a:bodyPr>
          <a:lstStyle/>
          <a:p>
            <a:r>
              <a:rPr lang="en-US" sz="2800" dirty="0"/>
              <a:t>Admin </a:t>
            </a:r>
            <a:r>
              <a:rPr lang="en-US" sz="2800" dirty="0" err="1"/>
              <a:t>url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>
                <a:hlinkClick r:id="rId2" tooltip="http://webapp-alb-1157607276.us-east-1.elb.amazonaws.com/ghost/"/>
              </a:rPr>
              <a:t>http://webapp-alb-1157607276.us-east-1.elb.amazonaws.com/ghost/</a:t>
            </a:r>
            <a:br>
              <a:rPr lang="en-US" sz="2800" dirty="0"/>
            </a:br>
            <a:r>
              <a:rPr lang="en-US" sz="2800" dirty="0"/>
              <a:t>username: </a:t>
            </a:r>
            <a:r>
              <a:rPr lang="en-US" sz="2800" dirty="0" err="1"/>
              <a:t>i@terryye.com</a:t>
            </a:r>
            <a:br>
              <a:rPr lang="en-US" sz="2800" dirty="0"/>
            </a:br>
            <a:r>
              <a:rPr lang="en-US" sz="2800" dirty="0"/>
              <a:t>password: aabbcc1234</a:t>
            </a:r>
            <a:br>
              <a:rPr lang="en-US" sz="2800" dirty="0"/>
            </a:br>
            <a:r>
              <a:rPr lang="en-US" sz="2800" dirty="0"/>
              <a:t> </a:t>
            </a:r>
            <a:br>
              <a:rPr lang="en-US" sz="2800" dirty="0"/>
            </a:br>
            <a:r>
              <a:rPr lang="en-US" sz="2800" dirty="0"/>
              <a:t>blog </a:t>
            </a:r>
            <a:r>
              <a:rPr lang="en-US" sz="2800" dirty="0" err="1"/>
              <a:t>url</a:t>
            </a:r>
            <a:r>
              <a:rPr lang="en-US" sz="2800" dirty="0"/>
              <a:t> :</a:t>
            </a:r>
            <a:br>
              <a:rPr lang="en-US" sz="2800" dirty="0"/>
            </a:br>
            <a:r>
              <a:rPr lang="en-US" sz="2800" dirty="0">
                <a:hlinkClick r:id="rId3" tooltip="http://webapp-alb-1157607276.us-east-1.elb.amazonaws.com/"/>
              </a:rPr>
              <a:t>http://webapp-alb-1157607276.us-east-1.elb.amazonaws.com/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Change the domain to ELB’s domain address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033C7-AE27-9213-920D-7D2AB59A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70162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CN" sz="6000" dirty="0">
                <a:solidFill>
                  <a:schemeClr val="accent6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41026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228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Ghost Deploy Using Terraform</vt:lpstr>
      <vt:lpstr>PowerPoint Presentation</vt:lpstr>
      <vt:lpstr>Tech stack </vt:lpstr>
      <vt:lpstr>PowerPoint Presentation</vt:lpstr>
      <vt:lpstr>Admin url: http://webapp-alb-1157607276.us-east-1.elb.amazonaws.com/ghost/ username: i@terryye.com password: aabbcc1234   blog url : http://webapp-alb-1157607276.us-east-1.elb.amazonaws.com/   Change the domain to ELB’s domain address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tengfei ye</dc:creator>
  <cp:lastModifiedBy>tengfei ye</cp:lastModifiedBy>
  <cp:revision>73</cp:revision>
  <dcterms:created xsi:type="dcterms:W3CDTF">2025-04-17T18:43:08Z</dcterms:created>
  <dcterms:modified xsi:type="dcterms:W3CDTF">2025-04-23T14:35:37Z</dcterms:modified>
</cp:coreProperties>
</file>