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80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8941-0D2D-464D-88EA-823B15A6D09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DB08-A4AD-412B-BF6A-DFD20F9B9BE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8941-0D2D-464D-88EA-823B15A6D09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DB08-A4AD-412B-BF6A-DFD20F9B9BE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8941-0D2D-464D-88EA-823B15A6D09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DB08-A4AD-412B-BF6A-DFD20F9B9BE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8941-0D2D-464D-88EA-823B15A6D09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DB08-A4AD-412B-BF6A-DFD20F9B9BE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8941-0D2D-464D-88EA-823B15A6D09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DB08-A4AD-412B-BF6A-DFD20F9B9BE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8941-0D2D-464D-88EA-823B15A6D09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DB08-A4AD-412B-BF6A-DFD20F9B9BE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8941-0D2D-464D-88EA-823B15A6D09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DB08-A4AD-412B-BF6A-DFD20F9B9BE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8941-0D2D-464D-88EA-823B15A6D09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DB08-A4AD-412B-BF6A-DFD20F9B9BE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8941-0D2D-464D-88EA-823B15A6D09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DB08-A4AD-412B-BF6A-DFD20F9B9BE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8941-0D2D-464D-88EA-823B15A6D09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DB08-A4AD-412B-BF6A-DFD20F9B9BE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8941-0D2D-464D-88EA-823B15A6D09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3DB08-A4AD-412B-BF6A-DFD20F9B9BE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C8941-0D2D-464D-88EA-823B15A6D09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3DB08-A4AD-412B-BF6A-DFD20F9B9BE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214282" y="2500306"/>
          <a:ext cx="1285884" cy="185739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85884"/>
              </a:tblGrid>
              <a:tr h="371478">
                <a:tc>
                  <a:txBody>
                    <a:bodyPr/>
                    <a:lstStyle/>
                    <a:p>
                      <a:r>
                        <a:rPr lang="es-ES" dirty="0" smtClean="0"/>
                        <a:t>Alumnos</a:t>
                      </a:r>
                      <a:endParaRPr lang="es-MX" dirty="0"/>
                    </a:p>
                  </a:txBody>
                  <a:tcPr/>
                </a:tc>
              </a:tr>
              <a:tr h="371478">
                <a:tc>
                  <a:txBody>
                    <a:bodyPr/>
                    <a:lstStyle/>
                    <a:p>
                      <a:r>
                        <a:rPr lang="es-ES" dirty="0" smtClean="0"/>
                        <a:t>Pagos</a:t>
                      </a:r>
                    </a:p>
                  </a:txBody>
                  <a:tcPr/>
                </a:tc>
              </a:tr>
              <a:tr h="371478">
                <a:tc>
                  <a:txBody>
                    <a:bodyPr/>
                    <a:lstStyle/>
                    <a:p>
                      <a:r>
                        <a:rPr lang="es-ES" dirty="0" smtClean="0"/>
                        <a:t>Reportes</a:t>
                      </a:r>
                      <a:endParaRPr lang="es-MX" dirty="0"/>
                    </a:p>
                  </a:txBody>
                  <a:tcPr/>
                </a:tc>
              </a:tr>
              <a:tr h="371478">
                <a:tc>
                  <a:txBody>
                    <a:bodyPr/>
                    <a:lstStyle/>
                    <a:p>
                      <a:r>
                        <a:rPr lang="es-ES" dirty="0" smtClean="0"/>
                        <a:t>Becas</a:t>
                      </a:r>
                      <a:endParaRPr lang="es-MX" dirty="0"/>
                    </a:p>
                  </a:txBody>
                  <a:tcPr/>
                </a:tc>
              </a:tr>
              <a:tr h="371478">
                <a:tc>
                  <a:txBody>
                    <a:bodyPr/>
                    <a:lstStyle/>
                    <a:p>
                      <a:r>
                        <a:rPr lang="es-ES" dirty="0" smtClean="0"/>
                        <a:t>ciclos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Rectángulo redondeado"/>
          <p:cNvSpPr/>
          <p:nvPr/>
        </p:nvSpPr>
        <p:spPr>
          <a:xfrm>
            <a:off x="2071670" y="500042"/>
            <a:ext cx="1285884" cy="4286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Inscripción</a:t>
            </a:r>
            <a:endParaRPr lang="es-MX" dirty="0"/>
          </a:p>
        </p:txBody>
      </p:sp>
      <p:sp>
        <p:nvSpPr>
          <p:cNvPr id="7" name="6 Rectángulo redondeado"/>
          <p:cNvSpPr/>
          <p:nvPr/>
        </p:nvSpPr>
        <p:spPr>
          <a:xfrm>
            <a:off x="2000232" y="3429000"/>
            <a:ext cx="1285884" cy="4286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Baja </a:t>
            </a:r>
            <a:endParaRPr lang="es-MX" dirty="0"/>
          </a:p>
        </p:txBody>
      </p:sp>
      <p:sp>
        <p:nvSpPr>
          <p:cNvPr id="8" name="7 Rectángulo redondeado"/>
          <p:cNvSpPr/>
          <p:nvPr/>
        </p:nvSpPr>
        <p:spPr>
          <a:xfrm>
            <a:off x="2071670" y="5072074"/>
            <a:ext cx="1285884" cy="4286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Alta</a:t>
            </a:r>
            <a:endParaRPr lang="es-MX" dirty="0"/>
          </a:p>
        </p:txBody>
      </p:sp>
      <p:sp>
        <p:nvSpPr>
          <p:cNvPr id="9" name="8 Abrir llave"/>
          <p:cNvSpPr/>
          <p:nvPr/>
        </p:nvSpPr>
        <p:spPr>
          <a:xfrm>
            <a:off x="1643042" y="0"/>
            <a:ext cx="428628" cy="6858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2" name="11 Tabla"/>
          <p:cNvGraphicFramePr>
            <a:graphicFrameLocks noGrp="1"/>
          </p:cNvGraphicFramePr>
          <p:nvPr/>
        </p:nvGraphicFramePr>
        <p:xfrm>
          <a:off x="3857620" y="142852"/>
          <a:ext cx="119061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12"/>
              </a:tblGrid>
              <a:tr h="587372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Form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tutoto</a:t>
                      </a:r>
                      <a:endParaRPr lang="es-MX" dirty="0"/>
                    </a:p>
                  </a:txBody>
                  <a:tcPr/>
                </a:tc>
              </a:tr>
              <a:tr h="587372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Form</a:t>
                      </a:r>
                      <a:r>
                        <a:rPr lang="es-ES" dirty="0" smtClean="0"/>
                        <a:t> alumno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1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31337"/>
              </p:ext>
            </p:extLst>
          </p:nvPr>
        </p:nvGraphicFramePr>
        <p:xfrm>
          <a:off x="5500694" y="340026"/>
          <a:ext cx="11906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12"/>
              </a:tblGrid>
              <a:tr h="35719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Form</a:t>
                      </a:r>
                      <a:r>
                        <a:rPr lang="es-ES" dirty="0" smtClean="0"/>
                        <a:t> pago</a:t>
                      </a:r>
                      <a:endParaRPr lang="es-MX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13 Datos"/>
          <p:cNvSpPr/>
          <p:nvPr/>
        </p:nvSpPr>
        <p:spPr>
          <a:xfrm>
            <a:off x="7215206" y="214290"/>
            <a:ext cx="1000132" cy="121444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PDF</a:t>
            </a:r>
            <a:endParaRPr lang="es-MX" dirty="0"/>
          </a:p>
        </p:txBody>
      </p:sp>
      <p:sp>
        <p:nvSpPr>
          <p:cNvPr id="15" name="14 Cerrar llave"/>
          <p:cNvSpPr/>
          <p:nvPr/>
        </p:nvSpPr>
        <p:spPr>
          <a:xfrm>
            <a:off x="3428992" y="1750207"/>
            <a:ext cx="571504" cy="3893371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7" name="1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840334"/>
              </p:ext>
            </p:extLst>
          </p:nvPr>
        </p:nvGraphicFramePr>
        <p:xfrm>
          <a:off x="4024330" y="3413857"/>
          <a:ext cx="11906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12"/>
              </a:tblGrid>
              <a:tr h="357190">
                <a:tc>
                  <a:txBody>
                    <a:bodyPr/>
                    <a:lstStyle/>
                    <a:p>
                      <a:r>
                        <a:rPr lang="es-ES" dirty="0" smtClean="0"/>
                        <a:t>Matricula</a:t>
                      </a:r>
                      <a:endParaRPr lang="es-MX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es-ES" dirty="0" smtClean="0"/>
                        <a:t>122032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17 Documento"/>
          <p:cNvSpPr/>
          <p:nvPr/>
        </p:nvSpPr>
        <p:spPr>
          <a:xfrm>
            <a:off x="5429256" y="4714884"/>
            <a:ext cx="2214578" cy="64294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 sido dado de baja</a:t>
            </a:r>
            <a:endParaRPr lang="es-MX" dirty="0"/>
          </a:p>
        </p:txBody>
      </p:sp>
      <p:sp>
        <p:nvSpPr>
          <p:cNvPr id="19" name="18 Documento"/>
          <p:cNvSpPr/>
          <p:nvPr/>
        </p:nvSpPr>
        <p:spPr>
          <a:xfrm>
            <a:off x="5500694" y="6000768"/>
            <a:ext cx="1714512" cy="50006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 sido de alta</a:t>
            </a:r>
            <a:endParaRPr lang="es-MX" dirty="0"/>
          </a:p>
        </p:txBody>
      </p:sp>
      <p:cxnSp>
        <p:nvCxnSpPr>
          <p:cNvPr id="23" name="22 Conector angular"/>
          <p:cNvCxnSpPr>
            <a:stCxn id="17" idx="0"/>
          </p:cNvCxnSpPr>
          <p:nvPr/>
        </p:nvCxnSpPr>
        <p:spPr>
          <a:xfrm rot="16200000" flipV="1">
            <a:off x="3460382" y="2254603"/>
            <a:ext cx="2056559" cy="2619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angular"/>
          <p:cNvCxnSpPr>
            <a:stCxn id="17" idx="3"/>
            <a:endCxn id="18" idx="0"/>
          </p:cNvCxnSpPr>
          <p:nvPr/>
        </p:nvCxnSpPr>
        <p:spPr>
          <a:xfrm>
            <a:off x="5214942" y="3779617"/>
            <a:ext cx="1321603" cy="93526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28 Conector angular"/>
          <p:cNvCxnSpPr>
            <a:stCxn id="17" idx="2"/>
            <a:endCxn id="19" idx="1"/>
          </p:cNvCxnSpPr>
          <p:nvPr/>
        </p:nvCxnSpPr>
        <p:spPr>
          <a:xfrm rot="16200000" flipH="1">
            <a:off x="4007453" y="4757560"/>
            <a:ext cx="2105424" cy="88105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angular"/>
          <p:cNvCxnSpPr/>
          <p:nvPr/>
        </p:nvCxnSpPr>
        <p:spPr>
          <a:xfrm>
            <a:off x="5072066" y="785793"/>
            <a:ext cx="500066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angular"/>
          <p:cNvCxnSpPr/>
          <p:nvPr/>
        </p:nvCxnSpPr>
        <p:spPr>
          <a:xfrm>
            <a:off x="6786578" y="714356"/>
            <a:ext cx="500066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angular"/>
          <p:cNvCxnSpPr>
            <a:stCxn id="5" idx="3"/>
          </p:cNvCxnSpPr>
          <p:nvPr/>
        </p:nvCxnSpPr>
        <p:spPr>
          <a:xfrm>
            <a:off x="3357554" y="714356"/>
            <a:ext cx="42862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41 Elipse"/>
          <p:cNvSpPr/>
          <p:nvPr/>
        </p:nvSpPr>
        <p:spPr>
          <a:xfrm>
            <a:off x="5357818" y="214290"/>
            <a:ext cx="285752" cy="2857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</a:t>
            </a:r>
            <a:endParaRPr lang="es-MX" dirty="0"/>
          </a:p>
        </p:txBody>
      </p:sp>
      <p:sp>
        <p:nvSpPr>
          <p:cNvPr id="46" name="45 Rectángulo redondeado"/>
          <p:cNvSpPr/>
          <p:nvPr/>
        </p:nvSpPr>
        <p:spPr>
          <a:xfrm>
            <a:off x="2143108" y="1785926"/>
            <a:ext cx="1285884" cy="4286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Editar 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214282" y="500042"/>
          <a:ext cx="1285884" cy="185739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85884"/>
              </a:tblGrid>
              <a:tr h="371478">
                <a:tc>
                  <a:txBody>
                    <a:bodyPr/>
                    <a:lstStyle/>
                    <a:p>
                      <a:r>
                        <a:rPr lang="es-ES" b="0" dirty="0" smtClean="0"/>
                        <a:t>Alumnos</a:t>
                      </a:r>
                      <a:endParaRPr lang="es-MX" b="0" dirty="0"/>
                    </a:p>
                  </a:txBody>
                  <a:tcPr/>
                </a:tc>
              </a:tr>
              <a:tr h="371478">
                <a:tc>
                  <a:txBody>
                    <a:bodyPr/>
                    <a:lstStyle/>
                    <a:p>
                      <a:r>
                        <a:rPr lang="es-ES" b="1" dirty="0" smtClean="0"/>
                        <a:t>Pagos</a:t>
                      </a:r>
                    </a:p>
                  </a:txBody>
                  <a:tcPr/>
                </a:tc>
              </a:tr>
              <a:tr h="371478">
                <a:tc>
                  <a:txBody>
                    <a:bodyPr/>
                    <a:lstStyle/>
                    <a:p>
                      <a:r>
                        <a:rPr lang="es-ES" dirty="0" smtClean="0"/>
                        <a:t>Reportes</a:t>
                      </a:r>
                      <a:endParaRPr lang="es-MX" dirty="0"/>
                    </a:p>
                  </a:txBody>
                  <a:tcPr/>
                </a:tc>
              </a:tr>
              <a:tr h="371478">
                <a:tc>
                  <a:txBody>
                    <a:bodyPr/>
                    <a:lstStyle/>
                    <a:p>
                      <a:r>
                        <a:rPr lang="es-ES" dirty="0" smtClean="0"/>
                        <a:t>Becas</a:t>
                      </a:r>
                      <a:endParaRPr lang="es-MX" dirty="0"/>
                    </a:p>
                  </a:txBody>
                  <a:tcPr/>
                </a:tc>
              </a:tr>
              <a:tr h="371478">
                <a:tc>
                  <a:txBody>
                    <a:bodyPr/>
                    <a:lstStyle/>
                    <a:p>
                      <a:r>
                        <a:rPr lang="es-ES" dirty="0" smtClean="0"/>
                        <a:t>ciclos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Rectángulo redondeado"/>
          <p:cNvSpPr/>
          <p:nvPr/>
        </p:nvSpPr>
        <p:spPr>
          <a:xfrm>
            <a:off x="1890416" y="699512"/>
            <a:ext cx="1357322" cy="5715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Pago </a:t>
            </a:r>
            <a:endParaRPr lang="es-MX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430313"/>
              </p:ext>
            </p:extLst>
          </p:nvPr>
        </p:nvGraphicFramePr>
        <p:xfrm>
          <a:off x="4033556" y="556636"/>
          <a:ext cx="11906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12"/>
              </a:tblGrid>
              <a:tr h="35719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Form</a:t>
                      </a:r>
                      <a:r>
                        <a:rPr lang="es-ES" dirty="0" smtClean="0"/>
                        <a:t> pago</a:t>
                      </a:r>
                      <a:endParaRPr lang="es-MX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Datos"/>
          <p:cNvSpPr/>
          <p:nvPr/>
        </p:nvSpPr>
        <p:spPr>
          <a:xfrm>
            <a:off x="7748332" y="342346"/>
            <a:ext cx="1000132" cy="121444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PDF</a:t>
            </a:r>
            <a:endParaRPr lang="es-MX" dirty="0"/>
          </a:p>
        </p:txBody>
      </p:sp>
      <p:sp>
        <p:nvSpPr>
          <p:cNvPr id="13" name="12 Documento"/>
          <p:cNvSpPr/>
          <p:nvPr/>
        </p:nvSpPr>
        <p:spPr>
          <a:xfrm>
            <a:off x="5748068" y="699512"/>
            <a:ext cx="1357322" cy="64294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Desea continuar</a:t>
            </a:r>
            <a:endParaRPr lang="es-MX" dirty="0"/>
          </a:p>
        </p:txBody>
      </p:sp>
      <p:sp>
        <p:nvSpPr>
          <p:cNvPr id="15" name="14 Abrir llave"/>
          <p:cNvSpPr/>
          <p:nvPr/>
        </p:nvSpPr>
        <p:spPr>
          <a:xfrm>
            <a:off x="1500166" y="548680"/>
            <a:ext cx="390250" cy="10081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7" name="16 Conector recto de flecha"/>
          <p:cNvCxnSpPr>
            <a:stCxn id="5" idx="3"/>
          </p:cNvCxnSpPr>
          <p:nvPr/>
        </p:nvCxnSpPr>
        <p:spPr>
          <a:xfrm>
            <a:off x="3247738" y="985264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17 Tabla"/>
          <p:cNvGraphicFramePr>
            <a:graphicFrameLocks noGrp="1"/>
          </p:cNvGraphicFramePr>
          <p:nvPr/>
        </p:nvGraphicFramePr>
        <p:xfrm>
          <a:off x="214282" y="4143380"/>
          <a:ext cx="1285884" cy="185739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85884"/>
              </a:tblGrid>
              <a:tr h="371478">
                <a:tc>
                  <a:txBody>
                    <a:bodyPr/>
                    <a:lstStyle/>
                    <a:p>
                      <a:r>
                        <a:rPr lang="es-ES" b="0" dirty="0" smtClean="0"/>
                        <a:t>Alumnos</a:t>
                      </a:r>
                      <a:endParaRPr lang="es-MX" b="0" dirty="0"/>
                    </a:p>
                  </a:txBody>
                  <a:tcPr/>
                </a:tc>
              </a:tr>
              <a:tr h="371478">
                <a:tc>
                  <a:txBody>
                    <a:bodyPr/>
                    <a:lstStyle/>
                    <a:p>
                      <a:r>
                        <a:rPr lang="es-ES" b="0" dirty="0" smtClean="0"/>
                        <a:t>Pagos</a:t>
                      </a:r>
                    </a:p>
                  </a:txBody>
                  <a:tcPr/>
                </a:tc>
              </a:tr>
              <a:tr h="371478">
                <a:tc>
                  <a:txBody>
                    <a:bodyPr/>
                    <a:lstStyle/>
                    <a:p>
                      <a:r>
                        <a:rPr lang="es-ES" dirty="0" smtClean="0"/>
                        <a:t>Reportes</a:t>
                      </a:r>
                      <a:endParaRPr lang="es-MX" dirty="0"/>
                    </a:p>
                  </a:txBody>
                  <a:tcPr/>
                </a:tc>
              </a:tr>
              <a:tr h="371478">
                <a:tc>
                  <a:txBody>
                    <a:bodyPr/>
                    <a:lstStyle/>
                    <a:p>
                      <a:r>
                        <a:rPr lang="es-ES" b="1" dirty="0" smtClean="0"/>
                        <a:t>Becas</a:t>
                      </a:r>
                      <a:endParaRPr lang="es-MX" b="1" dirty="0"/>
                    </a:p>
                  </a:txBody>
                  <a:tcPr/>
                </a:tc>
              </a:tr>
              <a:tr h="371478">
                <a:tc>
                  <a:txBody>
                    <a:bodyPr/>
                    <a:lstStyle/>
                    <a:p>
                      <a:r>
                        <a:rPr lang="es-ES" dirty="0" smtClean="0"/>
                        <a:t>ciclos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18 Abrir llave"/>
          <p:cNvSpPr/>
          <p:nvPr/>
        </p:nvSpPr>
        <p:spPr>
          <a:xfrm>
            <a:off x="1571604" y="3357562"/>
            <a:ext cx="500066" cy="25003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Rectángulo redondeado"/>
          <p:cNvSpPr/>
          <p:nvPr/>
        </p:nvSpPr>
        <p:spPr>
          <a:xfrm>
            <a:off x="2000232" y="3429000"/>
            <a:ext cx="1500198" cy="4286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Agregar </a:t>
            </a:r>
            <a:endParaRPr lang="es-MX" dirty="0"/>
          </a:p>
        </p:txBody>
      </p:sp>
      <p:sp>
        <p:nvSpPr>
          <p:cNvPr id="22" name="21 Rectángulo redondeado"/>
          <p:cNvSpPr/>
          <p:nvPr/>
        </p:nvSpPr>
        <p:spPr>
          <a:xfrm>
            <a:off x="2071670" y="5286388"/>
            <a:ext cx="1500198" cy="4286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Consultar </a:t>
            </a:r>
            <a:endParaRPr lang="es-MX" dirty="0"/>
          </a:p>
        </p:txBody>
      </p:sp>
      <p:cxnSp>
        <p:nvCxnSpPr>
          <p:cNvPr id="36" name="35 Conector recto de flecha"/>
          <p:cNvCxnSpPr>
            <a:endCxn id="13" idx="1"/>
          </p:cNvCxnSpPr>
          <p:nvPr/>
        </p:nvCxnSpPr>
        <p:spPr>
          <a:xfrm>
            <a:off x="5248002" y="913826"/>
            <a:ext cx="500066" cy="107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>
            <a:stCxn id="13" idx="3"/>
            <a:endCxn id="10" idx="2"/>
          </p:cNvCxnSpPr>
          <p:nvPr/>
        </p:nvCxnSpPr>
        <p:spPr>
          <a:xfrm flipV="1">
            <a:off x="7105390" y="949569"/>
            <a:ext cx="742955" cy="71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41 Tabla"/>
          <p:cNvGraphicFramePr>
            <a:graphicFrameLocks noGrp="1"/>
          </p:cNvGraphicFramePr>
          <p:nvPr/>
        </p:nvGraphicFramePr>
        <p:xfrm>
          <a:off x="4071934" y="3286124"/>
          <a:ext cx="11906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12"/>
              </a:tblGrid>
              <a:tr h="35719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Form</a:t>
                      </a:r>
                      <a:r>
                        <a:rPr lang="es-ES" dirty="0" smtClean="0"/>
                        <a:t> beca</a:t>
                      </a:r>
                      <a:endParaRPr lang="es-MX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42 Tabla"/>
          <p:cNvGraphicFramePr>
            <a:graphicFrameLocks noGrp="1"/>
          </p:cNvGraphicFramePr>
          <p:nvPr/>
        </p:nvGraphicFramePr>
        <p:xfrm>
          <a:off x="4143372" y="5143512"/>
          <a:ext cx="11906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12"/>
              </a:tblGrid>
              <a:tr h="357190">
                <a:tc>
                  <a:txBody>
                    <a:bodyPr/>
                    <a:lstStyle/>
                    <a:p>
                      <a:r>
                        <a:rPr lang="es-ES" dirty="0" smtClean="0"/>
                        <a:t>Tabla beca</a:t>
                      </a:r>
                      <a:endParaRPr lang="es-MX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4" name="43 Conector angular"/>
          <p:cNvCxnSpPr/>
          <p:nvPr/>
        </p:nvCxnSpPr>
        <p:spPr>
          <a:xfrm rot="16200000" flipV="1">
            <a:off x="4214810" y="4286256"/>
            <a:ext cx="1143008" cy="5715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/>
          <p:nvPr/>
        </p:nvCxnSpPr>
        <p:spPr>
          <a:xfrm>
            <a:off x="3500430" y="364331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/>
          <p:nvPr/>
        </p:nvCxnSpPr>
        <p:spPr>
          <a:xfrm>
            <a:off x="3571868" y="550070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>
            <a:off x="5214942" y="364331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49 Documento"/>
          <p:cNvSpPr/>
          <p:nvPr/>
        </p:nvSpPr>
        <p:spPr>
          <a:xfrm>
            <a:off x="5786446" y="3357562"/>
            <a:ext cx="1928826" cy="64294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 ha guardado con </a:t>
            </a:r>
            <a:r>
              <a:rPr lang="es-ES" dirty="0" err="1" smtClean="0"/>
              <a:t>exito</a:t>
            </a:r>
            <a:endParaRPr lang="es-MX" dirty="0"/>
          </a:p>
        </p:txBody>
      </p:sp>
      <p:sp>
        <p:nvSpPr>
          <p:cNvPr id="51" name="50 Documento"/>
          <p:cNvSpPr/>
          <p:nvPr/>
        </p:nvSpPr>
        <p:spPr>
          <a:xfrm>
            <a:off x="5929322" y="5214950"/>
            <a:ext cx="1928826" cy="64294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 ha eliminado con </a:t>
            </a:r>
            <a:r>
              <a:rPr lang="es-ES" dirty="0" err="1" smtClean="0"/>
              <a:t>exito</a:t>
            </a:r>
            <a:endParaRPr lang="es-MX" dirty="0"/>
          </a:p>
        </p:txBody>
      </p:sp>
      <p:cxnSp>
        <p:nvCxnSpPr>
          <p:cNvPr id="52" name="51 Conector recto de flecha"/>
          <p:cNvCxnSpPr/>
          <p:nvPr/>
        </p:nvCxnSpPr>
        <p:spPr>
          <a:xfrm>
            <a:off x="5357818" y="550070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214282" y="2357430"/>
          <a:ext cx="1285884" cy="185739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85884"/>
              </a:tblGrid>
              <a:tr h="371478">
                <a:tc>
                  <a:txBody>
                    <a:bodyPr/>
                    <a:lstStyle/>
                    <a:p>
                      <a:r>
                        <a:rPr lang="es-ES" b="0" dirty="0" smtClean="0"/>
                        <a:t>Alumnos</a:t>
                      </a:r>
                      <a:endParaRPr lang="es-MX" b="0" dirty="0"/>
                    </a:p>
                  </a:txBody>
                  <a:tcPr/>
                </a:tc>
              </a:tr>
              <a:tr h="371478">
                <a:tc>
                  <a:txBody>
                    <a:bodyPr/>
                    <a:lstStyle/>
                    <a:p>
                      <a:r>
                        <a:rPr lang="es-ES" b="0" dirty="0" smtClean="0"/>
                        <a:t>Pagos</a:t>
                      </a:r>
                    </a:p>
                  </a:txBody>
                  <a:tcPr/>
                </a:tc>
              </a:tr>
              <a:tr h="371478">
                <a:tc>
                  <a:txBody>
                    <a:bodyPr/>
                    <a:lstStyle/>
                    <a:p>
                      <a:r>
                        <a:rPr lang="es-ES" b="1" dirty="0" smtClean="0"/>
                        <a:t>Reportes</a:t>
                      </a:r>
                      <a:endParaRPr lang="es-MX" b="1" dirty="0"/>
                    </a:p>
                  </a:txBody>
                  <a:tcPr/>
                </a:tc>
              </a:tr>
              <a:tr h="371478">
                <a:tc>
                  <a:txBody>
                    <a:bodyPr/>
                    <a:lstStyle/>
                    <a:p>
                      <a:r>
                        <a:rPr lang="es-ES" dirty="0" smtClean="0"/>
                        <a:t>Becas</a:t>
                      </a:r>
                      <a:endParaRPr lang="es-MX" dirty="0"/>
                    </a:p>
                  </a:txBody>
                  <a:tcPr/>
                </a:tc>
              </a:tr>
              <a:tr h="371478">
                <a:tc>
                  <a:txBody>
                    <a:bodyPr/>
                    <a:lstStyle/>
                    <a:p>
                      <a:r>
                        <a:rPr lang="es-ES" dirty="0" smtClean="0"/>
                        <a:t>ciclos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Abrir llave"/>
          <p:cNvSpPr/>
          <p:nvPr/>
        </p:nvSpPr>
        <p:spPr>
          <a:xfrm>
            <a:off x="1571604" y="71414"/>
            <a:ext cx="357190" cy="66437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 redondeado"/>
          <p:cNvSpPr/>
          <p:nvPr/>
        </p:nvSpPr>
        <p:spPr>
          <a:xfrm>
            <a:off x="2000232" y="357166"/>
            <a:ext cx="1571636" cy="5715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Consulta expediente </a:t>
            </a:r>
            <a:endParaRPr lang="es-MX" dirty="0"/>
          </a:p>
        </p:txBody>
      </p:sp>
      <p:sp>
        <p:nvSpPr>
          <p:cNvPr id="7" name="6 Rectángulo redondeado"/>
          <p:cNvSpPr/>
          <p:nvPr/>
        </p:nvSpPr>
        <p:spPr>
          <a:xfrm>
            <a:off x="2000232" y="2786058"/>
            <a:ext cx="1571636" cy="5715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Listas de grupos</a:t>
            </a:r>
            <a:endParaRPr lang="es-MX" dirty="0"/>
          </a:p>
        </p:txBody>
      </p:sp>
      <p:sp>
        <p:nvSpPr>
          <p:cNvPr id="8" name="7 Rectángulo redondeado"/>
          <p:cNvSpPr/>
          <p:nvPr/>
        </p:nvSpPr>
        <p:spPr>
          <a:xfrm>
            <a:off x="2000232" y="4071942"/>
            <a:ext cx="1571636" cy="5715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Listas de bajas</a:t>
            </a:r>
            <a:endParaRPr lang="es-MX" dirty="0"/>
          </a:p>
        </p:txBody>
      </p:sp>
      <p:sp>
        <p:nvSpPr>
          <p:cNvPr id="9" name="8 Rectángulo redondeado"/>
          <p:cNvSpPr/>
          <p:nvPr/>
        </p:nvSpPr>
        <p:spPr>
          <a:xfrm>
            <a:off x="2000232" y="5643578"/>
            <a:ext cx="1571636" cy="5715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Reportes de ingresos</a:t>
            </a:r>
            <a:endParaRPr lang="es-MX" dirty="0"/>
          </a:p>
        </p:txBody>
      </p:sp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4071934" y="285728"/>
          <a:ext cx="11906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12"/>
              </a:tblGrid>
              <a:tr h="357190">
                <a:tc>
                  <a:txBody>
                    <a:bodyPr/>
                    <a:lstStyle/>
                    <a:p>
                      <a:r>
                        <a:rPr lang="es-ES" dirty="0" smtClean="0"/>
                        <a:t>Matricula</a:t>
                      </a:r>
                      <a:endParaRPr lang="es-MX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es-ES" dirty="0" smtClean="0"/>
                        <a:t>122032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10 Elipse"/>
          <p:cNvSpPr/>
          <p:nvPr/>
        </p:nvSpPr>
        <p:spPr>
          <a:xfrm>
            <a:off x="3929058" y="142852"/>
            <a:ext cx="285752" cy="28575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</a:t>
            </a:r>
            <a:endParaRPr lang="es-MX" dirty="0"/>
          </a:p>
        </p:txBody>
      </p:sp>
      <p:cxnSp>
        <p:nvCxnSpPr>
          <p:cNvPr id="13" name="12 Conector recto de flecha"/>
          <p:cNvCxnSpPr>
            <a:stCxn id="6" idx="3"/>
          </p:cNvCxnSpPr>
          <p:nvPr/>
        </p:nvCxnSpPr>
        <p:spPr>
          <a:xfrm>
            <a:off x="3571868" y="64291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5715008" y="285728"/>
          <a:ext cx="12858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/>
              </a:tblGrid>
              <a:tr h="357190">
                <a:tc>
                  <a:txBody>
                    <a:bodyPr/>
                    <a:lstStyle/>
                    <a:p>
                      <a:r>
                        <a:rPr lang="es-ES" dirty="0" smtClean="0"/>
                        <a:t>Vista</a:t>
                      </a:r>
                      <a:r>
                        <a:rPr lang="es-ES" baseline="0" dirty="0" smtClean="0"/>
                        <a:t> expediente</a:t>
                      </a:r>
                      <a:endParaRPr lang="es-MX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Tbl.</a:t>
                      </a:r>
                      <a:r>
                        <a:rPr lang="es-ES" dirty="0" smtClean="0"/>
                        <a:t>  Alumno, pagos, tutores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16 Conector recto de flecha"/>
          <p:cNvCxnSpPr/>
          <p:nvPr/>
        </p:nvCxnSpPr>
        <p:spPr>
          <a:xfrm>
            <a:off x="5214942" y="64291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17 Datos"/>
          <p:cNvSpPr/>
          <p:nvPr/>
        </p:nvSpPr>
        <p:spPr>
          <a:xfrm>
            <a:off x="7429520" y="357166"/>
            <a:ext cx="1000132" cy="121444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PDF</a:t>
            </a:r>
            <a:endParaRPr lang="es-MX" dirty="0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7000892" y="928670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19 Tabla"/>
          <p:cNvGraphicFramePr>
            <a:graphicFrameLocks noGrp="1"/>
          </p:cNvGraphicFramePr>
          <p:nvPr/>
        </p:nvGraphicFramePr>
        <p:xfrm>
          <a:off x="4071934" y="2643182"/>
          <a:ext cx="142876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/>
              </a:tblGrid>
              <a:tr h="35719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Form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gg</a:t>
                      </a:r>
                      <a:r>
                        <a:rPr lang="es-ES" baseline="0" dirty="0" smtClean="0"/>
                        <a:t>, escolaridad</a:t>
                      </a:r>
                      <a:endParaRPr lang="es-MX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20 Tabla"/>
          <p:cNvGraphicFramePr>
            <a:graphicFrameLocks noGrp="1"/>
          </p:cNvGraphicFramePr>
          <p:nvPr/>
        </p:nvGraphicFramePr>
        <p:xfrm>
          <a:off x="6000760" y="2571744"/>
          <a:ext cx="142876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/>
              </a:tblGrid>
              <a:tr h="357190">
                <a:tc>
                  <a:txBody>
                    <a:bodyPr/>
                    <a:lstStyle/>
                    <a:p>
                      <a:r>
                        <a:rPr lang="es-ES" dirty="0" smtClean="0"/>
                        <a:t>Vista lista</a:t>
                      </a:r>
                      <a:endParaRPr lang="es-MX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Tbl.</a:t>
                      </a:r>
                      <a:r>
                        <a:rPr lang="es-ES" dirty="0" smtClean="0"/>
                        <a:t> Alumnos,  </a:t>
                      </a:r>
                      <a:r>
                        <a:rPr lang="es-ES" dirty="0" err="1" smtClean="0"/>
                        <a:t>gg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21 Datos"/>
          <p:cNvSpPr/>
          <p:nvPr/>
        </p:nvSpPr>
        <p:spPr>
          <a:xfrm>
            <a:off x="7786710" y="2571744"/>
            <a:ext cx="1000132" cy="121444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PDF</a:t>
            </a:r>
            <a:endParaRPr lang="es-MX" dirty="0"/>
          </a:p>
        </p:txBody>
      </p:sp>
      <p:cxnSp>
        <p:nvCxnSpPr>
          <p:cNvPr id="23" name="22 Conector recto de flecha"/>
          <p:cNvCxnSpPr/>
          <p:nvPr/>
        </p:nvCxnSpPr>
        <p:spPr>
          <a:xfrm>
            <a:off x="3571868" y="3071810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5500694" y="3071810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7429520" y="3071810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25 Tabla"/>
          <p:cNvGraphicFramePr>
            <a:graphicFrameLocks noGrp="1"/>
          </p:cNvGraphicFramePr>
          <p:nvPr/>
        </p:nvGraphicFramePr>
        <p:xfrm>
          <a:off x="4000496" y="3983364"/>
          <a:ext cx="14287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/>
              </a:tblGrid>
              <a:tr h="35719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Form</a:t>
                      </a:r>
                      <a:r>
                        <a:rPr lang="es-ES" dirty="0" smtClean="0"/>
                        <a:t>  ciclo</a:t>
                      </a:r>
                      <a:endParaRPr lang="es-MX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es-ES" dirty="0" smtClean="0"/>
                        <a:t>Año, ciclo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26 Tabla"/>
          <p:cNvGraphicFramePr>
            <a:graphicFrameLocks noGrp="1"/>
          </p:cNvGraphicFramePr>
          <p:nvPr/>
        </p:nvGraphicFramePr>
        <p:xfrm>
          <a:off x="4000496" y="5572140"/>
          <a:ext cx="14287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/>
              </a:tblGrid>
              <a:tr h="35719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Form</a:t>
                      </a:r>
                      <a:r>
                        <a:rPr lang="es-ES" dirty="0" smtClean="0"/>
                        <a:t> fechas</a:t>
                      </a:r>
                      <a:endParaRPr lang="es-MX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es-ES" dirty="0" smtClean="0"/>
                        <a:t>Desde-hasta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27 Tabla"/>
          <p:cNvGraphicFramePr>
            <a:graphicFrameLocks noGrp="1"/>
          </p:cNvGraphicFramePr>
          <p:nvPr/>
        </p:nvGraphicFramePr>
        <p:xfrm>
          <a:off x="5715008" y="3857628"/>
          <a:ext cx="142876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/>
              </a:tblGrid>
              <a:tr h="357190">
                <a:tc>
                  <a:txBody>
                    <a:bodyPr/>
                    <a:lstStyle/>
                    <a:p>
                      <a:r>
                        <a:rPr lang="es-ES" dirty="0" smtClean="0"/>
                        <a:t>Vista bajas</a:t>
                      </a:r>
                      <a:endParaRPr lang="es-MX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Tbl.</a:t>
                      </a:r>
                      <a:r>
                        <a:rPr lang="es-ES" dirty="0" smtClean="0"/>
                        <a:t> Alumno, </a:t>
                      </a:r>
                      <a:r>
                        <a:rPr lang="es-ES" dirty="0" err="1" smtClean="0"/>
                        <a:t>gg</a:t>
                      </a:r>
                      <a:r>
                        <a:rPr lang="es-ES" dirty="0" smtClean="0"/>
                        <a:t>, ciclo, </a:t>
                      </a:r>
                      <a:r>
                        <a:rPr lang="es-ES" dirty="0" err="1" smtClean="0"/>
                        <a:t>year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28 Tabla"/>
          <p:cNvGraphicFramePr>
            <a:graphicFrameLocks noGrp="1"/>
          </p:cNvGraphicFramePr>
          <p:nvPr/>
        </p:nvGraphicFramePr>
        <p:xfrm>
          <a:off x="5786446" y="5357826"/>
          <a:ext cx="142876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/>
              </a:tblGrid>
              <a:tr h="357190">
                <a:tc>
                  <a:txBody>
                    <a:bodyPr/>
                    <a:lstStyle/>
                    <a:p>
                      <a:r>
                        <a:rPr lang="es-ES" dirty="0" smtClean="0"/>
                        <a:t>Vista ingresos</a:t>
                      </a:r>
                      <a:endParaRPr lang="es-MX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Tbl.</a:t>
                      </a:r>
                      <a:r>
                        <a:rPr lang="es-ES" dirty="0" smtClean="0"/>
                        <a:t> Pagos, </a:t>
                      </a:r>
                      <a:r>
                        <a:rPr lang="es-ES" dirty="0" err="1" smtClean="0"/>
                        <a:t>admin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29 Datos"/>
          <p:cNvSpPr/>
          <p:nvPr/>
        </p:nvSpPr>
        <p:spPr>
          <a:xfrm>
            <a:off x="7643834" y="5429264"/>
            <a:ext cx="1000132" cy="121444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PDF</a:t>
            </a:r>
            <a:endParaRPr lang="es-MX" dirty="0"/>
          </a:p>
        </p:txBody>
      </p:sp>
      <p:sp>
        <p:nvSpPr>
          <p:cNvPr id="31" name="30 Datos"/>
          <p:cNvSpPr/>
          <p:nvPr/>
        </p:nvSpPr>
        <p:spPr>
          <a:xfrm>
            <a:off x="7572396" y="3929066"/>
            <a:ext cx="1000132" cy="121444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PDF</a:t>
            </a:r>
            <a:endParaRPr lang="es-MX" dirty="0"/>
          </a:p>
        </p:txBody>
      </p:sp>
      <p:cxnSp>
        <p:nvCxnSpPr>
          <p:cNvPr id="32" name="31 Conector recto de flecha"/>
          <p:cNvCxnSpPr/>
          <p:nvPr/>
        </p:nvCxnSpPr>
        <p:spPr>
          <a:xfrm>
            <a:off x="7143768" y="4500570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>
            <a:off x="7215206" y="5999180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stCxn id="8" idx="3"/>
          </p:cNvCxnSpPr>
          <p:nvPr/>
        </p:nvCxnSpPr>
        <p:spPr>
          <a:xfrm>
            <a:off x="3571868" y="435769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9" idx="3"/>
          </p:cNvCxnSpPr>
          <p:nvPr/>
        </p:nvCxnSpPr>
        <p:spPr>
          <a:xfrm>
            <a:off x="3571868" y="592933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>
            <a:off x="5429256" y="435610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>
            <a:off x="5429256" y="5927742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214282" y="1142982"/>
          <a:ext cx="1285884" cy="185739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85884"/>
              </a:tblGrid>
              <a:tr h="371478">
                <a:tc>
                  <a:txBody>
                    <a:bodyPr/>
                    <a:lstStyle/>
                    <a:p>
                      <a:r>
                        <a:rPr lang="es-ES" b="0" dirty="0" smtClean="0"/>
                        <a:t>Alumnos</a:t>
                      </a:r>
                      <a:endParaRPr lang="es-MX" b="0" dirty="0"/>
                    </a:p>
                  </a:txBody>
                  <a:tcPr/>
                </a:tc>
              </a:tr>
              <a:tr h="371478">
                <a:tc>
                  <a:txBody>
                    <a:bodyPr/>
                    <a:lstStyle/>
                    <a:p>
                      <a:r>
                        <a:rPr lang="es-ES" b="0" dirty="0" smtClean="0"/>
                        <a:t>Pagos</a:t>
                      </a:r>
                    </a:p>
                  </a:txBody>
                  <a:tcPr/>
                </a:tc>
              </a:tr>
              <a:tr h="371478">
                <a:tc>
                  <a:txBody>
                    <a:bodyPr/>
                    <a:lstStyle/>
                    <a:p>
                      <a:r>
                        <a:rPr lang="es-ES" b="0" dirty="0" smtClean="0"/>
                        <a:t>Reportes</a:t>
                      </a:r>
                      <a:endParaRPr lang="es-MX" b="0" dirty="0"/>
                    </a:p>
                  </a:txBody>
                  <a:tcPr/>
                </a:tc>
              </a:tr>
              <a:tr h="371478">
                <a:tc>
                  <a:txBody>
                    <a:bodyPr/>
                    <a:lstStyle/>
                    <a:p>
                      <a:r>
                        <a:rPr lang="es-ES" dirty="0" smtClean="0"/>
                        <a:t>Becas</a:t>
                      </a:r>
                      <a:endParaRPr lang="es-MX" dirty="0"/>
                    </a:p>
                  </a:txBody>
                  <a:tcPr/>
                </a:tc>
              </a:tr>
              <a:tr h="371478">
                <a:tc>
                  <a:txBody>
                    <a:bodyPr/>
                    <a:lstStyle/>
                    <a:p>
                      <a:r>
                        <a:rPr lang="es-ES" b="1" dirty="0" smtClean="0"/>
                        <a:t>ciclos</a:t>
                      </a:r>
                      <a:endParaRPr lang="es-MX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Rectángulo redondeado"/>
          <p:cNvSpPr/>
          <p:nvPr/>
        </p:nvSpPr>
        <p:spPr>
          <a:xfrm>
            <a:off x="2000232" y="714356"/>
            <a:ext cx="1571636" cy="5715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Agregar </a:t>
            </a:r>
            <a:endParaRPr lang="es-MX" dirty="0"/>
          </a:p>
        </p:txBody>
      </p:sp>
      <p:sp>
        <p:nvSpPr>
          <p:cNvPr id="6" name="5 Rectángulo redondeado"/>
          <p:cNvSpPr/>
          <p:nvPr/>
        </p:nvSpPr>
        <p:spPr>
          <a:xfrm>
            <a:off x="2071670" y="3214686"/>
            <a:ext cx="1571636" cy="5715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consultar </a:t>
            </a:r>
            <a:endParaRPr lang="es-MX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4071934" y="494334"/>
          <a:ext cx="142876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/>
              </a:tblGrid>
              <a:tr h="35719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Form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year</a:t>
                      </a:r>
                      <a:r>
                        <a:rPr lang="es-ES" dirty="0" smtClean="0"/>
                        <a:t>,</a:t>
                      </a:r>
                    </a:p>
                    <a:p>
                      <a:r>
                        <a:rPr lang="es-ES" dirty="0" smtClean="0"/>
                        <a:t>ciclo</a:t>
                      </a:r>
                      <a:endParaRPr lang="es-MX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4143372" y="3143248"/>
          <a:ext cx="14287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/>
              </a:tblGrid>
              <a:tr h="35719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Tbl.</a:t>
                      </a:r>
                      <a:r>
                        <a:rPr lang="es-ES" dirty="0" smtClean="0"/>
                        <a:t> ciclos</a:t>
                      </a:r>
                      <a:endParaRPr lang="es-MX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/>
        </p:nvGraphicFramePr>
        <p:xfrm>
          <a:off x="5857884" y="571480"/>
          <a:ext cx="14287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/>
              </a:tblGrid>
              <a:tr h="35719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Form</a:t>
                      </a:r>
                      <a:r>
                        <a:rPr lang="es-ES" dirty="0" smtClean="0"/>
                        <a:t> ciclo</a:t>
                      </a:r>
                      <a:endParaRPr lang="es-MX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21 Documento"/>
          <p:cNvSpPr/>
          <p:nvPr/>
        </p:nvSpPr>
        <p:spPr>
          <a:xfrm>
            <a:off x="7572364" y="500042"/>
            <a:ext cx="1571636" cy="100013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 ha guardado con </a:t>
            </a:r>
            <a:r>
              <a:rPr lang="es-ES" dirty="0" err="1" smtClean="0"/>
              <a:t>exito</a:t>
            </a:r>
            <a:endParaRPr lang="es-MX" dirty="0"/>
          </a:p>
        </p:txBody>
      </p:sp>
      <p:sp>
        <p:nvSpPr>
          <p:cNvPr id="24" name="23 Abrir llave"/>
          <p:cNvSpPr/>
          <p:nvPr/>
        </p:nvSpPr>
        <p:spPr>
          <a:xfrm>
            <a:off x="1571604" y="357166"/>
            <a:ext cx="428628" cy="36433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6" name="25 Conector recto de flecha"/>
          <p:cNvCxnSpPr/>
          <p:nvPr/>
        </p:nvCxnSpPr>
        <p:spPr>
          <a:xfrm>
            <a:off x="3643306" y="106995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>
            <a:off x="3714744" y="357028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>
            <a:off x="5500694" y="928670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 flipV="1">
            <a:off x="7286644" y="857232"/>
            <a:ext cx="285752" cy="69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angular"/>
          <p:cNvCxnSpPr/>
          <p:nvPr/>
        </p:nvCxnSpPr>
        <p:spPr>
          <a:xfrm rot="5400000" flipH="1" flipV="1">
            <a:off x="4786314" y="1500174"/>
            <a:ext cx="1857388" cy="14287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150</Words>
  <Application>Microsoft Office PowerPoint</Application>
  <PresentationFormat>Presentación en pantalla (4:3)</PresentationFormat>
  <Paragraphs>79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Caja</dc:creator>
  <cp:lastModifiedBy>Alan</cp:lastModifiedBy>
  <cp:revision>15</cp:revision>
  <dcterms:created xsi:type="dcterms:W3CDTF">2015-05-24T16:47:39Z</dcterms:created>
  <dcterms:modified xsi:type="dcterms:W3CDTF">2015-05-28T04:54:54Z</dcterms:modified>
</cp:coreProperties>
</file>