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272F-3EB4-420E-8980-D62F0B528039}" type="datetimeFigureOut">
              <a:rPr lang="es-MX" smtClean="0"/>
              <a:t>04/07/2015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501-E9DF-44FB-BD9A-CDAE059193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06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272F-3EB4-420E-8980-D62F0B528039}" type="datetimeFigureOut">
              <a:rPr lang="es-MX" smtClean="0"/>
              <a:t>04/07/2015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501-E9DF-44FB-BD9A-CDAE059193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841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272F-3EB4-420E-8980-D62F0B528039}" type="datetimeFigureOut">
              <a:rPr lang="es-MX" smtClean="0"/>
              <a:t>04/07/2015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501-E9DF-44FB-BD9A-CDAE059193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725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272F-3EB4-420E-8980-D62F0B528039}" type="datetimeFigureOut">
              <a:rPr lang="es-MX" smtClean="0"/>
              <a:t>04/07/2015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501-E9DF-44FB-BD9A-CDAE059193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494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272F-3EB4-420E-8980-D62F0B528039}" type="datetimeFigureOut">
              <a:rPr lang="es-MX" smtClean="0"/>
              <a:t>04/07/2015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501-E9DF-44FB-BD9A-CDAE059193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516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272F-3EB4-420E-8980-D62F0B528039}" type="datetimeFigureOut">
              <a:rPr lang="es-MX" smtClean="0"/>
              <a:t>04/07/2015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501-E9DF-44FB-BD9A-CDAE059193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918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272F-3EB4-420E-8980-D62F0B528039}" type="datetimeFigureOut">
              <a:rPr lang="es-MX" smtClean="0"/>
              <a:t>04/07/2015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501-E9DF-44FB-BD9A-CDAE059193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925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272F-3EB4-420E-8980-D62F0B528039}" type="datetimeFigureOut">
              <a:rPr lang="es-MX" smtClean="0"/>
              <a:t>04/07/2015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501-E9DF-44FB-BD9A-CDAE059193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137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272F-3EB4-420E-8980-D62F0B528039}" type="datetimeFigureOut">
              <a:rPr lang="es-MX" smtClean="0"/>
              <a:t>04/07/2015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501-E9DF-44FB-BD9A-CDAE059193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672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272F-3EB4-420E-8980-D62F0B528039}" type="datetimeFigureOut">
              <a:rPr lang="es-MX" smtClean="0"/>
              <a:t>04/07/2015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501-E9DF-44FB-BD9A-CDAE059193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7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272F-3EB4-420E-8980-D62F0B528039}" type="datetimeFigureOut">
              <a:rPr lang="es-MX" smtClean="0"/>
              <a:t>04/07/2015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501-E9DF-44FB-BD9A-CDAE059193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86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9272F-3EB4-420E-8980-D62F0B528039}" type="datetimeFigureOut">
              <a:rPr lang="es-MX" smtClean="0"/>
              <a:t>04/07/2015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7A501-E9DF-44FB-BD9A-CDAE059193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123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979712" y="1628800"/>
            <a:ext cx="1808584" cy="2952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4 Rectángulo redondeado"/>
          <p:cNvSpPr/>
          <p:nvPr/>
        </p:nvSpPr>
        <p:spPr>
          <a:xfrm>
            <a:off x="251520" y="548680"/>
            <a:ext cx="165618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Planeación de proyecto.</a:t>
            </a:r>
            <a:endParaRPr lang="es-MX" dirty="0"/>
          </a:p>
        </p:txBody>
      </p:sp>
      <p:sp>
        <p:nvSpPr>
          <p:cNvPr id="6" name="5 Rectángulo redondeado"/>
          <p:cNvSpPr/>
          <p:nvPr/>
        </p:nvSpPr>
        <p:spPr>
          <a:xfrm>
            <a:off x="2094350" y="1844824"/>
            <a:ext cx="158417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Análisis</a:t>
            </a:r>
            <a:endParaRPr lang="es-MX" dirty="0"/>
          </a:p>
        </p:txBody>
      </p:sp>
      <p:sp>
        <p:nvSpPr>
          <p:cNvPr id="9" name="8 CuadroTexto"/>
          <p:cNvSpPr txBox="1"/>
          <p:nvPr/>
        </p:nvSpPr>
        <p:spPr>
          <a:xfrm>
            <a:off x="1914330" y="1285759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Primera iteración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2091916" y="2285256"/>
            <a:ext cx="158417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Diseño</a:t>
            </a:r>
            <a:endParaRPr lang="es-MX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2094350" y="2780928"/>
            <a:ext cx="158417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Codificación</a:t>
            </a:r>
            <a:endParaRPr lang="es-MX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2094350" y="3212976"/>
            <a:ext cx="158417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Pruebas</a:t>
            </a:r>
            <a:endParaRPr lang="es-MX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2091916" y="3645024"/>
            <a:ext cx="158417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Entrega versión base</a:t>
            </a:r>
            <a:endParaRPr lang="es-MX" dirty="0"/>
          </a:p>
        </p:txBody>
      </p:sp>
      <p:sp>
        <p:nvSpPr>
          <p:cNvPr id="14" name="13 Rectángulo"/>
          <p:cNvSpPr/>
          <p:nvPr/>
        </p:nvSpPr>
        <p:spPr>
          <a:xfrm>
            <a:off x="4499992" y="1611801"/>
            <a:ext cx="1808584" cy="2952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14 Rectángulo redondeado"/>
          <p:cNvSpPr/>
          <p:nvPr/>
        </p:nvSpPr>
        <p:spPr>
          <a:xfrm>
            <a:off x="4614630" y="1827825"/>
            <a:ext cx="158417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Análisis</a:t>
            </a:r>
            <a:endParaRPr lang="es-MX" dirty="0"/>
          </a:p>
        </p:txBody>
      </p:sp>
      <p:sp>
        <p:nvSpPr>
          <p:cNvPr id="16" name="15 CuadroTexto"/>
          <p:cNvSpPr txBox="1"/>
          <p:nvPr/>
        </p:nvSpPr>
        <p:spPr>
          <a:xfrm>
            <a:off x="4434610" y="126876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Segunda iteración</a:t>
            </a:r>
          </a:p>
        </p:txBody>
      </p:sp>
      <p:sp>
        <p:nvSpPr>
          <p:cNvPr id="17" name="16 Rectángulo redondeado"/>
          <p:cNvSpPr/>
          <p:nvPr/>
        </p:nvSpPr>
        <p:spPr>
          <a:xfrm>
            <a:off x="4612196" y="2268257"/>
            <a:ext cx="158417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Diseño</a:t>
            </a:r>
            <a:endParaRPr lang="es-MX" dirty="0"/>
          </a:p>
        </p:txBody>
      </p:sp>
      <p:sp>
        <p:nvSpPr>
          <p:cNvPr id="18" name="17 Rectángulo redondeado"/>
          <p:cNvSpPr/>
          <p:nvPr/>
        </p:nvSpPr>
        <p:spPr>
          <a:xfrm>
            <a:off x="4614630" y="2763929"/>
            <a:ext cx="158417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Codificación</a:t>
            </a:r>
            <a:endParaRPr lang="es-MX" dirty="0"/>
          </a:p>
        </p:txBody>
      </p:sp>
      <p:sp>
        <p:nvSpPr>
          <p:cNvPr id="19" name="18 Rectángulo redondeado"/>
          <p:cNvSpPr/>
          <p:nvPr/>
        </p:nvSpPr>
        <p:spPr>
          <a:xfrm>
            <a:off x="4614630" y="3195977"/>
            <a:ext cx="158417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Pruebas</a:t>
            </a:r>
            <a:endParaRPr lang="es-MX" dirty="0"/>
          </a:p>
        </p:txBody>
      </p:sp>
      <p:sp>
        <p:nvSpPr>
          <p:cNvPr id="20" name="19 Rectángulo redondeado"/>
          <p:cNvSpPr/>
          <p:nvPr/>
        </p:nvSpPr>
        <p:spPr>
          <a:xfrm>
            <a:off x="4612196" y="3628025"/>
            <a:ext cx="158417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Entrega versión 0.1</a:t>
            </a:r>
            <a:endParaRPr lang="es-MX" dirty="0"/>
          </a:p>
        </p:txBody>
      </p:sp>
      <p:sp>
        <p:nvSpPr>
          <p:cNvPr id="21" name="20 Rectángulo"/>
          <p:cNvSpPr/>
          <p:nvPr/>
        </p:nvSpPr>
        <p:spPr>
          <a:xfrm>
            <a:off x="6804248" y="1628800"/>
            <a:ext cx="1808584" cy="21602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2" name="21 Rectángulo redondeado"/>
          <p:cNvSpPr/>
          <p:nvPr/>
        </p:nvSpPr>
        <p:spPr>
          <a:xfrm>
            <a:off x="6918886" y="1844824"/>
            <a:ext cx="158417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Análisis</a:t>
            </a:r>
            <a:endParaRPr lang="es-MX" dirty="0"/>
          </a:p>
        </p:txBody>
      </p:sp>
      <p:sp>
        <p:nvSpPr>
          <p:cNvPr id="23" name="22 CuadroTexto"/>
          <p:cNvSpPr txBox="1"/>
          <p:nvPr/>
        </p:nvSpPr>
        <p:spPr>
          <a:xfrm>
            <a:off x="6738866" y="1285759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Tercera iteración</a:t>
            </a:r>
          </a:p>
        </p:txBody>
      </p:sp>
      <p:sp>
        <p:nvSpPr>
          <p:cNvPr id="24" name="23 Rectángulo redondeado"/>
          <p:cNvSpPr/>
          <p:nvPr/>
        </p:nvSpPr>
        <p:spPr>
          <a:xfrm>
            <a:off x="6916452" y="2285256"/>
            <a:ext cx="158417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Diseño</a:t>
            </a:r>
            <a:endParaRPr lang="es-MX" dirty="0"/>
          </a:p>
        </p:txBody>
      </p:sp>
      <p:sp>
        <p:nvSpPr>
          <p:cNvPr id="25" name="24 Rectángulo redondeado"/>
          <p:cNvSpPr/>
          <p:nvPr/>
        </p:nvSpPr>
        <p:spPr>
          <a:xfrm>
            <a:off x="6918886" y="2780928"/>
            <a:ext cx="158417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Codificación</a:t>
            </a:r>
            <a:endParaRPr lang="es-MX" dirty="0"/>
          </a:p>
        </p:txBody>
      </p:sp>
      <p:sp>
        <p:nvSpPr>
          <p:cNvPr id="26" name="25 Rectángulo redondeado"/>
          <p:cNvSpPr/>
          <p:nvPr/>
        </p:nvSpPr>
        <p:spPr>
          <a:xfrm>
            <a:off x="6918886" y="3212976"/>
            <a:ext cx="158417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Pruebas</a:t>
            </a:r>
            <a:endParaRPr lang="es-MX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3267539" y="5636045"/>
            <a:ext cx="1304461" cy="638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Entrega versión 0.2</a:t>
            </a:r>
            <a:endParaRPr lang="es-MX" dirty="0"/>
          </a:p>
        </p:txBody>
      </p:sp>
      <p:sp>
        <p:nvSpPr>
          <p:cNvPr id="28" name="27 Rectángulo redondeado"/>
          <p:cNvSpPr/>
          <p:nvPr/>
        </p:nvSpPr>
        <p:spPr>
          <a:xfrm>
            <a:off x="5364088" y="5671289"/>
            <a:ext cx="1440160" cy="567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Cierre del proyecto</a:t>
            </a:r>
            <a:endParaRPr lang="es-MX" dirty="0"/>
          </a:p>
        </p:txBody>
      </p:sp>
      <p:sp>
        <p:nvSpPr>
          <p:cNvPr id="29" name="28 Rectángulo redondeado"/>
          <p:cNvSpPr/>
          <p:nvPr/>
        </p:nvSpPr>
        <p:spPr>
          <a:xfrm>
            <a:off x="6735130" y="4797152"/>
            <a:ext cx="1946819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Implementación</a:t>
            </a:r>
            <a:endParaRPr lang="es-MX" dirty="0"/>
          </a:p>
        </p:txBody>
      </p:sp>
      <p:cxnSp>
        <p:nvCxnSpPr>
          <p:cNvPr id="31" name="30 Conector angular"/>
          <p:cNvCxnSpPr>
            <a:stCxn id="5" idx="2"/>
            <a:endCxn id="6" idx="1"/>
          </p:cNvCxnSpPr>
          <p:nvPr/>
        </p:nvCxnSpPr>
        <p:spPr>
          <a:xfrm rot="16200000" flipH="1">
            <a:off x="1280947" y="1211441"/>
            <a:ext cx="612068" cy="1014738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33 Conector angular"/>
          <p:cNvCxnSpPr>
            <a:stCxn id="13" idx="3"/>
            <a:endCxn id="15" idx="1"/>
          </p:cNvCxnSpPr>
          <p:nvPr/>
        </p:nvCxnSpPr>
        <p:spPr>
          <a:xfrm flipV="1">
            <a:off x="3676092" y="2007845"/>
            <a:ext cx="938538" cy="19972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36 Conector angular"/>
          <p:cNvCxnSpPr>
            <a:stCxn id="20" idx="3"/>
            <a:endCxn id="22" idx="1"/>
          </p:cNvCxnSpPr>
          <p:nvPr/>
        </p:nvCxnSpPr>
        <p:spPr>
          <a:xfrm flipV="1">
            <a:off x="6196372" y="2024844"/>
            <a:ext cx="722514" cy="19632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40 Conector angular"/>
          <p:cNvCxnSpPr>
            <a:stCxn id="26" idx="2"/>
            <a:endCxn id="29" idx="0"/>
          </p:cNvCxnSpPr>
          <p:nvPr/>
        </p:nvCxnSpPr>
        <p:spPr>
          <a:xfrm rot="5400000">
            <a:off x="7097689" y="4183867"/>
            <a:ext cx="1224136" cy="243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43 Conector angular"/>
          <p:cNvCxnSpPr>
            <a:stCxn id="29" idx="2"/>
            <a:endCxn id="28" idx="3"/>
          </p:cNvCxnSpPr>
          <p:nvPr/>
        </p:nvCxnSpPr>
        <p:spPr>
          <a:xfrm rot="5400000">
            <a:off x="6893463" y="5139985"/>
            <a:ext cx="725862" cy="90429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47 Conector angular"/>
          <p:cNvCxnSpPr>
            <a:stCxn id="28" idx="1"/>
            <a:endCxn id="27" idx="3"/>
          </p:cNvCxnSpPr>
          <p:nvPr/>
        </p:nvCxnSpPr>
        <p:spPr>
          <a:xfrm rot="10800000">
            <a:off x="4572000" y="5955062"/>
            <a:ext cx="79208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897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35</Words>
  <Application>Microsoft Office PowerPoint</Application>
  <PresentationFormat>Presentación en pantalla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Alan</dc:creator>
  <cp:lastModifiedBy>Alan</cp:lastModifiedBy>
  <cp:revision>2</cp:revision>
  <dcterms:created xsi:type="dcterms:W3CDTF">2015-07-04T21:06:07Z</dcterms:created>
  <dcterms:modified xsi:type="dcterms:W3CDTF">2015-07-04T21:23:06Z</dcterms:modified>
</cp:coreProperties>
</file>