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60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60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53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37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372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2399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55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382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7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26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83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6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87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4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7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51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38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92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3DC0A-3B24-371F-8862-8DC3B2A4D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Конвертер единиц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информации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92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85481-32A9-81DD-B57F-74A64C43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F0A466-0FFB-A0CD-E70D-5E1C4DDD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Цель приложения</a:t>
            </a: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: Конвертер единиц измерения позволяет пользователям переводить значения между различными единицами (байты, килобайты, мегабайты, гигабайты).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Целевая аудитория</a:t>
            </a: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: Разработчики, тестировщики, технические специалисты.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Цель презентации</a:t>
            </a: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: Рассказать о реализации приложения, используемых технологиях и архитектурных решениях.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4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12FD6AD9-4E5C-01DC-8C13-72995472E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Язык программирования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Kotlin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Платформа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Android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Минимальная версия SDK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 API 21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Android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5.0).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Основные компоненты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Activity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Calculator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(основной экран) и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Rezult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(экран результата).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Spinner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 Для выбора единиц измерения.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EditText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 Для ввода числа.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TextView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 Для отображения результата.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Button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 Для запуска расчета.</a:t>
            </a:r>
          </a:p>
          <a:p>
            <a:endParaRPr lang="ru-RU" dirty="0">
              <a:solidFill>
                <a:schemeClr val="tx1"/>
              </a:solidFill>
              <a:latin typeface="Inter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D2EF4C2-28CD-DE14-7E25-7702F09A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dirty="0"/>
              <a:t>Реализация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17703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1EFC8-BA7A-9D0F-8AE9-306DC26F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классов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187ED4-B25E-4BF5-9AA7-D7A966E43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916" y="1270000"/>
            <a:ext cx="2681287" cy="53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6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94E40-94A4-2416-4303-68F9FB61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9514CB-9815-A6EC-5948-D2230C74A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82" y="1488613"/>
            <a:ext cx="8596668" cy="388077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Оптимизация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Все расчеты выполняются на стороне клиента, что обеспечивает мгновенный результат.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Использование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Intent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для передачи данных между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Activity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не создает нагрузки на память.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Потребление ресурсов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Минимальное использование памяти.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Отсутствие тяжелых операций (например, сетевых запросов или работы с базой данных).</a:t>
            </a:r>
          </a:p>
          <a:p>
            <a:endParaRPr lang="ru-RU" dirty="0">
              <a:solidFill>
                <a:schemeClr val="tx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6203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E6780-9C3C-B48F-E185-852E57A7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Архитектурные решения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9A6E013-4A12-5EED-1A5B-4674290BA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MVC (Model-View-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Controller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Model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 Логика конвертации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convertUnits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View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 XML-разметк</a:t>
            </a:r>
            <a:r>
              <a:rPr lang="ru-RU" altLang="ru-RU" sz="1800" dirty="0">
                <a:solidFill>
                  <a:schemeClr val="tx1"/>
                </a:solidFill>
                <a:latin typeface="Inter"/>
              </a:rPr>
              <a:t>а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(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avtivity_login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,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activity_calculat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.xml,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activity_re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ult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_activity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.xml).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Controller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 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LoginActivity</a:t>
            </a:r>
            <a:r>
              <a:rPr lang="en-US" altLang="ru-RU" sz="1800" dirty="0">
                <a:solidFill>
                  <a:schemeClr val="tx1"/>
                </a:solidFill>
                <a:latin typeface="Inter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Calcula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teActivity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и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Rezult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Activity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(управление логикой и отображением).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Причины выбора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Простота реализации для небольшого приложения.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Легкость поддержки и расширения.</a:t>
            </a:r>
          </a:p>
          <a:p>
            <a:endParaRPr lang="ru-RU" dirty="0">
              <a:solidFill>
                <a:schemeClr val="tx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77625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116AD-45D2-781F-ACC1-6AC96624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5F9B93-FB59-C978-931E-FAB137776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Inter"/>
              </a:rPr>
              <a:t>Использовались стандартные библиотеки </a:t>
            </a:r>
            <a:r>
              <a:rPr lang="en-US" dirty="0">
                <a:solidFill>
                  <a:schemeClr val="tx1"/>
                </a:solidFill>
                <a:latin typeface="Inter"/>
              </a:rPr>
              <a:t>Android (</a:t>
            </a:r>
            <a:r>
              <a:rPr lang="en-US" dirty="0" err="1">
                <a:solidFill>
                  <a:schemeClr val="tx1"/>
                </a:solidFill>
                <a:latin typeface="Inter"/>
              </a:rPr>
              <a:t>appcompat</a:t>
            </a:r>
            <a:r>
              <a:rPr lang="en-US" dirty="0">
                <a:solidFill>
                  <a:schemeClr val="tx1"/>
                </a:solidFill>
                <a:latin typeface="Inter"/>
              </a:rPr>
              <a:t>, core)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Сторонние библиотеки не используются</a:t>
            </a: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457200" lvl="1" indent="0" algn="l">
              <a:buNone/>
            </a:pPr>
            <a:r>
              <a:rPr lang="ru-RU" sz="1800" b="0" i="0" dirty="0">
                <a:solidFill>
                  <a:schemeClr val="tx1"/>
                </a:solidFill>
                <a:effectLst/>
                <a:latin typeface="Inter"/>
              </a:rPr>
              <a:t>Причина: Приложение не требует сложных функций (например, сетевых запросов, анимаций или работы с базами данных), поэтому стандартных библиотек достаточно.</a:t>
            </a:r>
          </a:p>
          <a:p>
            <a:endParaRPr lang="ru-RU" dirty="0">
              <a:solidFill>
                <a:schemeClr val="tx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39760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0859F-D700-EA32-E129-CA1D99D3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E22468-9778-483E-7446-EF7BEAF59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Приложение представляет собой простой и эффективный инструмент для конвертации единиц измерения.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Использование стандартных архитектурных решений и библиотек делает его легким для поддержки и расширения.</a:t>
            </a:r>
            <a:br>
              <a:rPr lang="ru-RU" dirty="0">
                <a:solidFill>
                  <a:schemeClr val="tx1"/>
                </a:solidFill>
                <a:latin typeface="Inter"/>
              </a:rPr>
            </a:br>
            <a:endParaRPr lang="ru-RU" dirty="0">
              <a:solidFill>
                <a:schemeClr val="tx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06036309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189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Inter</vt:lpstr>
      <vt:lpstr>Trebuchet MS</vt:lpstr>
      <vt:lpstr>Wingdings 3</vt:lpstr>
      <vt:lpstr>Аспект</vt:lpstr>
      <vt:lpstr>Конвертер единиц информации</vt:lpstr>
      <vt:lpstr>Введение</vt:lpstr>
      <vt:lpstr>Реализация приложения</vt:lpstr>
      <vt:lpstr>Схема классов</vt:lpstr>
      <vt:lpstr>Производительность</vt:lpstr>
      <vt:lpstr>Архитектурные решения</vt:lpstr>
      <vt:lpstr>Библиотеки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Конвертер единиц информации</dc:title>
  <dc:creator>лобик</dc:creator>
  <cp:lastModifiedBy>st310-07</cp:lastModifiedBy>
  <cp:revision>3</cp:revision>
  <dcterms:created xsi:type="dcterms:W3CDTF">2025-03-15T06:31:17Z</dcterms:created>
  <dcterms:modified xsi:type="dcterms:W3CDTF">2025-03-15T07:14:41Z</dcterms:modified>
</cp:coreProperties>
</file>