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93C-408E-EB9F-F421-6AD6E29A7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F8650-8B57-2BA7-DEB0-C1A22F938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C29B-057E-B868-7C1B-BAAC95EA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775D-E6E5-7488-6BB9-3BDAB2B2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D75E-DDFA-8589-7657-A0B21F34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5822-1FC9-4AEE-F02E-5BC24B6E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36D7D-FE43-8A43-A7FE-6A4B58C5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E4980-6203-FE3F-8E7D-03DF6EBD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2B21-3A4A-A366-827A-D1C3238C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DC12-E1A4-DBF6-2F26-BC1DB21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EE07B-EA35-0C79-D45B-F86D9F5F0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68AE4-861C-33D6-F40A-C5906EF3F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918A-A8D1-6C2A-CD64-76A49D75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1FED-D521-C32C-A2D9-F2A40A1F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06FC-9AD5-8297-27D7-BAB1CA75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16FC-380A-A837-C10B-C69CA241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D5CC-C1FD-61A2-CB19-87B772D7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315D-C900-8E3F-2EB1-1F428187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B7AA-2690-51E9-4EEA-85C3BF2C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8E24-B2DF-52FA-85F9-245703D3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6391-5ACA-C4D3-7EB1-34E9EA28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4D44-AB74-C360-F17C-02F7874B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AB37-601D-CCE0-6560-5839597E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A591-0E8A-FF7E-FBBB-F323BE4B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3C3B-CF7B-58AC-D148-4D53456B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02DF-061C-0604-A137-95AA2B7A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7AC8-A188-59B4-1E80-AF830028C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7C6B1-0F42-F206-2DD5-C9B8D9EE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84780-90D1-6AA4-1C0E-6E6EE10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B6B57-04B0-C831-C0A7-9BC69B42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F5EAC-466A-0F50-92AB-753C210A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2F3E-0A27-C022-C550-84D49173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595C4-F6DD-93B2-8E18-DBBAC11D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89607-7761-59F3-E465-BF33F4CDD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ECAB-C761-8E8B-0AD6-7E1F304D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36D7-A898-555F-8F23-12074F74F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132ED-5A35-53D1-C8AF-3E774BE1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B7574-A8B9-3476-A6DD-B3EA6D78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C0298-ABCC-8842-E045-E32AEF50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8E78-84FA-B57E-3557-C84FC63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BF8E1-84FF-689F-B481-6E790B1A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230AF-F507-9995-F18E-C51D597B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B7A98-AA03-CE83-2881-8F7ECE4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9E89C-193C-7131-3506-2D917671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79A77-BF72-D33E-8D87-0E06E7F4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5ADF-1C77-0EE1-ABA6-7F712EE7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E8BA-68AD-24F2-A1AE-AF98B739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1707-9A25-69EF-1708-ED8B7721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BF70-3627-616F-AFE1-6BBBA725B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45B6A-D7E7-0243-41BF-05200673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8454F-0A25-60ED-3EAD-DBE831B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5BB0-D0AB-7EF4-8A56-FE20E640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F6B5-543D-3920-EB57-3EF4D3E2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C6450-8507-7002-8DDB-17F93A6BB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775EC-5E10-997C-769F-C20913E63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DD79-424D-0C8C-AE95-BC5066D5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084A-AABC-739F-F92D-BE35A39F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F6A95-17A2-5E02-20FA-B418275C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1D27B-2D18-9E00-23EB-9CFC7B2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B96F5-D621-EEB0-D531-70A1C0EA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90D9-89D8-93CF-0A5B-8B62D0727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E1412-63DE-4FBD-91D6-FB1EB5B4DE8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3020-491C-D3B2-BFEC-31176F7C6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454D-429E-CAF3-CE8A-6F70D3107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AC051-CCB1-4AB0-9E30-E57345535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abamawildflower.org/" TargetMode="External"/><Relationship Id="rId2" Type="http://schemas.openxmlformats.org/officeDocument/2006/relationships/hyperlink" Target="https://www.eattheweed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bbgarden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3Z9FlsV4T0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hMFf-0lg7g?feature=oembe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6FE07-781F-488B-4E42-AED65A42E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2898276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Wild Edibles - Basics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5CA67-4548-3AC4-0C14-41BC43EFC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9976" y="850052"/>
            <a:ext cx="560537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 Beginner Guide to Foraging Safely and Sustainable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Joshua Putman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Alabama Vikings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6.15.24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BCA0-5D6F-139D-6B12-8E827607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" y="0"/>
            <a:ext cx="4553886" cy="1231271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E387-A5DB-144A-F649-0C63C808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52" y="1112224"/>
            <a:ext cx="5334197" cy="4374176"/>
          </a:xfrm>
        </p:spPr>
        <p:txBody>
          <a:bodyPr anchor="ctr"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https://www.eattheweeds.com/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https://thesouthernherbalist.com/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http://www.alabamawildflower.org/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https://bbgardens.org/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Peterson, Lee Allen.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Peterson Field Guide to Edible Wild Plants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Boston: Houghton Mifflin Harcourt, 1977.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Canterbury, Dave.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Advanced Bushcraft: An Expert Field Guide to the Art of Wilderness Survival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Avon, MA: Adams Media, 2015.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Wigginton, Eliot, ed.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Foxfire 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New York: Anchor Books, 1973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Wigginton, Eliot, ed.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Foxfire 3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New York: Anchor Books, 1975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Image of clover plants">
            <a:extLst>
              <a:ext uri="{FF2B5EF4-FFF2-40B4-BE49-F238E27FC236}">
                <a16:creationId xmlns:a16="http://schemas.microsoft.com/office/drawing/2014/main" id="{10A5CF74-4E02-CE81-829E-CEBFAD31E1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58" r="2229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0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4A805-CF5C-BE19-1C65-F35C878F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Green Deane – Video #2 </a:t>
            </a:r>
            <a:r>
              <a:rPr lang="en-US" sz="6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ITEMizing</a:t>
            </a:r>
          </a:p>
        </p:txBody>
      </p:sp>
      <p:pic>
        <p:nvPicPr>
          <p:cNvPr id="4" name="Online Media 3" title="EatTheWeeds: Episode 02: &quot;ITEMIZING&quot; edible wild plants">
            <a:hlinkClick r:id="" action="ppaction://media"/>
            <a:extLst>
              <a:ext uri="{FF2B5EF4-FFF2-40B4-BE49-F238E27FC236}">
                <a16:creationId xmlns:a16="http://schemas.microsoft.com/office/drawing/2014/main" id="{DD0C912A-ABEE-4FDA-EDF1-4A18836EF47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027" y="1081393"/>
            <a:ext cx="6194967" cy="46462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5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27CC5-7049-32E8-733E-047DBE3D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Green Deane – Video #147 Transition Zones</a:t>
            </a:r>
          </a:p>
        </p:txBody>
      </p:sp>
      <p:pic>
        <p:nvPicPr>
          <p:cNvPr id="4" name="Online Media 3" title="Eat The Weeds: Episode 147: Where To Look For Wild Edibles by Green Deane">
            <a:hlinkClick r:id="" action="ppaction://media"/>
            <a:extLst>
              <a:ext uri="{FF2B5EF4-FFF2-40B4-BE49-F238E27FC236}">
                <a16:creationId xmlns:a16="http://schemas.microsoft.com/office/drawing/2014/main" id="{7DEC96D4-6772-C1F9-48C2-7DDDAA65E2F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07933" y="1353809"/>
            <a:ext cx="7347537" cy="41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tree with pink flowers&#10;&#10;Description automatically generated">
            <a:extLst>
              <a:ext uri="{FF2B5EF4-FFF2-40B4-BE49-F238E27FC236}">
                <a16:creationId xmlns:a16="http://schemas.microsoft.com/office/drawing/2014/main" id="{6AD670D0-169D-919E-97AE-F2B3A3A157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" r="-2" b="8338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5" name="Content Placeholder 4" descr="A close-up of a plant&#10;&#10;Description automatically generated">
            <a:extLst>
              <a:ext uri="{FF2B5EF4-FFF2-40B4-BE49-F238E27FC236}">
                <a16:creationId xmlns:a16="http://schemas.microsoft.com/office/drawing/2014/main" id="{F4B3EDA1-FA83-77B3-A629-4A3628B79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048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16" name="Content Placeholder 15" descr="A close-up of several leaves&#10;&#10;Description automatically generated">
            <a:extLst>
              <a:ext uri="{FF2B5EF4-FFF2-40B4-BE49-F238E27FC236}">
                <a16:creationId xmlns:a16="http://schemas.microsoft.com/office/drawing/2014/main" id="{7E8D7F5D-B3FD-D255-AEEE-002A7AA653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r="3082" b="2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ontent Placeholder 54">
            <a:extLst>
              <a:ext uri="{FF2B5EF4-FFF2-40B4-BE49-F238E27FC236}">
                <a16:creationId xmlns:a16="http://schemas.microsoft.com/office/drawing/2014/main" id="{D4339C14-EFB7-C229-F2F2-87749718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2807208" cy="3922776"/>
          </a:xfrm>
        </p:spPr>
        <p:txBody>
          <a:bodyPr>
            <a:normAutofit/>
          </a:bodyPr>
          <a:lstStyle/>
          <a:p>
            <a:r>
              <a:rPr lang="en-US" sz="1700" dirty="0"/>
              <a:t>Redbud Tree</a:t>
            </a:r>
          </a:p>
          <a:p>
            <a:r>
              <a:rPr lang="en-US" sz="1700" dirty="0"/>
              <a:t>Sassafras</a:t>
            </a:r>
          </a:p>
          <a:p>
            <a:r>
              <a:rPr lang="en-US" sz="1700" dirty="0"/>
              <a:t>Kudzu</a:t>
            </a:r>
          </a:p>
          <a:p>
            <a:r>
              <a:rPr lang="en-US" sz="1700" dirty="0"/>
              <a:t>Poke</a:t>
            </a:r>
          </a:p>
          <a:p>
            <a:r>
              <a:rPr lang="en-US" sz="1700" dirty="0"/>
              <a:t>Cattail</a:t>
            </a:r>
          </a:p>
          <a:p>
            <a:r>
              <a:rPr lang="en-US" sz="1700" dirty="0"/>
              <a:t>Pine</a:t>
            </a:r>
          </a:p>
          <a:p>
            <a:r>
              <a:rPr lang="en-US" sz="1700" dirty="0"/>
              <a:t>Acorn</a:t>
            </a:r>
          </a:p>
          <a:p>
            <a:r>
              <a:rPr lang="en-US" sz="1700" dirty="0"/>
              <a:t>Stinging Nettle</a:t>
            </a:r>
          </a:p>
          <a:p>
            <a:r>
              <a:rPr lang="en-US" sz="1700" dirty="0"/>
              <a:t>Muscadine</a:t>
            </a:r>
          </a:p>
          <a:p>
            <a:endParaRPr lang="en-US" sz="1700" dirty="0"/>
          </a:p>
        </p:txBody>
      </p:sp>
      <p:pic>
        <p:nvPicPr>
          <p:cNvPr id="13" name="Content Placeholder 12" descr="A close-up of a leaf&#10;&#10;Description automatically generated">
            <a:extLst>
              <a:ext uri="{FF2B5EF4-FFF2-40B4-BE49-F238E27FC236}">
                <a16:creationId xmlns:a16="http://schemas.microsoft.com/office/drawing/2014/main" id="{E379E3A8-76EA-E3FA-DEAA-14793F89A4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" r="2" b="2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pic>
        <p:nvPicPr>
          <p:cNvPr id="19" name="Picture 18" descr="A close-up of a pond&#10;&#10;Description automatically generated">
            <a:extLst>
              <a:ext uri="{FF2B5EF4-FFF2-40B4-BE49-F238E27FC236}">
                <a16:creationId xmlns:a16="http://schemas.microsoft.com/office/drawing/2014/main" id="{11AF364F-31DA-C65C-D747-BC2EC62A5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10" y="2258568"/>
            <a:ext cx="3046537" cy="2284903"/>
          </a:xfrm>
          <a:prstGeom prst="rect">
            <a:avLst/>
          </a:prstGeom>
        </p:spPr>
      </p:pic>
      <p:pic>
        <p:nvPicPr>
          <p:cNvPr id="26" name="Picture 25" descr="A group of acorns on a rock&#10;&#10;Description automatically generated">
            <a:extLst>
              <a:ext uri="{FF2B5EF4-FFF2-40B4-BE49-F238E27FC236}">
                <a16:creationId xmlns:a16="http://schemas.microsoft.com/office/drawing/2014/main" id="{DE2954A8-82B2-79D7-62D8-ECF57E3F3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800" y="53652"/>
            <a:ext cx="2513339" cy="1951534"/>
          </a:xfrm>
          <a:prstGeom prst="rect">
            <a:avLst/>
          </a:prstGeom>
        </p:spPr>
      </p:pic>
      <p:pic>
        <p:nvPicPr>
          <p:cNvPr id="29" name="Picture 28" descr="Close-up of a plant with green leaves">
            <a:extLst>
              <a:ext uri="{FF2B5EF4-FFF2-40B4-BE49-F238E27FC236}">
                <a16:creationId xmlns:a16="http://schemas.microsoft.com/office/drawing/2014/main" id="{BA713111-5337-6B22-C567-98E9ECB7D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07" y="2093288"/>
            <a:ext cx="1768350" cy="3066789"/>
          </a:xfrm>
          <a:prstGeom prst="rect">
            <a:avLst/>
          </a:prstGeom>
        </p:spPr>
      </p:pic>
      <p:pic>
        <p:nvPicPr>
          <p:cNvPr id="40" name="Picture 39" descr="A close-up of a dandelion&#10;&#10;Description automatically generated">
            <a:extLst>
              <a:ext uri="{FF2B5EF4-FFF2-40B4-BE49-F238E27FC236}">
                <a16:creationId xmlns:a16="http://schemas.microsoft.com/office/drawing/2014/main" id="{06778CB8-C750-B006-6ADF-6C04CB5D5C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" y="15240"/>
            <a:ext cx="2286000" cy="1981200"/>
          </a:xfrm>
          <a:prstGeom prst="rect">
            <a:avLst/>
          </a:prstGeom>
        </p:spPr>
      </p:pic>
      <p:pic>
        <p:nvPicPr>
          <p:cNvPr id="44" name="Picture 43" descr="A close-up of a bunch of black berries&#10;&#10;Description automatically generated">
            <a:extLst>
              <a:ext uri="{FF2B5EF4-FFF2-40B4-BE49-F238E27FC236}">
                <a16:creationId xmlns:a16="http://schemas.microsoft.com/office/drawing/2014/main" id="{96DCB840-5328-4471-F3A2-8B6934CD67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44" y="4598335"/>
            <a:ext cx="2466975" cy="1847850"/>
          </a:xfrm>
          <a:prstGeom prst="rect">
            <a:avLst/>
          </a:prstGeom>
        </p:spPr>
      </p:pic>
      <p:pic>
        <p:nvPicPr>
          <p:cNvPr id="53" name="Picture 52" descr="Long green grass on a white surface&#10;&#10;Description automatically generated">
            <a:extLst>
              <a:ext uri="{FF2B5EF4-FFF2-40B4-BE49-F238E27FC236}">
                <a16:creationId xmlns:a16="http://schemas.microsoft.com/office/drawing/2014/main" id="{BE519A3F-2FAD-793B-36F3-0C821D4F86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06" y="5162359"/>
            <a:ext cx="2297430" cy="1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153</Words>
  <Application>Microsoft Office PowerPoint</Application>
  <PresentationFormat>Widescreen</PresentationFormat>
  <Paragraphs>25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Wild Edibles - Basics</vt:lpstr>
      <vt:lpstr>Sources:</vt:lpstr>
      <vt:lpstr>Green Deane – Video #2 ITEMizing</vt:lpstr>
      <vt:lpstr>Green Deane – Video #147 Transition Zones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Putman</dc:creator>
  <cp:lastModifiedBy>Joshua Putman</cp:lastModifiedBy>
  <cp:revision>5</cp:revision>
  <dcterms:created xsi:type="dcterms:W3CDTF">2024-06-12T23:04:26Z</dcterms:created>
  <dcterms:modified xsi:type="dcterms:W3CDTF">2024-06-13T00:00:50Z</dcterms:modified>
</cp:coreProperties>
</file>