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B28023-9ACB-4E10-BA9A-666C49264FFF}" v="11" dt="2024-08-17T15:11:12.3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58" y="5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Putman" userId="5a246724-69ce-4422-bf93-cc99d1c9f329" providerId="ADAL" clId="{C6B28023-9ACB-4E10-BA9A-666C49264FFF}"/>
    <pc:docChg chg="undo custSel addSld delSld modSld sldOrd">
      <pc:chgData name="Joshua Putman" userId="5a246724-69ce-4422-bf93-cc99d1c9f329" providerId="ADAL" clId="{C6B28023-9ACB-4E10-BA9A-666C49264FFF}" dt="2024-08-17T15:11:12.312" v="4940" actId="20577"/>
      <pc:docMkLst>
        <pc:docMk/>
      </pc:docMkLst>
      <pc:sldChg chg="modSp mod">
        <pc:chgData name="Joshua Putman" userId="5a246724-69ce-4422-bf93-cc99d1c9f329" providerId="ADAL" clId="{C6B28023-9ACB-4E10-BA9A-666C49264FFF}" dt="2024-08-17T15:11:12.312" v="4940" actId="20577"/>
        <pc:sldMkLst>
          <pc:docMk/>
          <pc:sldMk cId="1637381052" sldId="257"/>
        </pc:sldMkLst>
        <pc:spChg chg="mod">
          <ac:chgData name="Joshua Putman" userId="5a246724-69ce-4422-bf93-cc99d1c9f329" providerId="ADAL" clId="{C6B28023-9ACB-4E10-BA9A-666C49264FFF}" dt="2024-08-17T15:11:08.125" v="4939" actId="20577"/>
          <ac:spMkLst>
            <pc:docMk/>
            <pc:sldMk cId="1637381052" sldId="257"/>
            <ac:spMk id="2" creationId="{79DEAD4B-F44E-8509-CB3E-15EEFAE48243}"/>
          </ac:spMkLst>
        </pc:spChg>
        <pc:spChg chg="mod">
          <ac:chgData name="Joshua Putman" userId="5a246724-69ce-4422-bf93-cc99d1c9f329" providerId="ADAL" clId="{C6B28023-9ACB-4E10-BA9A-666C49264FFF}" dt="2024-08-17T15:11:12.312" v="4940" actId="20577"/>
          <ac:spMkLst>
            <pc:docMk/>
            <pc:sldMk cId="1637381052" sldId="257"/>
            <ac:spMk id="3" creationId="{D105B0A8-8216-EB53-7FB9-C131C92114C1}"/>
          </ac:spMkLst>
        </pc:spChg>
      </pc:sldChg>
      <pc:sldChg chg="addSp delSp modSp mod">
        <pc:chgData name="Joshua Putman" userId="5a246724-69ce-4422-bf93-cc99d1c9f329" providerId="ADAL" clId="{C6B28023-9ACB-4E10-BA9A-666C49264FFF}" dt="2024-08-17T15:07:07.099" v="4906" actId="26606"/>
        <pc:sldMkLst>
          <pc:docMk/>
          <pc:sldMk cId="3021881432" sldId="258"/>
        </pc:sldMkLst>
        <pc:spChg chg="mod">
          <ac:chgData name="Joshua Putman" userId="5a246724-69ce-4422-bf93-cc99d1c9f329" providerId="ADAL" clId="{C6B28023-9ACB-4E10-BA9A-666C49264FFF}" dt="2024-08-17T15:07:07.099" v="4906" actId="26606"/>
          <ac:spMkLst>
            <pc:docMk/>
            <pc:sldMk cId="3021881432" sldId="258"/>
            <ac:spMk id="2" creationId="{656158B6-B91C-B171-E350-928CAB43158A}"/>
          </ac:spMkLst>
        </pc:spChg>
        <pc:spChg chg="mod">
          <ac:chgData name="Joshua Putman" userId="5a246724-69ce-4422-bf93-cc99d1c9f329" providerId="ADAL" clId="{C6B28023-9ACB-4E10-BA9A-666C49264FFF}" dt="2024-08-17T15:07:07.099" v="4906" actId="26606"/>
          <ac:spMkLst>
            <pc:docMk/>
            <pc:sldMk cId="3021881432" sldId="258"/>
            <ac:spMk id="3" creationId="{B8A8C3B0-7250-0D3F-84E9-EBD66DB6B6D8}"/>
          </ac:spMkLst>
        </pc:spChg>
        <pc:spChg chg="del">
          <ac:chgData name="Joshua Putman" userId="5a246724-69ce-4422-bf93-cc99d1c9f329" providerId="ADAL" clId="{C6B28023-9ACB-4E10-BA9A-666C49264FFF}" dt="2024-08-17T15:07:07.099" v="4906" actId="26606"/>
          <ac:spMkLst>
            <pc:docMk/>
            <pc:sldMk cId="3021881432" sldId="258"/>
            <ac:spMk id="10" creationId="{6109556B-EAE9-4435-B409-0519F2CBDB14}"/>
          </ac:spMkLst>
        </pc:spChg>
        <pc:spChg chg="add">
          <ac:chgData name="Joshua Putman" userId="5a246724-69ce-4422-bf93-cc99d1c9f329" providerId="ADAL" clId="{C6B28023-9ACB-4E10-BA9A-666C49264FFF}" dt="2024-08-17T15:07:07.099" v="4906" actId="26606"/>
          <ac:spMkLst>
            <pc:docMk/>
            <pc:sldMk cId="3021881432" sldId="258"/>
            <ac:spMk id="17" creationId="{4FAE1107-CEC3-4041-8BAA-CDB6F6759B35}"/>
          </ac:spMkLst>
        </pc:spChg>
        <pc:picChg chg="mod">
          <ac:chgData name="Joshua Putman" userId="5a246724-69ce-4422-bf93-cc99d1c9f329" providerId="ADAL" clId="{C6B28023-9ACB-4E10-BA9A-666C49264FFF}" dt="2024-08-17T15:07:07.099" v="4906" actId="26606"/>
          <ac:picMkLst>
            <pc:docMk/>
            <pc:sldMk cId="3021881432" sldId="258"/>
            <ac:picMk id="5" creationId="{1860CEFF-7D9E-471E-4340-79B83F432A78}"/>
          </ac:picMkLst>
        </pc:picChg>
        <pc:cxnChg chg="del">
          <ac:chgData name="Joshua Putman" userId="5a246724-69ce-4422-bf93-cc99d1c9f329" providerId="ADAL" clId="{C6B28023-9ACB-4E10-BA9A-666C49264FFF}" dt="2024-08-17T15:07:07.099" v="4906" actId="26606"/>
          <ac:cxnSpMkLst>
            <pc:docMk/>
            <pc:sldMk cId="3021881432" sldId="258"/>
            <ac:cxnSpMk id="12" creationId="{5814CCBE-423E-41B2-A9F3-82679F490EF4}"/>
          </ac:cxnSpMkLst>
        </pc:cxnChg>
        <pc:cxnChg chg="add">
          <ac:chgData name="Joshua Putman" userId="5a246724-69ce-4422-bf93-cc99d1c9f329" providerId="ADAL" clId="{C6B28023-9ACB-4E10-BA9A-666C49264FFF}" dt="2024-08-17T15:07:07.099" v="4906" actId="26606"/>
          <ac:cxnSpMkLst>
            <pc:docMk/>
            <pc:sldMk cId="3021881432" sldId="258"/>
            <ac:cxnSpMk id="19" creationId="{1AEA88FB-F5DD-45CE-AAE1-7B33D0ABDD25}"/>
          </ac:cxnSpMkLst>
        </pc:cxnChg>
      </pc:sldChg>
      <pc:sldChg chg="addSp delSp modSp new mod">
        <pc:chgData name="Joshua Putman" userId="5a246724-69ce-4422-bf93-cc99d1c9f329" providerId="ADAL" clId="{C6B28023-9ACB-4E10-BA9A-666C49264FFF}" dt="2024-08-16T01:40:24.612" v="1547" actId="313"/>
        <pc:sldMkLst>
          <pc:docMk/>
          <pc:sldMk cId="697112839" sldId="259"/>
        </pc:sldMkLst>
        <pc:spChg chg="mod">
          <ac:chgData name="Joshua Putman" userId="5a246724-69ce-4422-bf93-cc99d1c9f329" providerId="ADAL" clId="{C6B28023-9ACB-4E10-BA9A-666C49264FFF}" dt="2024-08-16T01:23:31.556" v="371" actId="20577"/>
          <ac:spMkLst>
            <pc:docMk/>
            <pc:sldMk cId="697112839" sldId="259"/>
            <ac:spMk id="2" creationId="{0FC507F2-B073-63B9-2FE5-44A81007ACEA}"/>
          </ac:spMkLst>
        </pc:spChg>
        <pc:spChg chg="del">
          <ac:chgData name="Joshua Putman" userId="5a246724-69ce-4422-bf93-cc99d1c9f329" providerId="ADAL" clId="{C6B28023-9ACB-4E10-BA9A-666C49264FFF}" dt="2024-08-16T01:20:24.760" v="71" actId="3680"/>
          <ac:spMkLst>
            <pc:docMk/>
            <pc:sldMk cId="697112839" sldId="259"/>
            <ac:spMk id="3" creationId="{59C48EB0-ADB2-BE02-8633-F39AE7A762C0}"/>
          </ac:spMkLst>
        </pc:spChg>
        <pc:graphicFrameChg chg="add mod ord modGraphic">
          <ac:chgData name="Joshua Putman" userId="5a246724-69ce-4422-bf93-cc99d1c9f329" providerId="ADAL" clId="{C6B28023-9ACB-4E10-BA9A-666C49264FFF}" dt="2024-08-16T01:40:24.612" v="1547" actId="313"/>
          <ac:graphicFrameMkLst>
            <pc:docMk/>
            <pc:sldMk cId="697112839" sldId="259"/>
            <ac:graphicFrameMk id="4" creationId="{D0708033-D3D2-D016-88DC-0C5E275FB721}"/>
          </ac:graphicFrameMkLst>
        </pc:graphicFrameChg>
      </pc:sldChg>
      <pc:sldChg chg="addSp delSp modSp del mod setBg setClrOvrMap">
        <pc:chgData name="Joshua Putman" userId="5a246724-69ce-4422-bf93-cc99d1c9f329" providerId="ADAL" clId="{C6B28023-9ACB-4E10-BA9A-666C49264FFF}" dt="2024-08-16T01:19:56.675" v="69" actId="2696"/>
        <pc:sldMkLst>
          <pc:docMk/>
          <pc:sldMk cId="735479240" sldId="259"/>
        </pc:sldMkLst>
        <pc:spChg chg="mod">
          <ac:chgData name="Joshua Putman" userId="5a246724-69ce-4422-bf93-cc99d1c9f329" providerId="ADAL" clId="{C6B28023-9ACB-4E10-BA9A-666C49264FFF}" dt="2024-08-16T01:19:07.695" v="67" actId="26606"/>
          <ac:spMkLst>
            <pc:docMk/>
            <pc:sldMk cId="735479240" sldId="259"/>
            <ac:spMk id="2" creationId="{BD6DA380-4F67-45E4-4DCF-EB8A529E6966}"/>
          </ac:spMkLst>
        </pc:spChg>
        <pc:spChg chg="mod">
          <ac:chgData name="Joshua Putman" userId="5a246724-69ce-4422-bf93-cc99d1c9f329" providerId="ADAL" clId="{C6B28023-9ACB-4E10-BA9A-666C49264FFF}" dt="2024-08-16T01:19:07.695" v="67" actId="26606"/>
          <ac:spMkLst>
            <pc:docMk/>
            <pc:sldMk cId="735479240" sldId="259"/>
            <ac:spMk id="3" creationId="{579CFEF4-1AE0-C72E-9209-5431A4E88F7C}"/>
          </ac:spMkLst>
        </pc:spChg>
        <pc:spChg chg="add del">
          <ac:chgData name="Joshua Putman" userId="5a246724-69ce-4422-bf93-cc99d1c9f329" providerId="ADAL" clId="{C6B28023-9ACB-4E10-BA9A-666C49264FFF}" dt="2024-08-16T01:18:02.267" v="3" actId="26606"/>
          <ac:spMkLst>
            <pc:docMk/>
            <pc:sldMk cId="735479240" sldId="259"/>
            <ac:spMk id="8" creationId="{A10C41F2-1746-4431-9B52-B9F147A896B8}"/>
          </ac:spMkLst>
        </pc:spChg>
        <pc:spChg chg="add del">
          <ac:chgData name="Joshua Putman" userId="5a246724-69ce-4422-bf93-cc99d1c9f329" providerId="ADAL" clId="{C6B28023-9ACB-4E10-BA9A-666C49264FFF}" dt="2024-08-16T01:18:02.267" v="3" actId="26606"/>
          <ac:spMkLst>
            <pc:docMk/>
            <pc:sldMk cId="735479240" sldId="259"/>
            <ac:spMk id="10" creationId="{7984928E-D694-4849-BBAD-D7C7DC405478}"/>
          </ac:spMkLst>
        </pc:spChg>
        <pc:spChg chg="add del">
          <ac:chgData name="Joshua Putman" userId="5a246724-69ce-4422-bf93-cc99d1c9f329" providerId="ADAL" clId="{C6B28023-9ACB-4E10-BA9A-666C49264FFF}" dt="2024-08-16T01:18:02.267" v="3" actId="26606"/>
          <ac:spMkLst>
            <pc:docMk/>
            <pc:sldMk cId="735479240" sldId="259"/>
            <ac:spMk id="12" creationId="{A24A153C-9BEC-46E7-9AA4-DFC65A2B1A87}"/>
          </ac:spMkLst>
        </pc:spChg>
        <pc:spChg chg="add del">
          <ac:chgData name="Joshua Putman" userId="5a246724-69ce-4422-bf93-cc99d1c9f329" providerId="ADAL" clId="{C6B28023-9ACB-4E10-BA9A-666C49264FFF}" dt="2024-08-16T01:19:07.695" v="67" actId="26606"/>
          <ac:spMkLst>
            <pc:docMk/>
            <pc:sldMk cId="735479240" sldId="259"/>
            <ac:spMk id="16" creationId="{6109556B-EAE9-4435-B409-0519F2CBDB14}"/>
          </ac:spMkLst>
        </pc:spChg>
        <pc:picChg chg="add del">
          <ac:chgData name="Joshua Putman" userId="5a246724-69ce-4422-bf93-cc99d1c9f329" providerId="ADAL" clId="{C6B28023-9ACB-4E10-BA9A-666C49264FFF}" dt="2024-08-16T01:17:54.426" v="1" actId="26606"/>
          <ac:picMkLst>
            <pc:docMk/>
            <pc:sldMk cId="735479240" sldId="259"/>
            <ac:picMk id="5" creationId="{D5E0B2C1-EA2D-0F5D-62EB-D7F8A92C24D4}"/>
          </ac:picMkLst>
        </pc:picChg>
        <pc:picChg chg="add del mod">
          <ac:chgData name="Joshua Putman" userId="5a246724-69ce-4422-bf93-cc99d1c9f329" providerId="ADAL" clId="{C6B28023-9ACB-4E10-BA9A-666C49264FFF}" dt="2024-08-16T01:19:29.939" v="68" actId="21"/>
          <ac:picMkLst>
            <pc:docMk/>
            <pc:sldMk cId="735479240" sldId="259"/>
            <ac:picMk id="17" creationId="{CD7853EA-1C5C-DE9C-7376-29D5008A17CC}"/>
          </ac:picMkLst>
        </pc:picChg>
        <pc:cxnChg chg="add del">
          <ac:chgData name="Joshua Putman" userId="5a246724-69ce-4422-bf93-cc99d1c9f329" providerId="ADAL" clId="{C6B28023-9ACB-4E10-BA9A-666C49264FFF}" dt="2024-08-16T01:17:54.426" v="1" actId="26606"/>
          <ac:cxnSpMkLst>
            <pc:docMk/>
            <pc:sldMk cId="735479240" sldId="259"/>
            <ac:cxnSpMk id="9" creationId="{FBC3B7EE-8632-4756-A078-1B3B0DF3B53E}"/>
          </ac:cxnSpMkLst>
        </pc:cxnChg>
        <pc:cxnChg chg="add del">
          <ac:chgData name="Joshua Putman" userId="5a246724-69ce-4422-bf93-cc99d1c9f329" providerId="ADAL" clId="{C6B28023-9ACB-4E10-BA9A-666C49264FFF}" dt="2024-08-16T01:19:07.695" v="67" actId="26606"/>
          <ac:cxnSpMkLst>
            <pc:docMk/>
            <pc:sldMk cId="735479240" sldId="259"/>
            <ac:cxnSpMk id="11" creationId="{5814CCBE-423E-41B2-A9F3-82679F490EF4}"/>
          </ac:cxnSpMkLst>
        </pc:cxnChg>
        <pc:cxnChg chg="add del">
          <ac:chgData name="Joshua Putman" userId="5a246724-69ce-4422-bf93-cc99d1c9f329" providerId="ADAL" clId="{C6B28023-9ACB-4E10-BA9A-666C49264FFF}" dt="2024-08-16T01:18:02.267" v="3" actId="26606"/>
          <ac:cxnSpMkLst>
            <pc:docMk/>
            <pc:sldMk cId="735479240" sldId="259"/>
            <ac:cxnSpMk id="14" creationId="{99237721-19CF-41B1-AA0A-E1E1A8282D52}"/>
          </ac:cxnSpMkLst>
        </pc:cxnChg>
      </pc:sldChg>
      <pc:sldChg chg="addSp modSp new mod setBg">
        <pc:chgData name="Joshua Putman" userId="5a246724-69ce-4422-bf93-cc99d1c9f329" providerId="ADAL" clId="{C6B28023-9ACB-4E10-BA9A-666C49264FFF}" dt="2024-08-17T15:06:58.488" v="4905" actId="26606"/>
        <pc:sldMkLst>
          <pc:docMk/>
          <pc:sldMk cId="367584733" sldId="260"/>
        </pc:sldMkLst>
        <pc:spChg chg="mod">
          <ac:chgData name="Joshua Putman" userId="5a246724-69ce-4422-bf93-cc99d1c9f329" providerId="ADAL" clId="{C6B28023-9ACB-4E10-BA9A-666C49264FFF}" dt="2024-08-17T15:06:58.488" v="4905" actId="26606"/>
          <ac:spMkLst>
            <pc:docMk/>
            <pc:sldMk cId="367584733" sldId="260"/>
            <ac:spMk id="2" creationId="{0A38B9AD-96D4-49CF-6D3F-47DB86A2C965}"/>
          </ac:spMkLst>
        </pc:spChg>
        <pc:spChg chg="mod">
          <ac:chgData name="Joshua Putman" userId="5a246724-69ce-4422-bf93-cc99d1c9f329" providerId="ADAL" clId="{C6B28023-9ACB-4E10-BA9A-666C49264FFF}" dt="2024-08-17T15:06:58.488" v="4905" actId="26606"/>
          <ac:spMkLst>
            <pc:docMk/>
            <pc:sldMk cId="367584733" sldId="260"/>
            <ac:spMk id="3" creationId="{DDECD88F-5EEE-D79C-F90F-2591582E84EB}"/>
          </ac:spMkLst>
        </pc:spChg>
        <pc:spChg chg="add">
          <ac:chgData name="Joshua Putman" userId="5a246724-69ce-4422-bf93-cc99d1c9f329" providerId="ADAL" clId="{C6B28023-9ACB-4E10-BA9A-666C49264FFF}" dt="2024-08-17T15:06:58.488" v="4905" actId="26606"/>
          <ac:spMkLst>
            <pc:docMk/>
            <pc:sldMk cId="367584733" sldId="260"/>
            <ac:spMk id="8" creationId="{39E4C68A-A4A9-48A4-9FF2-D2896B1EA01F}"/>
          </ac:spMkLst>
        </pc:spChg>
        <pc:spChg chg="add">
          <ac:chgData name="Joshua Putman" userId="5a246724-69ce-4422-bf93-cc99d1c9f329" providerId="ADAL" clId="{C6B28023-9ACB-4E10-BA9A-666C49264FFF}" dt="2024-08-17T15:06:58.488" v="4905" actId="26606"/>
          <ac:spMkLst>
            <pc:docMk/>
            <pc:sldMk cId="367584733" sldId="260"/>
            <ac:spMk id="10" creationId="{E2B9AEA5-52CB-49A6-AF8A-33502F291B91}"/>
          </ac:spMkLst>
        </pc:spChg>
      </pc:sldChg>
      <pc:sldChg chg="addSp delSp modSp new mod setBg">
        <pc:chgData name="Joshua Putman" userId="5a246724-69ce-4422-bf93-cc99d1c9f329" providerId="ADAL" clId="{C6B28023-9ACB-4E10-BA9A-666C49264FFF}" dt="2024-08-17T13:48:35.825" v="1731" actId="20577"/>
        <pc:sldMkLst>
          <pc:docMk/>
          <pc:sldMk cId="1351957163" sldId="261"/>
        </pc:sldMkLst>
        <pc:spChg chg="mod">
          <ac:chgData name="Joshua Putman" userId="5a246724-69ce-4422-bf93-cc99d1c9f329" providerId="ADAL" clId="{C6B28023-9ACB-4E10-BA9A-666C49264FFF}" dt="2024-08-17T13:45:42.847" v="1569" actId="26606"/>
          <ac:spMkLst>
            <pc:docMk/>
            <pc:sldMk cId="1351957163" sldId="261"/>
            <ac:spMk id="2" creationId="{2CED6A85-63D6-BBC2-560D-FEF66308128B}"/>
          </ac:spMkLst>
        </pc:spChg>
        <pc:spChg chg="del">
          <ac:chgData name="Joshua Putman" userId="5a246724-69ce-4422-bf93-cc99d1c9f329" providerId="ADAL" clId="{C6B28023-9ACB-4E10-BA9A-666C49264FFF}" dt="2024-08-17T13:45:14.326" v="1566" actId="931"/>
          <ac:spMkLst>
            <pc:docMk/>
            <pc:sldMk cId="1351957163" sldId="261"/>
            <ac:spMk id="3" creationId="{71B15CDF-351A-99AE-E533-DECDDF6FA1FA}"/>
          </ac:spMkLst>
        </pc:spChg>
        <pc:spChg chg="add mod">
          <ac:chgData name="Joshua Putman" userId="5a246724-69ce-4422-bf93-cc99d1c9f329" providerId="ADAL" clId="{C6B28023-9ACB-4E10-BA9A-666C49264FFF}" dt="2024-08-17T13:48:35.825" v="1731" actId="20577"/>
          <ac:spMkLst>
            <pc:docMk/>
            <pc:sldMk cId="1351957163" sldId="261"/>
            <ac:spMk id="9" creationId="{543B8F9F-C69F-00AC-7821-F82C077197C4}"/>
          </ac:spMkLst>
        </pc:spChg>
        <pc:spChg chg="add">
          <ac:chgData name="Joshua Putman" userId="5a246724-69ce-4422-bf93-cc99d1c9f329" providerId="ADAL" clId="{C6B28023-9ACB-4E10-BA9A-666C49264FFF}" dt="2024-08-17T13:45:42.847" v="1569" actId="26606"/>
          <ac:spMkLst>
            <pc:docMk/>
            <pc:sldMk cId="1351957163" sldId="261"/>
            <ac:spMk id="12" creationId="{4FAE1107-CEC3-4041-8BAA-CDB6F6759B35}"/>
          </ac:spMkLst>
        </pc:spChg>
        <pc:picChg chg="add mod">
          <ac:chgData name="Joshua Putman" userId="5a246724-69ce-4422-bf93-cc99d1c9f329" providerId="ADAL" clId="{C6B28023-9ACB-4E10-BA9A-666C49264FFF}" dt="2024-08-17T13:45:42.847" v="1569" actId="26606"/>
          <ac:picMkLst>
            <pc:docMk/>
            <pc:sldMk cId="1351957163" sldId="261"/>
            <ac:picMk id="5" creationId="{07B7BD05-356B-18F9-8F76-1E621AEC3051}"/>
          </ac:picMkLst>
        </pc:picChg>
        <pc:cxnChg chg="add">
          <ac:chgData name="Joshua Putman" userId="5a246724-69ce-4422-bf93-cc99d1c9f329" providerId="ADAL" clId="{C6B28023-9ACB-4E10-BA9A-666C49264FFF}" dt="2024-08-17T13:45:42.847" v="1569" actId="26606"/>
          <ac:cxnSpMkLst>
            <pc:docMk/>
            <pc:sldMk cId="1351957163" sldId="261"/>
            <ac:cxnSpMk id="14" creationId="{1AEA88FB-F5DD-45CE-AAE1-7B33D0ABDD25}"/>
          </ac:cxnSpMkLst>
        </pc:cxnChg>
      </pc:sldChg>
      <pc:sldChg chg="addSp delSp modSp new mod setBg">
        <pc:chgData name="Joshua Putman" userId="5a246724-69ce-4422-bf93-cc99d1c9f329" providerId="ADAL" clId="{C6B28023-9ACB-4E10-BA9A-666C49264FFF}" dt="2024-08-17T13:54:25.448" v="1883" actId="20577"/>
        <pc:sldMkLst>
          <pc:docMk/>
          <pc:sldMk cId="977811032" sldId="262"/>
        </pc:sldMkLst>
        <pc:spChg chg="mod">
          <ac:chgData name="Joshua Putman" userId="5a246724-69ce-4422-bf93-cc99d1c9f329" providerId="ADAL" clId="{C6B28023-9ACB-4E10-BA9A-666C49264FFF}" dt="2024-08-17T13:51:45.240" v="1754" actId="26606"/>
          <ac:spMkLst>
            <pc:docMk/>
            <pc:sldMk cId="977811032" sldId="262"/>
            <ac:spMk id="2" creationId="{A3F3174C-36E2-2343-6535-D6A2E5F5314C}"/>
          </ac:spMkLst>
        </pc:spChg>
        <pc:spChg chg="del">
          <ac:chgData name="Joshua Putman" userId="5a246724-69ce-4422-bf93-cc99d1c9f329" providerId="ADAL" clId="{C6B28023-9ACB-4E10-BA9A-666C49264FFF}" dt="2024-08-17T13:51:41.254" v="1751" actId="931"/>
          <ac:spMkLst>
            <pc:docMk/>
            <pc:sldMk cId="977811032" sldId="262"/>
            <ac:spMk id="3" creationId="{141F5F39-5F77-4D87-5C34-B1CC5CA8E0BB}"/>
          </ac:spMkLst>
        </pc:spChg>
        <pc:spChg chg="add mod">
          <ac:chgData name="Joshua Putman" userId="5a246724-69ce-4422-bf93-cc99d1c9f329" providerId="ADAL" clId="{C6B28023-9ACB-4E10-BA9A-666C49264FFF}" dt="2024-08-17T13:54:25.448" v="1883" actId="20577"/>
          <ac:spMkLst>
            <pc:docMk/>
            <pc:sldMk cId="977811032" sldId="262"/>
            <ac:spMk id="9" creationId="{3F163A80-E15D-D35D-A2E8-D528E0D3F417}"/>
          </ac:spMkLst>
        </pc:spChg>
        <pc:spChg chg="add">
          <ac:chgData name="Joshua Putman" userId="5a246724-69ce-4422-bf93-cc99d1c9f329" providerId="ADAL" clId="{C6B28023-9ACB-4E10-BA9A-666C49264FFF}" dt="2024-08-17T13:51:45.240" v="1754" actId="26606"/>
          <ac:spMkLst>
            <pc:docMk/>
            <pc:sldMk cId="977811032" sldId="262"/>
            <ac:spMk id="12" creationId="{4FAE1107-CEC3-4041-8BAA-CDB6F6759B35}"/>
          </ac:spMkLst>
        </pc:spChg>
        <pc:picChg chg="add mod">
          <ac:chgData name="Joshua Putman" userId="5a246724-69ce-4422-bf93-cc99d1c9f329" providerId="ADAL" clId="{C6B28023-9ACB-4E10-BA9A-666C49264FFF}" dt="2024-08-17T13:51:45.240" v="1754" actId="26606"/>
          <ac:picMkLst>
            <pc:docMk/>
            <pc:sldMk cId="977811032" sldId="262"/>
            <ac:picMk id="5" creationId="{931695CD-EB4C-653F-3494-787198CF83B9}"/>
          </ac:picMkLst>
        </pc:picChg>
        <pc:cxnChg chg="add">
          <ac:chgData name="Joshua Putman" userId="5a246724-69ce-4422-bf93-cc99d1c9f329" providerId="ADAL" clId="{C6B28023-9ACB-4E10-BA9A-666C49264FFF}" dt="2024-08-17T13:51:45.240" v="1754" actId="26606"/>
          <ac:cxnSpMkLst>
            <pc:docMk/>
            <pc:sldMk cId="977811032" sldId="262"/>
            <ac:cxnSpMk id="14" creationId="{1AEA88FB-F5DD-45CE-AAE1-7B33D0ABDD25}"/>
          </ac:cxnSpMkLst>
        </pc:cxnChg>
      </pc:sldChg>
      <pc:sldChg chg="addSp delSp modSp new mod setBg">
        <pc:chgData name="Joshua Putman" userId="5a246724-69ce-4422-bf93-cc99d1c9f329" providerId="ADAL" clId="{C6B28023-9ACB-4E10-BA9A-666C49264FFF}" dt="2024-08-17T14:06:03.521" v="2498" actId="5793"/>
        <pc:sldMkLst>
          <pc:docMk/>
          <pc:sldMk cId="3323122110" sldId="263"/>
        </pc:sldMkLst>
        <pc:spChg chg="mod">
          <ac:chgData name="Joshua Putman" userId="5a246724-69ce-4422-bf93-cc99d1c9f329" providerId="ADAL" clId="{C6B28023-9ACB-4E10-BA9A-666C49264FFF}" dt="2024-08-17T14:01:03.198" v="1936" actId="26606"/>
          <ac:spMkLst>
            <pc:docMk/>
            <pc:sldMk cId="3323122110" sldId="263"/>
            <ac:spMk id="2" creationId="{B49413AC-1850-E1F5-B260-16EF1340CAF1}"/>
          </ac:spMkLst>
        </pc:spChg>
        <pc:spChg chg="del">
          <ac:chgData name="Joshua Putman" userId="5a246724-69ce-4422-bf93-cc99d1c9f329" providerId="ADAL" clId="{C6B28023-9ACB-4E10-BA9A-666C49264FFF}" dt="2024-08-17T14:00:01.439" v="1904" actId="931"/>
          <ac:spMkLst>
            <pc:docMk/>
            <pc:sldMk cId="3323122110" sldId="263"/>
            <ac:spMk id="3" creationId="{AF80475C-4968-7D67-240C-2D815DFBF1F8}"/>
          </ac:spMkLst>
        </pc:spChg>
        <pc:spChg chg="add mod">
          <ac:chgData name="Joshua Putman" userId="5a246724-69ce-4422-bf93-cc99d1c9f329" providerId="ADAL" clId="{C6B28023-9ACB-4E10-BA9A-666C49264FFF}" dt="2024-08-17T14:06:03.521" v="2498" actId="5793"/>
          <ac:spMkLst>
            <pc:docMk/>
            <pc:sldMk cId="3323122110" sldId="263"/>
            <ac:spMk id="11" creationId="{D4598C5A-163D-3673-EDF4-D9D2F32ACC53}"/>
          </ac:spMkLst>
        </pc:spChg>
        <pc:spChg chg="add">
          <ac:chgData name="Joshua Putman" userId="5a246724-69ce-4422-bf93-cc99d1c9f329" providerId="ADAL" clId="{C6B28023-9ACB-4E10-BA9A-666C49264FFF}" dt="2024-08-17T14:01:03.198" v="1936" actId="26606"/>
          <ac:spMkLst>
            <pc:docMk/>
            <pc:sldMk cId="3323122110" sldId="263"/>
            <ac:spMk id="14" creationId="{4FAE1107-CEC3-4041-8BAA-CDB6F6759B35}"/>
          </ac:spMkLst>
        </pc:spChg>
        <pc:graphicFrameChg chg="add del modGraphic">
          <ac:chgData name="Joshua Putman" userId="5a246724-69ce-4422-bf93-cc99d1c9f329" providerId="ADAL" clId="{C6B28023-9ACB-4E10-BA9A-666C49264FFF}" dt="2024-08-17T14:00:48.947" v="1933" actId="478"/>
          <ac:graphicFrameMkLst>
            <pc:docMk/>
            <pc:sldMk cId="3323122110" sldId="263"/>
            <ac:graphicFrameMk id="5" creationId="{F562E438-F3EB-1999-68F3-70AD918FFB66}"/>
          </ac:graphicFrameMkLst>
        </pc:graphicFrameChg>
        <pc:picChg chg="add mod">
          <ac:chgData name="Joshua Putman" userId="5a246724-69ce-4422-bf93-cc99d1c9f329" providerId="ADAL" clId="{C6B28023-9ACB-4E10-BA9A-666C49264FFF}" dt="2024-08-17T14:01:03.198" v="1936" actId="26606"/>
          <ac:picMkLst>
            <pc:docMk/>
            <pc:sldMk cId="3323122110" sldId="263"/>
            <ac:picMk id="7" creationId="{F2697788-9944-AFF3-7F8A-BCB59B97B295}"/>
          </ac:picMkLst>
        </pc:picChg>
        <pc:cxnChg chg="add">
          <ac:chgData name="Joshua Putman" userId="5a246724-69ce-4422-bf93-cc99d1c9f329" providerId="ADAL" clId="{C6B28023-9ACB-4E10-BA9A-666C49264FFF}" dt="2024-08-17T14:01:03.198" v="1936" actId="26606"/>
          <ac:cxnSpMkLst>
            <pc:docMk/>
            <pc:sldMk cId="3323122110" sldId="263"/>
            <ac:cxnSpMk id="16" creationId="{1AEA88FB-F5DD-45CE-AAE1-7B33D0ABDD25}"/>
          </ac:cxnSpMkLst>
        </pc:cxnChg>
      </pc:sldChg>
      <pc:sldChg chg="addSp delSp modSp add mod modAnim">
        <pc:chgData name="Joshua Putman" userId="5a246724-69ce-4422-bf93-cc99d1c9f329" providerId="ADAL" clId="{C6B28023-9ACB-4E10-BA9A-666C49264FFF}" dt="2024-08-17T14:18:16.382" v="3016" actId="26606"/>
        <pc:sldMkLst>
          <pc:docMk/>
          <pc:sldMk cId="4135306618" sldId="264"/>
        </pc:sldMkLst>
        <pc:spChg chg="mod">
          <ac:chgData name="Joshua Putman" userId="5a246724-69ce-4422-bf93-cc99d1c9f329" providerId="ADAL" clId="{C6B28023-9ACB-4E10-BA9A-666C49264FFF}" dt="2024-08-17T14:18:16.382" v="3016" actId="26606"/>
          <ac:spMkLst>
            <pc:docMk/>
            <pc:sldMk cId="4135306618" sldId="264"/>
            <ac:spMk id="11" creationId="{D4598C5A-163D-3673-EDF4-D9D2F32ACC53}"/>
          </ac:spMkLst>
        </pc:spChg>
        <pc:spChg chg="del">
          <ac:chgData name="Joshua Putman" userId="5a246724-69ce-4422-bf93-cc99d1c9f329" providerId="ADAL" clId="{C6B28023-9ACB-4E10-BA9A-666C49264FFF}" dt="2024-08-17T14:18:16.382" v="3016" actId="26606"/>
          <ac:spMkLst>
            <pc:docMk/>
            <pc:sldMk cId="4135306618" sldId="264"/>
            <ac:spMk id="14" creationId="{4FAE1107-CEC3-4041-8BAA-CDB6F6759B35}"/>
          </ac:spMkLst>
        </pc:spChg>
        <pc:spChg chg="add">
          <ac:chgData name="Joshua Putman" userId="5a246724-69ce-4422-bf93-cc99d1c9f329" providerId="ADAL" clId="{C6B28023-9ACB-4E10-BA9A-666C49264FFF}" dt="2024-08-17T14:18:16.382" v="3016" actId="26606"/>
          <ac:spMkLst>
            <pc:docMk/>
            <pc:sldMk cId="4135306618" sldId="264"/>
            <ac:spMk id="21" creationId="{4FAE1107-CEC3-4041-8BAA-CDB6F6759B35}"/>
          </ac:spMkLst>
        </pc:spChg>
        <pc:picChg chg="add mod">
          <ac:chgData name="Joshua Putman" userId="5a246724-69ce-4422-bf93-cc99d1c9f329" providerId="ADAL" clId="{C6B28023-9ACB-4E10-BA9A-666C49264FFF}" dt="2024-08-17T14:18:16.382" v="3016" actId="26606"/>
          <ac:picMkLst>
            <pc:docMk/>
            <pc:sldMk cId="4135306618" sldId="264"/>
            <ac:picMk id="3" creationId="{5E954769-D534-245B-2218-302796CEF249}"/>
          </ac:picMkLst>
        </pc:picChg>
        <pc:picChg chg="del">
          <ac:chgData name="Joshua Putman" userId="5a246724-69ce-4422-bf93-cc99d1c9f329" providerId="ADAL" clId="{C6B28023-9ACB-4E10-BA9A-666C49264FFF}" dt="2024-08-17T14:18:10.639" v="3015" actId="478"/>
          <ac:picMkLst>
            <pc:docMk/>
            <pc:sldMk cId="4135306618" sldId="264"/>
            <ac:picMk id="7" creationId="{F2697788-9944-AFF3-7F8A-BCB59B97B295}"/>
          </ac:picMkLst>
        </pc:picChg>
        <pc:cxnChg chg="del">
          <ac:chgData name="Joshua Putman" userId="5a246724-69ce-4422-bf93-cc99d1c9f329" providerId="ADAL" clId="{C6B28023-9ACB-4E10-BA9A-666C49264FFF}" dt="2024-08-17T14:18:16.382" v="3016" actId="26606"/>
          <ac:cxnSpMkLst>
            <pc:docMk/>
            <pc:sldMk cId="4135306618" sldId="264"/>
            <ac:cxnSpMk id="16" creationId="{1AEA88FB-F5DD-45CE-AAE1-7B33D0ABDD25}"/>
          </ac:cxnSpMkLst>
        </pc:cxnChg>
        <pc:cxnChg chg="add">
          <ac:chgData name="Joshua Putman" userId="5a246724-69ce-4422-bf93-cc99d1c9f329" providerId="ADAL" clId="{C6B28023-9ACB-4E10-BA9A-666C49264FFF}" dt="2024-08-17T14:18:16.382" v="3016" actId="26606"/>
          <ac:cxnSpMkLst>
            <pc:docMk/>
            <pc:sldMk cId="4135306618" sldId="264"/>
            <ac:cxnSpMk id="23" creationId="{1AEA88FB-F5DD-45CE-AAE1-7B33D0ABDD25}"/>
          </ac:cxnSpMkLst>
        </pc:cxnChg>
      </pc:sldChg>
      <pc:sldChg chg="modSp new del mod">
        <pc:chgData name="Joshua Putman" userId="5a246724-69ce-4422-bf93-cc99d1c9f329" providerId="ADAL" clId="{C6B28023-9ACB-4E10-BA9A-666C49264FFF}" dt="2024-08-17T14:20:50.348" v="3058" actId="2696"/>
        <pc:sldMkLst>
          <pc:docMk/>
          <pc:sldMk cId="2052895701" sldId="265"/>
        </pc:sldMkLst>
        <pc:spChg chg="mod">
          <ac:chgData name="Joshua Putman" userId="5a246724-69ce-4422-bf93-cc99d1c9f329" providerId="ADAL" clId="{C6B28023-9ACB-4E10-BA9A-666C49264FFF}" dt="2024-08-17T14:19:12.079" v="3034" actId="20577"/>
          <ac:spMkLst>
            <pc:docMk/>
            <pc:sldMk cId="2052895701" sldId="265"/>
            <ac:spMk id="2" creationId="{7F54396D-F08D-5B61-1CA0-35EEEF9C2666}"/>
          </ac:spMkLst>
        </pc:spChg>
      </pc:sldChg>
      <pc:sldChg chg="addSp delSp modSp add mod ord">
        <pc:chgData name="Joshua Putman" userId="5a246724-69ce-4422-bf93-cc99d1c9f329" providerId="ADAL" clId="{C6B28023-9ACB-4E10-BA9A-666C49264FFF}" dt="2024-08-17T14:21:33.227" v="3086" actId="20577"/>
        <pc:sldMkLst>
          <pc:docMk/>
          <pc:sldMk cId="2497232276" sldId="266"/>
        </pc:sldMkLst>
        <pc:spChg chg="mod">
          <ac:chgData name="Joshua Putman" userId="5a246724-69ce-4422-bf93-cc99d1c9f329" providerId="ADAL" clId="{C6B28023-9ACB-4E10-BA9A-666C49264FFF}" dt="2024-08-17T14:21:17.280" v="3062" actId="26606"/>
          <ac:spMkLst>
            <pc:docMk/>
            <pc:sldMk cId="2497232276" sldId="266"/>
            <ac:spMk id="2" creationId="{2CED6A85-63D6-BBC2-560D-FEF66308128B}"/>
          </ac:spMkLst>
        </pc:spChg>
        <pc:spChg chg="mod">
          <ac:chgData name="Joshua Putman" userId="5a246724-69ce-4422-bf93-cc99d1c9f329" providerId="ADAL" clId="{C6B28023-9ACB-4E10-BA9A-666C49264FFF}" dt="2024-08-17T14:21:33.227" v="3086" actId="20577"/>
          <ac:spMkLst>
            <pc:docMk/>
            <pc:sldMk cId="2497232276" sldId="266"/>
            <ac:spMk id="9" creationId="{543B8F9F-C69F-00AC-7821-F82C077197C4}"/>
          </ac:spMkLst>
        </pc:spChg>
        <pc:spChg chg="del">
          <ac:chgData name="Joshua Putman" userId="5a246724-69ce-4422-bf93-cc99d1c9f329" providerId="ADAL" clId="{C6B28023-9ACB-4E10-BA9A-666C49264FFF}" dt="2024-08-17T14:21:17.280" v="3062" actId="26606"/>
          <ac:spMkLst>
            <pc:docMk/>
            <pc:sldMk cId="2497232276" sldId="266"/>
            <ac:spMk id="12" creationId="{4FAE1107-CEC3-4041-8BAA-CDB6F6759B35}"/>
          </ac:spMkLst>
        </pc:spChg>
        <pc:spChg chg="add">
          <ac:chgData name="Joshua Putman" userId="5a246724-69ce-4422-bf93-cc99d1c9f329" providerId="ADAL" clId="{C6B28023-9ACB-4E10-BA9A-666C49264FFF}" dt="2024-08-17T14:21:17.280" v="3062" actId="26606"/>
          <ac:spMkLst>
            <pc:docMk/>
            <pc:sldMk cId="2497232276" sldId="266"/>
            <ac:spMk id="19" creationId="{4FAE1107-CEC3-4041-8BAA-CDB6F6759B35}"/>
          </ac:spMkLst>
        </pc:spChg>
        <pc:picChg chg="add mod">
          <ac:chgData name="Joshua Putman" userId="5a246724-69ce-4422-bf93-cc99d1c9f329" providerId="ADAL" clId="{C6B28023-9ACB-4E10-BA9A-666C49264FFF}" dt="2024-08-17T14:21:17.280" v="3062" actId="26606"/>
          <ac:picMkLst>
            <pc:docMk/>
            <pc:sldMk cId="2497232276" sldId="266"/>
            <ac:picMk id="4" creationId="{F253C36F-0C23-8A1A-4449-300A677DE290}"/>
          </ac:picMkLst>
        </pc:picChg>
        <pc:picChg chg="del">
          <ac:chgData name="Joshua Putman" userId="5a246724-69ce-4422-bf93-cc99d1c9f329" providerId="ADAL" clId="{C6B28023-9ACB-4E10-BA9A-666C49264FFF}" dt="2024-08-17T14:19:57.152" v="3057" actId="478"/>
          <ac:picMkLst>
            <pc:docMk/>
            <pc:sldMk cId="2497232276" sldId="266"/>
            <ac:picMk id="5" creationId="{07B7BD05-356B-18F9-8F76-1E621AEC3051}"/>
          </ac:picMkLst>
        </pc:picChg>
        <pc:cxnChg chg="del">
          <ac:chgData name="Joshua Putman" userId="5a246724-69ce-4422-bf93-cc99d1c9f329" providerId="ADAL" clId="{C6B28023-9ACB-4E10-BA9A-666C49264FFF}" dt="2024-08-17T14:21:17.280" v="3062" actId="26606"/>
          <ac:cxnSpMkLst>
            <pc:docMk/>
            <pc:sldMk cId="2497232276" sldId="266"/>
            <ac:cxnSpMk id="14" creationId="{1AEA88FB-F5DD-45CE-AAE1-7B33D0ABDD25}"/>
          </ac:cxnSpMkLst>
        </pc:cxnChg>
        <pc:cxnChg chg="add">
          <ac:chgData name="Joshua Putman" userId="5a246724-69ce-4422-bf93-cc99d1c9f329" providerId="ADAL" clId="{C6B28023-9ACB-4E10-BA9A-666C49264FFF}" dt="2024-08-17T14:21:17.280" v="3062" actId="26606"/>
          <ac:cxnSpMkLst>
            <pc:docMk/>
            <pc:sldMk cId="2497232276" sldId="266"/>
            <ac:cxnSpMk id="21" creationId="{1AEA88FB-F5DD-45CE-AAE1-7B33D0ABDD25}"/>
          </ac:cxnSpMkLst>
        </pc:cxnChg>
      </pc:sldChg>
      <pc:sldChg chg="addSp delSp modSp add mod ord">
        <pc:chgData name="Joshua Putman" userId="5a246724-69ce-4422-bf93-cc99d1c9f329" providerId="ADAL" clId="{C6B28023-9ACB-4E10-BA9A-666C49264FFF}" dt="2024-08-17T14:30:21.120" v="3272" actId="14100"/>
        <pc:sldMkLst>
          <pc:docMk/>
          <pc:sldMk cId="1976607469" sldId="267"/>
        </pc:sldMkLst>
        <pc:spChg chg="mod">
          <ac:chgData name="Joshua Putman" userId="5a246724-69ce-4422-bf93-cc99d1c9f329" providerId="ADAL" clId="{C6B28023-9ACB-4E10-BA9A-666C49264FFF}" dt="2024-08-17T14:30:21.120" v="3272" actId="14100"/>
          <ac:spMkLst>
            <pc:docMk/>
            <pc:sldMk cId="1976607469" sldId="267"/>
            <ac:spMk id="2" creationId="{A3F3174C-36E2-2343-6535-D6A2E5F5314C}"/>
          </ac:spMkLst>
        </pc:spChg>
        <pc:spChg chg="mod">
          <ac:chgData name="Joshua Putman" userId="5a246724-69ce-4422-bf93-cc99d1c9f329" providerId="ADAL" clId="{C6B28023-9ACB-4E10-BA9A-666C49264FFF}" dt="2024-08-17T14:29:21.658" v="3250" actId="20577"/>
          <ac:spMkLst>
            <pc:docMk/>
            <pc:sldMk cId="1976607469" sldId="267"/>
            <ac:spMk id="9" creationId="{3F163A80-E15D-D35D-A2E8-D528E0D3F417}"/>
          </ac:spMkLst>
        </pc:spChg>
        <pc:spChg chg="del">
          <ac:chgData name="Joshua Putman" userId="5a246724-69ce-4422-bf93-cc99d1c9f329" providerId="ADAL" clId="{C6B28023-9ACB-4E10-BA9A-666C49264FFF}" dt="2024-08-17T14:26:32.465" v="3094" actId="26606"/>
          <ac:spMkLst>
            <pc:docMk/>
            <pc:sldMk cId="1976607469" sldId="267"/>
            <ac:spMk id="12" creationId="{4FAE1107-CEC3-4041-8BAA-CDB6F6759B35}"/>
          </ac:spMkLst>
        </pc:spChg>
        <pc:spChg chg="add">
          <ac:chgData name="Joshua Putman" userId="5a246724-69ce-4422-bf93-cc99d1c9f329" providerId="ADAL" clId="{C6B28023-9ACB-4E10-BA9A-666C49264FFF}" dt="2024-08-17T14:26:32.465" v="3094" actId="26606"/>
          <ac:spMkLst>
            <pc:docMk/>
            <pc:sldMk cId="1976607469" sldId="267"/>
            <ac:spMk id="19" creationId="{4FAE1107-CEC3-4041-8BAA-CDB6F6759B35}"/>
          </ac:spMkLst>
        </pc:spChg>
        <pc:picChg chg="add mod">
          <ac:chgData name="Joshua Putman" userId="5a246724-69ce-4422-bf93-cc99d1c9f329" providerId="ADAL" clId="{C6B28023-9ACB-4E10-BA9A-666C49264FFF}" dt="2024-08-17T14:26:32.465" v="3094" actId="26606"/>
          <ac:picMkLst>
            <pc:docMk/>
            <pc:sldMk cId="1976607469" sldId="267"/>
            <ac:picMk id="4" creationId="{09B9E7B4-E2BA-B2C3-7523-A7C7B55B9348}"/>
          </ac:picMkLst>
        </pc:picChg>
        <pc:picChg chg="del">
          <ac:chgData name="Joshua Putman" userId="5a246724-69ce-4422-bf93-cc99d1c9f329" providerId="ADAL" clId="{C6B28023-9ACB-4E10-BA9A-666C49264FFF}" dt="2024-08-17T14:26:05.479" v="3090" actId="478"/>
          <ac:picMkLst>
            <pc:docMk/>
            <pc:sldMk cId="1976607469" sldId="267"/>
            <ac:picMk id="5" creationId="{931695CD-EB4C-653F-3494-787198CF83B9}"/>
          </ac:picMkLst>
        </pc:picChg>
        <pc:cxnChg chg="del">
          <ac:chgData name="Joshua Putman" userId="5a246724-69ce-4422-bf93-cc99d1c9f329" providerId="ADAL" clId="{C6B28023-9ACB-4E10-BA9A-666C49264FFF}" dt="2024-08-17T14:26:32.465" v="3094" actId="26606"/>
          <ac:cxnSpMkLst>
            <pc:docMk/>
            <pc:sldMk cId="1976607469" sldId="267"/>
            <ac:cxnSpMk id="14" creationId="{1AEA88FB-F5DD-45CE-AAE1-7B33D0ABDD25}"/>
          </ac:cxnSpMkLst>
        </pc:cxnChg>
        <pc:cxnChg chg="add">
          <ac:chgData name="Joshua Putman" userId="5a246724-69ce-4422-bf93-cc99d1c9f329" providerId="ADAL" clId="{C6B28023-9ACB-4E10-BA9A-666C49264FFF}" dt="2024-08-17T14:26:32.465" v="3094" actId="26606"/>
          <ac:cxnSpMkLst>
            <pc:docMk/>
            <pc:sldMk cId="1976607469" sldId="267"/>
            <ac:cxnSpMk id="21" creationId="{1AEA88FB-F5DD-45CE-AAE1-7B33D0ABDD25}"/>
          </ac:cxnSpMkLst>
        </pc:cxnChg>
      </pc:sldChg>
      <pc:sldChg chg="addSp delSp modSp add mod ord">
        <pc:chgData name="Joshua Putman" userId="5a246724-69ce-4422-bf93-cc99d1c9f329" providerId="ADAL" clId="{C6B28023-9ACB-4E10-BA9A-666C49264FFF}" dt="2024-08-17T14:40:12.870" v="3707" actId="20577"/>
        <pc:sldMkLst>
          <pc:docMk/>
          <pc:sldMk cId="7340000" sldId="268"/>
        </pc:sldMkLst>
        <pc:spChg chg="mod">
          <ac:chgData name="Joshua Putman" userId="5a246724-69ce-4422-bf93-cc99d1c9f329" providerId="ADAL" clId="{C6B28023-9ACB-4E10-BA9A-666C49264FFF}" dt="2024-08-17T14:37:06.766" v="3706" actId="20577"/>
          <ac:spMkLst>
            <pc:docMk/>
            <pc:sldMk cId="7340000" sldId="268"/>
            <ac:spMk id="2" creationId="{B49413AC-1850-E1F5-B260-16EF1340CAF1}"/>
          </ac:spMkLst>
        </pc:spChg>
        <pc:spChg chg="mod">
          <ac:chgData name="Joshua Putman" userId="5a246724-69ce-4422-bf93-cc99d1c9f329" providerId="ADAL" clId="{C6B28023-9ACB-4E10-BA9A-666C49264FFF}" dt="2024-08-17T14:40:12.870" v="3707" actId="20577"/>
          <ac:spMkLst>
            <pc:docMk/>
            <pc:sldMk cId="7340000" sldId="268"/>
            <ac:spMk id="11" creationId="{D4598C5A-163D-3673-EDF4-D9D2F32ACC53}"/>
          </ac:spMkLst>
        </pc:spChg>
        <pc:spChg chg="del">
          <ac:chgData name="Joshua Putman" userId="5a246724-69ce-4422-bf93-cc99d1c9f329" providerId="ADAL" clId="{C6B28023-9ACB-4E10-BA9A-666C49264FFF}" dt="2024-08-17T14:33:15.093" v="3288" actId="26606"/>
          <ac:spMkLst>
            <pc:docMk/>
            <pc:sldMk cId="7340000" sldId="268"/>
            <ac:spMk id="14" creationId="{4FAE1107-CEC3-4041-8BAA-CDB6F6759B35}"/>
          </ac:spMkLst>
        </pc:spChg>
        <pc:spChg chg="add">
          <ac:chgData name="Joshua Putman" userId="5a246724-69ce-4422-bf93-cc99d1c9f329" providerId="ADAL" clId="{C6B28023-9ACB-4E10-BA9A-666C49264FFF}" dt="2024-08-17T14:33:15.093" v="3288" actId="26606"/>
          <ac:spMkLst>
            <pc:docMk/>
            <pc:sldMk cId="7340000" sldId="268"/>
            <ac:spMk id="21" creationId="{4FAE1107-CEC3-4041-8BAA-CDB6F6759B35}"/>
          </ac:spMkLst>
        </pc:spChg>
        <pc:picChg chg="add mod">
          <ac:chgData name="Joshua Putman" userId="5a246724-69ce-4422-bf93-cc99d1c9f329" providerId="ADAL" clId="{C6B28023-9ACB-4E10-BA9A-666C49264FFF}" dt="2024-08-17T14:33:15.093" v="3288" actId="26606"/>
          <ac:picMkLst>
            <pc:docMk/>
            <pc:sldMk cId="7340000" sldId="268"/>
            <ac:picMk id="4" creationId="{6CFF0DAF-B82D-5B0C-298A-97F209C9FF83}"/>
          </ac:picMkLst>
        </pc:picChg>
        <pc:picChg chg="del">
          <ac:chgData name="Joshua Putman" userId="5a246724-69ce-4422-bf93-cc99d1c9f329" providerId="ADAL" clId="{C6B28023-9ACB-4E10-BA9A-666C49264FFF}" dt="2024-08-17T14:30:43.832" v="3284" actId="478"/>
          <ac:picMkLst>
            <pc:docMk/>
            <pc:sldMk cId="7340000" sldId="268"/>
            <ac:picMk id="7" creationId="{F2697788-9944-AFF3-7F8A-BCB59B97B295}"/>
          </ac:picMkLst>
        </pc:picChg>
        <pc:cxnChg chg="del">
          <ac:chgData name="Joshua Putman" userId="5a246724-69ce-4422-bf93-cc99d1c9f329" providerId="ADAL" clId="{C6B28023-9ACB-4E10-BA9A-666C49264FFF}" dt="2024-08-17T14:33:15.093" v="3288" actId="26606"/>
          <ac:cxnSpMkLst>
            <pc:docMk/>
            <pc:sldMk cId="7340000" sldId="268"/>
            <ac:cxnSpMk id="16" creationId="{1AEA88FB-F5DD-45CE-AAE1-7B33D0ABDD25}"/>
          </ac:cxnSpMkLst>
        </pc:cxnChg>
        <pc:cxnChg chg="add">
          <ac:chgData name="Joshua Putman" userId="5a246724-69ce-4422-bf93-cc99d1c9f329" providerId="ADAL" clId="{C6B28023-9ACB-4E10-BA9A-666C49264FFF}" dt="2024-08-17T14:33:15.093" v="3288" actId="26606"/>
          <ac:cxnSpMkLst>
            <pc:docMk/>
            <pc:sldMk cId="7340000" sldId="268"/>
            <ac:cxnSpMk id="23" creationId="{1AEA88FB-F5DD-45CE-AAE1-7B33D0ABDD25}"/>
          </ac:cxnSpMkLst>
        </pc:cxnChg>
      </pc:sldChg>
      <pc:sldChg chg="addSp delSp modSp add mod ord delAnim modAnim">
        <pc:chgData name="Joshua Putman" userId="5a246724-69ce-4422-bf93-cc99d1c9f329" providerId="ADAL" clId="{C6B28023-9ACB-4E10-BA9A-666C49264FFF}" dt="2024-08-17T14:57:47.646" v="4840" actId="403"/>
        <pc:sldMkLst>
          <pc:docMk/>
          <pc:sldMk cId="2508575360" sldId="269"/>
        </pc:sldMkLst>
        <pc:spChg chg="mod">
          <ac:chgData name="Joshua Putman" userId="5a246724-69ce-4422-bf93-cc99d1c9f329" providerId="ADAL" clId="{C6B28023-9ACB-4E10-BA9A-666C49264FFF}" dt="2024-08-17T14:44:53.513" v="3751" actId="14100"/>
          <ac:spMkLst>
            <pc:docMk/>
            <pc:sldMk cId="2508575360" sldId="269"/>
            <ac:spMk id="2" creationId="{B49413AC-1850-E1F5-B260-16EF1340CAF1}"/>
          </ac:spMkLst>
        </pc:spChg>
        <pc:spChg chg="mod">
          <ac:chgData name="Joshua Putman" userId="5a246724-69ce-4422-bf93-cc99d1c9f329" providerId="ADAL" clId="{C6B28023-9ACB-4E10-BA9A-666C49264FFF}" dt="2024-08-17T14:57:47.646" v="4840" actId="403"/>
          <ac:spMkLst>
            <pc:docMk/>
            <pc:sldMk cId="2508575360" sldId="269"/>
            <ac:spMk id="11" creationId="{D4598C5A-163D-3673-EDF4-D9D2F32ACC53}"/>
          </ac:spMkLst>
        </pc:spChg>
        <pc:spChg chg="del">
          <ac:chgData name="Joshua Putman" userId="5a246724-69ce-4422-bf93-cc99d1c9f329" providerId="ADAL" clId="{C6B28023-9ACB-4E10-BA9A-666C49264FFF}" dt="2024-08-17T14:44:47.768" v="3750" actId="26606"/>
          <ac:spMkLst>
            <pc:docMk/>
            <pc:sldMk cId="2508575360" sldId="269"/>
            <ac:spMk id="21" creationId="{4FAE1107-CEC3-4041-8BAA-CDB6F6759B35}"/>
          </ac:spMkLst>
        </pc:spChg>
        <pc:spChg chg="add">
          <ac:chgData name="Joshua Putman" userId="5a246724-69ce-4422-bf93-cc99d1c9f329" providerId="ADAL" clId="{C6B28023-9ACB-4E10-BA9A-666C49264FFF}" dt="2024-08-17T14:44:47.768" v="3750" actId="26606"/>
          <ac:spMkLst>
            <pc:docMk/>
            <pc:sldMk cId="2508575360" sldId="269"/>
            <ac:spMk id="28" creationId="{4FAE1107-CEC3-4041-8BAA-CDB6F6759B35}"/>
          </ac:spMkLst>
        </pc:spChg>
        <pc:picChg chg="del">
          <ac:chgData name="Joshua Putman" userId="5a246724-69ce-4422-bf93-cc99d1c9f329" providerId="ADAL" clId="{C6B28023-9ACB-4E10-BA9A-666C49264FFF}" dt="2024-08-17T14:41:25.700" v="3748" actId="478"/>
          <ac:picMkLst>
            <pc:docMk/>
            <pc:sldMk cId="2508575360" sldId="269"/>
            <ac:picMk id="3" creationId="{5E954769-D534-245B-2218-302796CEF249}"/>
          </ac:picMkLst>
        </pc:picChg>
        <pc:picChg chg="add mod">
          <ac:chgData name="Joshua Putman" userId="5a246724-69ce-4422-bf93-cc99d1c9f329" providerId="ADAL" clId="{C6B28023-9ACB-4E10-BA9A-666C49264FFF}" dt="2024-08-17T14:44:47.768" v="3750" actId="26606"/>
          <ac:picMkLst>
            <pc:docMk/>
            <pc:sldMk cId="2508575360" sldId="269"/>
            <ac:picMk id="4" creationId="{A38E1AB2-955A-3BED-F720-6CDC0BC9E914}"/>
          </ac:picMkLst>
        </pc:picChg>
        <pc:cxnChg chg="del">
          <ac:chgData name="Joshua Putman" userId="5a246724-69ce-4422-bf93-cc99d1c9f329" providerId="ADAL" clId="{C6B28023-9ACB-4E10-BA9A-666C49264FFF}" dt="2024-08-17T14:44:47.768" v="3750" actId="26606"/>
          <ac:cxnSpMkLst>
            <pc:docMk/>
            <pc:sldMk cId="2508575360" sldId="269"/>
            <ac:cxnSpMk id="23" creationId="{1AEA88FB-F5DD-45CE-AAE1-7B33D0ABDD25}"/>
          </ac:cxnSpMkLst>
        </pc:cxnChg>
        <pc:cxnChg chg="add">
          <ac:chgData name="Joshua Putman" userId="5a246724-69ce-4422-bf93-cc99d1c9f329" providerId="ADAL" clId="{C6B28023-9ACB-4E10-BA9A-666C49264FFF}" dt="2024-08-17T14:44:47.768" v="3750" actId="26606"/>
          <ac:cxnSpMkLst>
            <pc:docMk/>
            <pc:sldMk cId="2508575360" sldId="269"/>
            <ac:cxnSpMk id="30" creationId="{1AEA88FB-F5DD-45CE-AAE1-7B33D0ABDD25}"/>
          </ac:cxnSpMkLst>
        </pc:cxnChg>
      </pc:sldChg>
      <pc:sldChg chg="addSp delSp modSp add mod ord setBg">
        <pc:chgData name="Joshua Putman" userId="5a246724-69ce-4422-bf93-cc99d1c9f329" providerId="ADAL" clId="{C6B28023-9ACB-4E10-BA9A-666C49264FFF}" dt="2024-08-17T15:06:38.709" v="4904" actId="26606"/>
        <pc:sldMkLst>
          <pc:docMk/>
          <pc:sldMk cId="1365283859" sldId="270"/>
        </pc:sldMkLst>
        <pc:spChg chg="mod">
          <ac:chgData name="Joshua Putman" userId="5a246724-69ce-4422-bf93-cc99d1c9f329" providerId="ADAL" clId="{C6B28023-9ACB-4E10-BA9A-666C49264FFF}" dt="2024-08-17T15:06:38.709" v="4904" actId="26606"/>
          <ac:spMkLst>
            <pc:docMk/>
            <pc:sldMk cId="1365283859" sldId="270"/>
            <ac:spMk id="2" creationId="{0A38B9AD-96D4-49CF-6D3F-47DB86A2C965}"/>
          </ac:spMkLst>
        </pc:spChg>
        <pc:spChg chg="mod">
          <ac:chgData name="Joshua Putman" userId="5a246724-69ce-4422-bf93-cc99d1c9f329" providerId="ADAL" clId="{C6B28023-9ACB-4E10-BA9A-666C49264FFF}" dt="2024-08-17T15:06:38.709" v="4904" actId="26606"/>
          <ac:spMkLst>
            <pc:docMk/>
            <pc:sldMk cId="1365283859" sldId="270"/>
            <ac:spMk id="3" creationId="{DDECD88F-5EEE-D79C-F90F-2591582E84EB}"/>
          </ac:spMkLst>
        </pc:spChg>
        <pc:spChg chg="add">
          <ac:chgData name="Joshua Putman" userId="5a246724-69ce-4422-bf93-cc99d1c9f329" providerId="ADAL" clId="{C6B28023-9ACB-4E10-BA9A-666C49264FFF}" dt="2024-08-17T15:06:38.709" v="4904" actId="26606"/>
          <ac:spMkLst>
            <pc:docMk/>
            <pc:sldMk cId="1365283859" sldId="270"/>
            <ac:spMk id="11" creationId="{4FAE1107-CEC3-4041-8BAA-CDB6F6759B35}"/>
          </ac:spMkLst>
        </pc:spChg>
        <pc:picChg chg="add del">
          <ac:chgData name="Joshua Putman" userId="5a246724-69ce-4422-bf93-cc99d1c9f329" providerId="ADAL" clId="{C6B28023-9ACB-4E10-BA9A-666C49264FFF}" dt="2024-08-17T15:06:18.525" v="4900" actId="478"/>
          <ac:picMkLst>
            <pc:docMk/>
            <pc:sldMk cId="1365283859" sldId="270"/>
            <ac:picMk id="5" creationId="{FB44811B-9C81-FDC2-2A1A-0D1EDEAC014B}"/>
          </ac:picMkLst>
        </pc:picChg>
        <pc:picChg chg="add mod">
          <ac:chgData name="Joshua Putman" userId="5a246724-69ce-4422-bf93-cc99d1c9f329" providerId="ADAL" clId="{C6B28023-9ACB-4E10-BA9A-666C49264FFF}" dt="2024-08-17T15:06:38.709" v="4904" actId="26606"/>
          <ac:picMkLst>
            <pc:docMk/>
            <pc:sldMk cId="1365283859" sldId="270"/>
            <ac:picMk id="6" creationId="{E3F4BCF0-E77F-6412-0E89-EB4470F60F2F}"/>
          </ac:picMkLst>
        </pc:picChg>
        <pc:cxnChg chg="add">
          <ac:chgData name="Joshua Putman" userId="5a246724-69ce-4422-bf93-cc99d1c9f329" providerId="ADAL" clId="{C6B28023-9ACB-4E10-BA9A-666C49264FFF}" dt="2024-08-17T15:06:38.709" v="4904" actId="26606"/>
          <ac:cxnSpMkLst>
            <pc:docMk/>
            <pc:sldMk cId="1365283859" sldId="270"/>
            <ac:cxnSpMk id="13" creationId="{1AEA88FB-F5DD-45CE-AAE1-7B33D0ABDD25}"/>
          </ac:cxnSpMkLst>
        </pc:cxnChg>
      </pc:sldChg>
      <pc:sldChg chg="addSp modSp new mod setBg setClrOvrMap">
        <pc:chgData name="Joshua Putman" userId="5a246724-69ce-4422-bf93-cc99d1c9f329" providerId="ADAL" clId="{C6B28023-9ACB-4E10-BA9A-666C49264FFF}" dt="2024-08-17T15:03:13.121" v="4898" actId="207"/>
        <pc:sldMkLst>
          <pc:docMk/>
          <pc:sldMk cId="2534945345" sldId="271"/>
        </pc:sldMkLst>
        <pc:spChg chg="mod">
          <ac:chgData name="Joshua Putman" userId="5a246724-69ce-4422-bf93-cc99d1c9f329" providerId="ADAL" clId="{C6B28023-9ACB-4E10-BA9A-666C49264FFF}" dt="2024-08-17T15:02:30.841" v="4895" actId="26606"/>
          <ac:spMkLst>
            <pc:docMk/>
            <pc:sldMk cId="2534945345" sldId="271"/>
            <ac:spMk id="2" creationId="{A275E689-50C7-2761-2173-C57AB0484DAB}"/>
          </ac:spMkLst>
        </pc:spChg>
        <pc:spChg chg="mod">
          <ac:chgData name="Joshua Putman" userId="5a246724-69ce-4422-bf93-cc99d1c9f329" providerId="ADAL" clId="{C6B28023-9ACB-4E10-BA9A-666C49264FFF}" dt="2024-08-17T15:03:13.121" v="4898" actId="207"/>
          <ac:spMkLst>
            <pc:docMk/>
            <pc:sldMk cId="2534945345" sldId="271"/>
            <ac:spMk id="3" creationId="{64F40B99-D443-9698-7DB2-96D30DE061F6}"/>
          </ac:spMkLst>
        </pc:spChg>
        <pc:spChg chg="add">
          <ac:chgData name="Joshua Putman" userId="5a246724-69ce-4422-bf93-cc99d1c9f329" providerId="ADAL" clId="{C6B28023-9ACB-4E10-BA9A-666C49264FFF}" dt="2024-08-17T15:02:30.841" v="4895" actId="26606"/>
          <ac:spMkLst>
            <pc:docMk/>
            <pc:sldMk cId="2534945345" sldId="271"/>
            <ac:spMk id="9" creationId="{B32DC26D-8B9B-4CC1-B3CC-D3EA0FB162CD}"/>
          </ac:spMkLst>
        </pc:spChg>
        <pc:picChg chg="add">
          <ac:chgData name="Joshua Putman" userId="5a246724-69ce-4422-bf93-cc99d1c9f329" providerId="ADAL" clId="{C6B28023-9ACB-4E10-BA9A-666C49264FFF}" dt="2024-08-17T15:02:30.841" v="4895" actId="26606"/>
          <ac:picMkLst>
            <pc:docMk/>
            <pc:sldMk cId="2534945345" sldId="271"/>
            <ac:picMk id="5" creationId="{5B4B66E6-EF88-A7BF-E5E8-B9B0A128548B}"/>
          </ac:picMkLst>
        </pc:picChg>
        <pc:cxnChg chg="add">
          <ac:chgData name="Joshua Putman" userId="5a246724-69ce-4422-bf93-cc99d1c9f329" providerId="ADAL" clId="{C6B28023-9ACB-4E10-BA9A-666C49264FFF}" dt="2024-08-17T15:02:30.841" v="4895" actId="26606"/>
          <ac:cxnSpMkLst>
            <pc:docMk/>
            <pc:sldMk cId="2534945345" sldId="271"/>
            <ac:cxnSpMk id="11" creationId="{FBB7ADC3-53A0-44F2-914A-78CADAF33411}"/>
          </ac:cxnSpMkLst>
        </pc:cxnChg>
      </pc:sldChg>
      <pc:sldChg chg="modSp add del mod">
        <pc:chgData name="Joshua Putman" userId="5a246724-69ce-4422-bf93-cc99d1c9f329" providerId="ADAL" clId="{C6B28023-9ACB-4E10-BA9A-666C49264FFF}" dt="2024-08-17T15:10:56.225" v="4921" actId="2696"/>
        <pc:sldMkLst>
          <pc:docMk/>
          <pc:sldMk cId="2087208261" sldId="272"/>
        </pc:sldMkLst>
        <pc:spChg chg="mod">
          <ac:chgData name="Joshua Putman" userId="5a246724-69ce-4422-bf93-cc99d1c9f329" providerId="ADAL" clId="{C6B28023-9ACB-4E10-BA9A-666C49264FFF}" dt="2024-08-17T15:07:42.814" v="4920" actId="20577"/>
          <ac:spMkLst>
            <pc:docMk/>
            <pc:sldMk cId="2087208261" sldId="272"/>
            <ac:spMk id="2" creationId="{79DEAD4B-F44E-8509-CB3E-15EEFAE4824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A4A8F1-ECD3-4A66-9448-EC2347E95560}" type="datetimeFigureOut">
              <a:rPr lang="en-US" smtClean="0"/>
              <a:t>8/17/2024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1CE2F2-758A-4CAE-BC63-23ABEDA44D64}" type="slidenum">
              <a:rPr lang="en-US" smtClean="0"/>
              <a:t>‹#›</a:t>
            </a:fld>
            <a:endParaRPr lang="en-US"/>
          </a:p>
        </p:txBody>
      </p:sp>
    </p:spTree>
    <p:extLst>
      <p:ext uri="{BB962C8B-B14F-4D97-AF65-F5344CB8AC3E}">
        <p14:creationId xmlns:p14="http://schemas.microsoft.com/office/powerpoint/2010/main" val="201423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1CE2F2-758A-4CAE-BC63-23ABEDA44D64}" type="slidenum">
              <a:rPr lang="en-US" smtClean="0"/>
              <a:t>1</a:t>
            </a:fld>
            <a:endParaRPr lang="en-US"/>
          </a:p>
        </p:txBody>
      </p:sp>
    </p:spTree>
    <p:extLst>
      <p:ext uri="{BB962C8B-B14F-4D97-AF65-F5344CB8AC3E}">
        <p14:creationId xmlns:p14="http://schemas.microsoft.com/office/powerpoint/2010/main" val="501741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1CE2F2-758A-4CAE-BC63-23ABEDA44D64}" type="slidenum">
              <a:rPr lang="en-US" smtClean="0"/>
              <a:t>15</a:t>
            </a:fld>
            <a:endParaRPr lang="en-US"/>
          </a:p>
        </p:txBody>
      </p:sp>
    </p:spTree>
    <p:extLst>
      <p:ext uri="{BB962C8B-B14F-4D97-AF65-F5344CB8AC3E}">
        <p14:creationId xmlns:p14="http://schemas.microsoft.com/office/powerpoint/2010/main" val="3292520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3485C4C-BA8C-4AB0-973D-C5E686E8AFBD}" type="datetimeFigureOut">
              <a:rPr lang="en-US" smtClean="0"/>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31BD0-3312-48BC-91D0-A1E4E9B365B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379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485C4C-BA8C-4AB0-973D-C5E686E8AFBD}" type="datetimeFigureOut">
              <a:rPr lang="en-US" smtClean="0"/>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31BD0-3312-48BC-91D0-A1E4E9B365BC}" type="slidenum">
              <a:rPr lang="en-US" smtClean="0"/>
              <a:t>‹#›</a:t>
            </a:fld>
            <a:endParaRPr lang="en-US"/>
          </a:p>
        </p:txBody>
      </p:sp>
    </p:spTree>
    <p:extLst>
      <p:ext uri="{BB962C8B-B14F-4D97-AF65-F5344CB8AC3E}">
        <p14:creationId xmlns:p14="http://schemas.microsoft.com/office/powerpoint/2010/main" val="4290698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485C4C-BA8C-4AB0-973D-C5E686E8AFBD}" type="datetimeFigureOut">
              <a:rPr lang="en-US" smtClean="0"/>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31BD0-3312-48BC-91D0-A1E4E9B365BC}"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9391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485C4C-BA8C-4AB0-973D-C5E686E8AFBD}" type="datetimeFigureOut">
              <a:rPr lang="en-US" smtClean="0"/>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31BD0-3312-48BC-91D0-A1E4E9B365BC}" type="slidenum">
              <a:rPr lang="en-US" smtClean="0"/>
              <a:t>‹#›</a:t>
            </a:fld>
            <a:endParaRPr lang="en-US"/>
          </a:p>
        </p:txBody>
      </p:sp>
    </p:spTree>
    <p:extLst>
      <p:ext uri="{BB962C8B-B14F-4D97-AF65-F5344CB8AC3E}">
        <p14:creationId xmlns:p14="http://schemas.microsoft.com/office/powerpoint/2010/main" val="35349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485C4C-BA8C-4AB0-973D-C5E686E8AFBD}" type="datetimeFigureOut">
              <a:rPr lang="en-US" smtClean="0"/>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31BD0-3312-48BC-91D0-A1E4E9B365B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945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485C4C-BA8C-4AB0-973D-C5E686E8AFBD}" type="datetimeFigureOut">
              <a:rPr lang="en-US" smtClean="0"/>
              <a:t>8/17/2024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431BD0-3312-48BC-91D0-A1E4E9B365BC}" type="slidenum">
              <a:rPr lang="en-US" smtClean="0"/>
              <a:t>‹#›</a:t>
            </a:fld>
            <a:endParaRPr lang="en-US"/>
          </a:p>
        </p:txBody>
      </p:sp>
    </p:spTree>
    <p:extLst>
      <p:ext uri="{BB962C8B-B14F-4D97-AF65-F5344CB8AC3E}">
        <p14:creationId xmlns:p14="http://schemas.microsoft.com/office/powerpoint/2010/main" val="2543067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485C4C-BA8C-4AB0-973D-C5E686E8AFBD}" type="datetimeFigureOut">
              <a:rPr lang="en-US" smtClean="0"/>
              <a:t>8/17/2024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431BD0-3312-48BC-91D0-A1E4E9B365BC}" type="slidenum">
              <a:rPr lang="en-US" smtClean="0"/>
              <a:t>‹#›</a:t>
            </a:fld>
            <a:endParaRPr lang="en-US"/>
          </a:p>
        </p:txBody>
      </p:sp>
    </p:spTree>
    <p:extLst>
      <p:ext uri="{BB962C8B-B14F-4D97-AF65-F5344CB8AC3E}">
        <p14:creationId xmlns:p14="http://schemas.microsoft.com/office/powerpoint/2010/main" val="3165459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485C4C-BA8C-4AB0-973D-C5E686E8AFBD}" type="datetimeFigureOut">
              <a:rPr lang="en-US" smtClean="0"/>
              <a:t>8/17/2024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431BD0-3312-48BC-91D0-A1E4E9B365BC}" type="slidenum">
              <a:rPr lang="en-US" smtClean="0"/>
              <a:t>‹#›</a:t>
            </a:fld>
            <a:endParaRPr lang="en-US"/>
          </a:p>
        </p:txBody>
      </p:sp>
    </p:spTree>
    <p:extLst>
      <p:ext uri="{BB962C8B-B14F-4D97-AF65-F5344CB8AC3E}">
        <p14:creationId xmlns:p14="http://schemas.microsoft.com/office/powerpoint/2010/main" val="1714219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485C4C-BA8C-4AB0-973D-C5E686E8AFBD}" type="datetimeFigureOut">
              <a:rPr lang="en-US" smtClean="0"/>
              <a:t>8/17/2024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431BD0-3312-48BC-91D0-A1E4E9B365BC}" type="slidenum">
              <a:rPr lang="en-US" smtClean="0"/>
              <a:t>‹#›</a:t>
            </a:fld>
            <a:endParaRPr lang="en-US"/>
          </a:p>
        </p:txBody>
      </p:sp>
    </p:spTree>
    <p:extLst>
      <p:ext uri="{BB962C8B-B14F-4D97-AF65-F5344CB8AC3E}">
        <p14:creationId xmlns:p14="http://schemas.microsoft.com/office/powerpoint/2010/main" val="4242579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485C4C-BA8C-4AB0-973D-C5E686E8AFBD}" type="datetimeFigureOut">
              <a:rPr lang="en-US" smtClean="0"/>
              <a:t>8/17/2024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431BD0-3312-48BC-91D0-A1E4E9B365BC}" type="slidenum">
              <a:rPr lang="en-US" smtClean="0"/>
              <a:t>‹#›</a:t>
            </a:fld>
            <a:endParaRPr lang="en-US"/>
          </a:p>
        </p:txBody>
      </p:sp>
    </p:spTree>
    <p:extLst>
      <p:ext uri="{BB962C8B-B14F-4D97-AF65-F5344CB8AC3E}">
        <p14:creationId xmlns:p14="http://schemas.microsoft.com/office/powerpoint/2010/main" val="1412337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485C4C-BA8C-4AB0-973D-C5E686E8AFBD}" type="datetimeFigureOut">
              <a:rPr lang="en-US" smtClean="0"/>
              <a:t>8/17/2024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431BD0-3312-48BC-91D0-A1E4E9B365B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8056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3485C4C-BA8C-4AB0-973D-C5E686E8AFBD}" type="datetimeFigureOut">
              <a:rPr lang="en-US" smtClean="0"/>
              <a:t>8/17/2024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0431BD0-3312-48BC-91D0-A1E4E9B365BC}"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81811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video" Target="https://www.youtube.com/embed/-RYbIJhYdn8?feature=oembed"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ehmans.com/" TargetMode="External"/><Relationship Id="rId2" Type="http://schemas.openxmlformats.org/officeDocument/2006/relationships/hyperlink" Target="https://www.ballmasonjars.com/" TargetMode="External"/><Relationship Id="rId1" Type="http://schemas.openxmlformats.org/officeDocument/2006/relationships/slideLayout" Target="../slideLayouts/slideLayout2.xml"/><Relationship Id="rId6" Type="http://schemas.openxmlformats.org/officeDocument/2006/relationships/hyperlink" Target="https://www.kerrhomecanning.com/" TargetMode="External"/><Relationship Id="rId5" Type="http://schemas.openxmlformats.org/officeDocument/2006/relationships/hyperlink" Target="https://www.allamerican1930.com/products/the-925-pressure-cooker" TargetMode="External"/><Relationship Id="rId4" Type="http://schemas.openxmlformats.org/officeDocument/2006/relationships/hyperlink" Target="https://www.brescoinc.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ideo" Target="https://www.youtube.com/embed/PqUuVpvueMc?feature=oemb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D3FC10-6661-605F-48FB-AC8D61A40EF0}"/>
              </a:ext>
            </a:extLst>
          </p:cNvPr>
          <p:cNvSpPr>
            <a:spLocks noGrp="1"/>
          </p:cNvSpPr>
          <p:nvPr>
            <p:ph type="ctrTitle"/>
          </p:nvPr>
        </p:nvSpPr>
        <p:spPr>
          <a:xfrm>
            <a:off x="4713224" y="1105351"/>
            <a:ext cx="6353967" cy="3023981"/>
          </a:xfrm>
        </p:spPr>
        <p:txBody>
          <a:bodyPr anchor="b">
            <a:normAutofit/>
          </a:bodyPr>
          <a:lstStyle/>
          <a:p>
            <a:pPr algn="l"/>
            <a:r>
              <a:rPr lang="en-US" sz="4800">
                <a:solidFill>
                  <a:srgbClr val="FFFFFF"/>
                </a:solidFill>
              </a:rPr>
              <a:t>Alabama Vikings</a:t>
            </a:r>
            <a:br>
              <a:rPr lang="en-US" sz="4800">
                <a:solidFill>
                  <a:srgbClr val="FFFFFF"/>
                </a:solidFill>
              </a:rPr>
            </a:br>
            <a:r>
              <a:rPr lang="en-US" sz="4800">
                <a:solidFill>
                  <a:srgbClr val="FFFFFF"/>
                </a:solidFill>
              </a:rPr>
              <a:t>Intro to Canning</a:t>
            </a:r>
          </a:p>
        </p:txBody>
      </p:sp>
      <p:sp>
        <p:nvSpPr>
          <p:cNvPr id="3" name="Subtitle 2">
            <a:extLst>
              <a:ext uri="{FF2B5EF4-FFF2-40B4-BE49-F238E27FC236}">
                <a16:creationId xmlns:a16="http://schemas.microsoft.com/office/drawing/2014/main" id="{4DC46AB9-CBE8-3244-3E78-44F5E9336517}"/>
              </a:ext>
            </a:extLst>
          </p:cNvPr>
          <p:cNvSpPr>
            <a:spLocks noGrp="1"/>
          </p:cNvSpPr>
          <p:nvPr>
            <p:ph type="subTitle" idx="1"/>
          </p:nvPr>
        </p:nvSpPr>
        <p:spPr>
          <a:xfrm>
            <a:off x="4713224" y="4297556"/>
            <a:ext cx="6353968" cy="1433391"/>
          </a:xfrm>
        </p:spPr>
        <p:txBody>
          <a:bodyPr anchor="t">
            <a:normAutofit/>
          </a:bodyPr>
          <a:lstStyle/>
          <a:p>
            <a:r>
              <a:rPr lang="en-US">
                <a:solidFill>
                  <a:srgbClr val="FFFFFF"/>
                </a:solidFill>
              </a:rPr>
              <a:t>Joshua and Ashley Putman</a:t>
            </a:r>
          </a:p>
        </p:txBody>
      </p:sp>
      <p:cxnSp>
        <p:nvCxnSpPr>
          <p:cNvPr id="14" name="Straight Connector 13">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698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ED6A85-63D6-BBC2-560D-FEF66308128B}"/>
              </a:ext>
            </a:extLst>
          </p:cNvPr>
          <p:cNvSpPr>
            <a:spLocks noGrp="1"/>
          </p:cNvSpPr>
          <p:nvPr>
            <p:ph type="title"/>
          </p:nvPr>
        </p:nvSpPr>
        <p:spPr>
          <a:xfrm>
            <a:off x="1024129" y="585216"/>
            <a:ext cx="3779085" cy="1499616"/>
          </a:xfrm>
        </p:spPr>
        <p:txBody>
          <a:bodyPr>
            <a:normAutofit/>
          </a:bodyPr>
          <a:lstStyle/>
          <a:p>
            <a:r>
              <a:rPr lang="en-US" dirty="0">
                <a:solidFill>
                  <a:srgbClr val="FFFFFF"/>
                </a:solidFill>
              </a:rPr>
              <a:t>Pressure canning</a:t>
            </a:r>
          </a:p>
        </p:txBody>
      </p:sp>
      <p:cxnSp>
        <p:nvCxnSpPr>
          <p:cNvPr id="21" name="Straight Connector 20">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543B8F9F-C69F-00AC-7821-F82C077197C4}"/>
              </a:ext>
            </a:extLst>
          </p:cNvPr>
          <p:cNvSpPr>
            <a:spLocks noGrp="1"/>
          </p:cNvSpPr>
          <p:nvPr>
            <p:ph idx="1"/>
          </p:nvPr>
        </p:nvSpPr>
        <p:spPr>
          <a:xfrm>
            <a:off x="1024129" y="2286000"/>
            <a:ext cx="3791711" cy="3931920"/>
          </a:xfrm>
        </p:spPr>
        <p:txBody>
          <a:bodyPr>
            <a:normAutofit/>
          </a:bodyPr>
          <a:lstStyle/>
          <a:p>
            <a:r>
              <a:rPr lang="en-US" dirty="0">
                <a:solidFill>
                  <a:srgbClr val="FFFFFF"/>
                </a:solidFill>
              </a:rPr>
              <a:t>Equipment:</a:t>
            </a:r>
          </a:p>
          <a:p>
            <a:pPr lvl="1"/>
            <a:r>
              <a:rPr lang="en-US" dirty="0">
                <a:solidFill>
                  <a:srgbClr val="FFFFFF"/>
                </a:solidFill>
              </a:rPr>
              <a:t>Pressure Canner</a:t>
            </a:r>
          </a:p>
          <a:p>
            <a:pPr lvl="1"/>
            <a:r>
              <a:rPr lang="en-US" dirty="0">
                <a:solidFill>
                  <a:srgbClr val="FFFFFF"/>
                </a:solidFill>
              </a:rPr>
              <a:t>Rack</a:t>
            </a:r>
          </a:p>
          <a:p>
            <a:pPr lvl="1"/>
            <a:r>
              <a:rPr lang="en-US" dirty="0">
                <a:solidFill>
                  <a:srgbClr val="FFFFFF"/>
                </a:solidFill>
              </a:rPr>
              <a:t>Funnel</a:t>
            </a:r>
          </a:p>
          <a:p>
            <a:pPr lvl="1"/>
            <a:r>
              <a:rPr lang="en-US" dirty="0">
                <a:solidFill>
                  <a:srgbClr val="FFFFFF"/>
                </a:solidFill>
              </a:rPr>
              <a:t>Headspace Tool (Bubble Remover)</a:t>
            </a:r>
          </a:p>
          <a:p>
            <a:pPr lvl="1"/>
            <a:r>
              <a:rPr lang="en-US" dirty="0">
                <a:solidFill>
                  <a:srgbClr val="FFFFFF"/>
                </a:solidFill>
              </a:rPr>
              <a:t>Jar Lifter</a:t>
            </a:r>
          </a:p>
          <a:p>
            <a:pPr lvl="1"/>
            <a:r>
              <a:rPr lang="en-US" dirty="0">
                <a:solidFill>
                  <a:srgbClr val="FFFFFF"/>
                </a:solidFill>
              </a:rPr>
              <a:t>Jars / Lids / Rings</a:t>
            </a:r>
          </a:p>
          <a:p>
            <a:pPr lvl="1"/>
            <a:r>
              <a:rPr lang="en-US" dirty="0">
                <a:solidFill>
                  <a:srgbClr val="FFFFFF"/>
                </a:solidFill>
              </a:rPr>
              <a:t>Towels</a:t>
            </a:r>
          </a:p>
          <a:p>
            <a:pPr lvl="1"/>
            <a:r>
              <a:rPr lang="en-US" dirty="0">
                <a:solidFill>
                  <a:srgbClr val="FFFFFF"/>
                </a:solidFill>
              </a:rPr>
              <a:t>Optional: Vinegar</a:t>
            </a:r>
          </a:p>
          <a:p>
            <a:pPr lvl="1"/>
            <a:endParaRPr lang="en-US" dirty="0">
              <a:solidFill>
                <a:srgbClr val="FFFFFF"/>
              </a:solidFill>
            </a:endParaRPr>
          </a:p>
        </p:txBody>
      </p:sp>
      <p:pic>
        <p:nvPicPr>
          <p:cNvPr id="4" name="Picture 3" descr="A close-up of a pressure cooker&#10;&#10;Description automatically generated">
            <a:extLst>
              <a:ext uri="{FF2B5EF4-FFF2-40B4-BE49-F238E27FC236}">
                <a16:creationId xmlns:a16="http://schemas.microsoft.com/office/drawing/2014/main" id="{F253C36F-0C23-8A1A-4449-300A677DE2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2497232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F3174C-36E2-2343-6535-D6A2E5F5314C}"/>
              </a:ext>
            </a:extLst>
          </p:cNvPr>
          <p:cNvSpPr>
            <a:spLocks noGrp="1"/>
          </p:cNvSpPr>
          <p:nvPr>
            <p:ph type="title"/>
          </p:nvPr>
        </p:nvSpPr>
        <p:spPr>
          <a:xfrm>
            <a:off x="1024129" y="585216"/>
            <a:ext cx="4110578" cy="1499616"/>
          </a:xfrm>
        </p:spPr>
        <p:txBody>
          <a:bodyPr>
            <a:normAutofit/>
          </a:bodyPr>
          <a:lstStyle/>
          <a:p>
            <a:r>
              <a:rPr lang="en-US" dirty="0">
                <a:solidFill>
                  <a:srgbClr val="FFFFFF"/>
                </a:solidFill>
              </a:rPr>
              <a:t>pressure canning</a:t>
            </a:r>
          </a:p>
        </p:txBody>
      </p:sp>
      <p:cxnSp>
        <p:nvCxnSpPr>
          <p:cNvPr id="21" name="Straight Connector 20">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3F163A80-E15D-D35D-A2E8-D528E0D3F417}"/>
              </a:ext>
            </a:extLst>
          </p:cNvPr>
          <p:cNvSpPr>
            <a:spLocks noGrp="1"/>
          </p:cNvSpPr>
          <p:nvPr>
            <p:ph idx="1"/>
          </p:nvPr>
        </p:nvSpPr>
        <p:spPr>
          <a:xfrm>
            <a:off x="1024129" y="2286000"/>
            <a:ext cx="3791711" cy="3931920"/>
          </a:xfrm>
        </p:spPr>
        <p:txBody>
          <a:bodyPr>
            <a:normAutofit/>
          </a:bodyPr>
          <a:lstStyle/>
          <a:p>
            <a:r>
              <a:rPr lang="en-US" dirty="0">
                <a:solidFill>
                  <a:srgbClr val="FFFFFF"/>
                </a:solidFill>
              </a:rPr>
              <a:t>I found this on Amazon this morning for $152.13.</a:t>
            </a:r>
          </a:p>
          <a:p>
            <a:r>
              <a:rPr lang="en-US" dirty="0">
                <a:solidFill>
                  <a:srgbClr val="FFFFFF"/>
                </a:solidFill>
              </a:rPr>
              <a:t>The All American version shown on previous slide can be bought from </a:t>
            </a:r>
            <a:r>
              <a:rPr lang="en-US" dirty="0" err="1">
                <a:solidFill>
                  <a:srgbClr val="FFFFFF"/>
                </a:solidFill>
              </a:rPr>
              <a:t>Lehmans</a:t>
            </a:r>
            <a:r>
              <a:rPr lang="en-US" dirty="0">
                <a:solidFill>
                  <a:srgbClr val="FFFFFF"/>
                </a:solidFill>
              </a:rPr>
              <a:t> for $419.95.</a:t>
            </a:r>
          </a:p>
        </p:txBody>
      </p:sp>
      <p:pic>
        <p:nvPicPr>
          <p:cNvPr id="4" name="Picture 3" descr="A pressure cooker with red utensils&#10;&#10;Description automatically generated">
            <a:extLst>
              <a:ext uri="{FF2B5EF4-FFF2-40B4-BE49-F238E27FC236}">
                <a16:creationId xmlns:a16="http://schemas.microsoft.com/office/drawing/2014/main" id="{09B9E7B4-E2BA-B2C3-7523-A7C7B55B9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587627"/>
            <a:ext cx="5455921" cy="3682746"/>
          </a:xfrm>
          <a:prstGeom prst="rect">
            <a:avLst/>
          </a:prstGeom>
        </p:spPr>
      </p:pic>
    </p:spTree>
    <p:extLst>
      <p:ext uri="{BB962C8B-B14F-4D97-AF65-F5344CB8AC3E}">
        <p14:creationId xmlns:p14="http://schemas.microsoft.com/office/powerpoint/2010/main" val="1976607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9413AC-1850-E1F5-B260-16EF1340CAF1}"/>
              </a:ext>
            </a:extLst>
          </p:cNvPr>
          <p:cNvSpPr>
            <a:spLocks noGrp="1"/>
          </p:cNvSpPr>
          <p:nvPr>
            <p:ph type="title"/>
          </p:nvPr>
        </p:nvSpPr>
        <p:spPr>
          <a:xfrm>
            <a:off x="1024129" y="585216"/>
            <a:ext cx="4081271" cy="1499616"/>
          </a:xfrm>
        </p:spPr>
        <p:txBody>
          <a:bodyPr>
            <a:normAutofit/>
          </a:bodyPr>
          <a:lstStyle/>
          <a:p>
            <a:r>
              <a:rPr lang="en-US" dirty="0">
                <a:solidFill>
                  <a:srgbClr val="FFFFFF"/>
                </a:solidFill>
              </a:rPr>
              <a:t>Pressure canning</a:t>
            </a:r>
          </a:p>
        </p:txBody>
      </p:sp>
      <p:cxnSp>
        <p:nvCxnSpPr>
          <p:cNvPr id="23" name="Straight Connector 22">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D4598C5A-163D-3673-EDF4-D9D2F32ACC53}"/>
              </a:ext>
            </a:extLst>
          </p:cNvPr>
          <p:cNvSpPr>
            <a:spLocks noGrp="1"/>
          </p:cNvSpPr>
          <p:nvPr>
            <p:ph idx="1"/>
          </p:nvPr>
        </p:nvSpPr>
        <p:spPr>
          <a:xfrm>
            <a:off x="1024129" y="2286000"/>
            <a:ext cx="3791711" cy="3931920"/>
          </a:xfrm>
        </p:spPr>
        <p:txBody>
          <a:bodyPr>
            <a:normAutofit/>
          </a:bodyPr>
          <a:lstStyle/>
          <a:p>
            <a:r>
              <a:rPr lang="en-US" sz="1700" dirty="0">
                <a:solidFill>
                  <a:srgbClr val="FFFFFF"/>
                </a:solidFill>
              </a:rPr>
              <a:t>Process – FOLLOW THE RECIPE</a:t>
            </a:r>
          </a:p>
          <a:p>
            <a:pPr lvl="1"/>
            <a:r>
              <a:rPr lang="en-US" sz="1700" dirty="0">
                <a:solidFill>
                  <a:srgbClr val="FFFFFF"/>
                </a:solidFill>
              </a:rPr>
              <a:t>Prepare low acid foods as discussed.</a:t>
            </a:r>
          </a:p>
          <a:p>
            <a:pPr lvl="1"/>
            <a:r>
              <a:rPr lang="en-US" sz="1700" dirty="0">
                <a:solidFill>
                  <a:srgbClr val="FFFFFF"/>
                </a:solidFill>
              </a:rPr>
              <a:t>Follow trusted recipes.</a:t>
            </a:r>
          </a:p>
          <a:p>
            <a:pPr lvl="1"/>
            <a:r>
              <a:rPr lang="en-US" sz="1700" dirty="0">
                <a:solidFill>
                  <a:srgbClr val="FFFFFF"/>
                </a:solidFill>
              </a:rPr>
              <a:t>Fill sanitized jars with your food paying attention to head space and air bubbles. Recipes vary on pre-warming jars – FOLLOW THE RECIPE.</a:t>
            </a:r>
          </a:p>
          <a:p>
            <a:pPr lvl="1"/>
            <a:r>
              <a:rPr lang="en-US" sz="1700" dirty="0">
                <a:solidFill>
                  <a:srgbClr val="FFFFFF"/>
                </a:solidFill>
              </a:rPr>
              <a:t>This process uses steam and not boiling water. Water levels in bottom of cookers can vary. Be sure to follow your manufacturers directions on water level.</a:t>
            </a:r>
          </a:p>
          <a:p>
            <a:pPr lvl="1"/>
            <a:r>
              <a:rPr lang="en-US" sz="1700" dirty="0">
                <a:solidFill>
                  <a:srgbClr val="FFFFFF"/>
                </a:solidFill>
              </a:rPr>
              <a:t>FOLLOW THE RECIPE</a:t>
            </a:r>
          </a:p>
          <a:p>
            <a:pPr marL="128016" lvl="1" indent="0">
              <a:buNone/>
            </a:pPr>
            <a:endParaRPr lang="en-US" sz="1700" dirty="0">
              <a:solidFill>
                <a:srgbClr val="FFFFFF"/>
              </a:solidFill>
            </a:endParaRPr>
          </a:p>
          <a:p>
            <a:pPr lvl="1"/>
            <a:endParaRPr lang="en-US" sz="1700" dirty="0">
              <a:solidFill>
                <a:srgbClr val="FFFFFF"/>
              </a:solidFill>
            </a:endParaRPr>
          </a:p>
        </p:txBody>
      </p:sp>
      <p:pic>
        <p:nvPicPr>
          <p:cNvPr id="4" name="Picture 3" descr="A group of jars of meat&#10;&#10;Description automatically generated">
            <a:extLst>
              <a:ext uri="{FF2B5EF4-FFF2-40B4-BE49-F238E27FC236}">
                <a16:creationId xmlns:a16="http://schemas.microsoft.com/office/drawing/2014/main" id="{6CFF0DAF-B82D-5B0C-298A-97F209C9FF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0633" y="640080"/>
            <a:ext cx="4586655" cy="5577840"/>
          </a:xfrm>
          <a:prstGeom prst="rect">
            <a:avLst/>
          </a:prstGeom>
        </p:spPr>
      </p:pic>
    </p:spTree>
    <p:extLst>
      <p:ext uri="{BB962C8B-B14F-4D97-AF65-F5344CB8AC3E}">
        <p14:creationId xmlns:p14="http://schemas.microsoft.com/office/powerpoint/2010/main" val="7340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9413AC-1850-E1F5-B260-16EF1340CAF1}"/>
              </a:ext>
            </a:extLst>
          </p:cNvPr>
          <p:cNvSpPr>
            <a:spLocks noGrp="1"/>
          </p:cNvSpPr>
          <p:nvPr>
            <p:ph type="title"/>
          </p:nvPr>
        </p:nvSpPr>
        <p:spPr>
          <a:xfrm>
            <a:off x="1024129" y="585216"/>
            <a:ext cx="4014593" cy="1499616"/>
          </a:xfrm>
        </p:spPr>
        <p:txBody>
          <a:bodyPr>
            <a:normAutofit/>
          </a:bodyPr>
          <a:lstStyle/>
          <a:p>
            <a:r>
              <a:rPr lang="en-US" dirty="0">
                <a:solidFill>
                  <a:srgbClr val="FFFFFF"/>
                </a:solidFill>
              </a:rPr>
              <a:t>pressure canning</a:t>
            </a:r>
          </a:p>
        </p:txBody>
      </p:sp>
      <p:cxnSp>
        <p:nvCxnSpPr>
          <p:cNvPr id="30" name="Straight Connector 29">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D4598C5A-163D-3673-EDF4-D9D2F32ACC53}"/>
              </a:ext>
            </a:extLst>
          </p:cNvPr>
          <p:cNvSpPr>
            <a:spLocks noGrp="1"/>
          </p:cNvSpPr>
          <p:nvPr>
            <p:ph idx="1"/>
          </p:nvPr>
        </p:nvSpPr>
        <p:spPr>
          <a:xfrm>
            <a:off x="762001" y="2084833"/>
            <a:ext cx="4053840" cy="4456644"/>
          </a:xfrm>
        </p:spPr>
        <p:txBody>
          <a:bodyPr>
            <a:normAutofit fontScale="25000" lnSpcReduction="20000"/>
          </a:bodyPr>
          <a:lstStyle/>
          <a:p>
            <a:pPr>
              <a:lnSpc>
                <a:spcPct val="120000"/>
              </a:lnSpc>
            </a:pPr>
            <a:r>
              <a:rPr lang="en-US" sz="8000" dirty="0">
                <a:solidFill>
                  <a:srgbClr val="FFFFFF"/>
                </a:solidFill>
              </a:rPr>
              <a:t>Process – </a:t>
            </a:r>
          </a:p>
          <a:p>
            <a:pPr lvl="1">
              <a:lnSpc>
                <a:spcPct val="120000"/>
              </a:lnSpc>
            </a:pPr>
            <a:r>
              <a:rPr lang="en-US" sz="4400" dirty="0">
                <a:solidFill>
                  <a:srgbClr val="FFFFFF"/>
                </a:solidFill>
              </a:rPr>
              <a:t>Once the lid is locked into position and the canner is slowly brought to temperature, steam will build inside the vessel. </a:t>
            </a:r>
          </a:p>
          <a:p>
            <a:pPr lvl="1">
              <a:lnSpc>
                <a:spcPct val="120000"/>
              </a:lnSpc>
            </a:pPr>
            <a:r>
              <a:rPr lang="en-US" sz="4400" dirty="0">
                <a:solidFill>
                  <a:srgbClr val="FFFFFF"/>
                </a:solidFill>
              </a:rPr>
              <a:t>The canner must be maintained at temperature to ensure the proper pressure. (Most foods are cooked at the same pressure dependent on your elevation.)</a:t>
            </a:r>
          </a:p>
          <a:p>
            <a:pPr lvl="1">
              <a:lnSpc>
                <a:spcPct val="120000"/>
              </a:lnSpc>
            </a:pPr>
            <a:r>
              <a:rPr lang="en-US" sz="4400" dirty="0">
                <a:solidFill>
                  <a:srgbClr val="FFFFFF"/>
                </a:solidFill>
              </a:rPr>
              <a:t>FOLLOW THE RECIPE</a:t>
            </a:r>
          </a:p>
          <a:p>
            <a:pPr lvl="1">
              <a:lnSpc>
                <a:spcPct val="120000"/>
              </a:lnSpc>
            </a:pPr>
            <a:r>
              <a:rPr lang="en-US" sz="4400" dirty="0">
                <a:solidFill>
                  <a:srgbClr val="FFFFFF"/>
                </a:solidFill>
              </a:rPr>
              <a:t>The internal temperature will reach 240f which cannot be reached by boiling. This kills mold, yeast, bacteria, and inactivates enzymes that lead to food degradation and spoilage.</a:t>
            </a:r>
          </a:p>
          <a:p>
            <a:pPr lvl="1">
              <a:lnSpc>
                <a:spcPct val="120000"/>
              </a:lnSpc>
            </a:pPr>
            <a:r>
              <a:rPr lang="en-US" sz="4400" dirty="0">
                <a:solidFill>
                  <a:srgbClr val="FFFFFF"/>
                </a:solidFill>
              </a:rPr>
              <a:t>FOLLOW THE RECIPE and can your food for the appropriate amount of TIME at PRESSURE.</a:t>
            </a:r>
          </a:p>
          <a:p>
            <a:pPr lvl="1">
              <a:lnSpc>
                <a:spcPct val="120000"/>
              </a:lnSpc>
            </a:pPr>
            <a:r>
              <a:rPr lang="en-US" sz="4400" dirty="0">
                <a:solidFill>
                  <a:srgbClr val="FFFFFF"/>
                </a:solidFill>
              </a:rPr>
              <a:t>Once time has been reached, remove from heat and allow the pressure to come down naturally. This can be an extended process… TRUST THE PROCESS.</a:t>
            </a:r>
          </a:p>
          <a:p>
            <a:pPr lvl="1">
              <a:lnSpc>
                <a:spcPct val="120000"/>
              </a:lnSpc>
            </a:pPr>
            <a:r>
              <a:rPr lang="en-US" sz="4400" dirty="0">
                <a:solidFill>
                  <a:srgbClr val="FFFFFF"/>
                </a:solidFill>
              </a:rPr>
              <a:t>Jars are removed from the canner in the same manner as in water bath canning above</a:t>
            </a:r>
            <a:r>
              <a:rPr lang="en-US" sz="3600" dirty="0">
                <a:solidFill>
                  <a:srgbClr val="FFFFFF"/>
                </a:solidFill>
              </a:rPr>
              <a:t>. </a:t>
            </a:r>
          </a:p>
          <a:p>
            <a:pPr marL="128016" lvl="1" indent="0">
              <a:buNone/>
            </a:pPr>
            <a:r>
              <a:rPr lang="en-US" sz="1700" dirty="0">
                <a:solidFill>
                  <a:srgbClr val="FFFFFF"/>
                </a:solidFill>
              </a:rPr>
              <a:t>	</a:t>
            </a:r>
          </a:p>
          <a:p>
            <a:pPr marL="128016" lvl="1" indent="0">
              <a:buNone/>
            </a:pPr>
            <a:r>
              <a:rPr lang="en-US" sz="1700" dirty="0">
                <a:solidFill>
                  <a:srgbClr val="FFFFFF"/>
                </a:solidFill>
              </a:rPr>
              <a:t>	</a:t>
            </a:r>
          </a:p>
          <a:p>
            <a:pPr marL="128016" lvl="1" indent="0">
              <a:buNone/>
            </a:pPr>
            <a:r>
              <a:rPr lang="en-US" sz="1700" dirty="0">
                <a:solidFill>
                  <a:srgbClr val="FFFFFF"/>
                </a:solidFill>
              </a:rPr>
              <a:t> </a:t>
            </a:r>
          </a:p>
          <a:p>
            <a:pPr marL="128016" lvl="1" indent="0">
              <a:buNone/>
            </a:pPr>
            <a:endParaRPr lang="en-US" sz="1700" dirty="0">
              <a:solidFill>
                <a:srgbClr val="FFFFFF"/>
              </a:solidFill>
            </a:endParaRPr>
          </a:p>
          <a:p>
            <a:pPr lvl="1"/>
            <a:endParaRPr lang="en-US" sz="1700" dirty="0">
              <a:solidFill>
                <a:srgbClr val="FFFFFF"/>
              </a:solidFill>
            </a:endParaRPr>
          </a:p>
        </p:txBody>
      </p:sp>
      <p:pic>
        <p:nvPicPr>
          <p:cNvPr id="4" name="Online Media 3" title="Presto Pressure Canner - Weighted Gauge Jiggling - 10 lbs. Pressure">
            <a:hlinkClick r:id="" action="ppaction://media"/>
            <a:extLst>
              <a:ext uri="{FF2B5EF4-FFF2-40B4-BE49-F238E27FC236}">
                <a16:creationId xmlns:a16="http://schemas.microsoft.com/office/drawing/2014/main" id="{A38E1AB2-955A-3BED-F720-6CDC0BC9E914}"/>
              </a:ext>
            </a:extLst>
          </p:cNvPr>
          <p:cNvPicPr>
            <a:picLocks noRot="1" noChangeAspect="1"/>
          </p:cNvPicPr>
          <p:nvPr>
            <a:videoFile r:link="rId1"/>
          </p:nvPr>
        </p:nvPicPr>
        <p:blipFill>
          <a:blip r:embed="rId3"/>
          <a:stretch>
            <a:fillRect/>
          </a:stretch>
        </p:blipFill>
        <p:spPr>
          <a:xfrm>
            <a:off x="7248221" y="640080"/>
            <a:ext cx="3151479" cy="5577840"/>
          </a:xfrm>
          <a:prstGeom prst="rect">
            <a:avLst/>
          </a:prstGeom>
        </p:spPr>
      </p:pic>
    </p:spTree>
    <p:extLst>
      <p:ext uri="{BB962C8B-B14F-4D97-AF65-F5344CB8AC3E}">
        <p14:creationId xmlns:p14="http://schemas.microsoft.com/office/powerpoint/2010/main" val="250857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38B9AD-96D4-49CF-6D3F-47DB86A2C965}"/>
              </a:ext>
            </a:extLst>
          </p:cNvPr>
          <p:cNvSpPr>
            <a:spLocks noGrp="1"/>
          </p:cNvSpPr>
          <p:nvPr>
            <p:ph type="title"/>
          </p:nvPr>
        </p:nvSpPr>
        <p:spPr>
          <a:xfrm>
            <a:off x="1024129" y="585216"/>
            <a:ext cx="3779085" cy="1499616"/>
          </a:xfrm>
        </p:spPr>
        <p:txBody>
          <a:bodyPr>
            <a:normAutofit/>
          </a:bodyPr>
          <a:lstStyle/>
          <a:p>
            <a:r>
              <a:rPr lang="en-US">
                <a:solidFill>
                  <a:srgbClr val="FFFFFF"/>
                </a:solidFill>
              </a:rPr>
              <a:t>Storage &amp; Use</a:t>
            </a:r>
          </a:p>
        </p:txBody>
      </p:sp>
      <p:cxnSp>
        <p:nvCxnSpPr>
          <p:cNvPr id="13" name="Straight Connector 12">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ECD88F-5EEE-D79C-F90F-2591582E84EB}"/>
              </a:ext>
            </a:extLst>
          </p:cNvPr>
          <p:cNvSpPr>
            <a:spLocks noGrp="1"/>
          </p:cNvSpPr>
          <p:nvPr>
            <p:ph idx="1"/>
          </p:nvPr>
        </p:nvSpPr>
        <p:spPr>
          <a:xfrm>
            <a:off x="1024129" y="2286000"/>
            <a:ext cx="3791711" cy="3931920"/>
          </a:xfrm>
        </p:spPr>
        <p:txBody>
          <a:bodyPr>
            <a:normAutofit/>
          </a:bodyPr>
          <a:lstStyle/>
          <a:p>
            <a:pPr marL="128016" lvl="1" indent="0">
              <a:buNone/>
            </a:pPr>
            <a:r>
              <a:rPr lang="en-US" sz="1700" b="1">
                <a:solidFill>
                  <a:srgbClr val="FFFFFF"/>
                </a:solidFill>
              </a:rPr>
              <a:t>Storage</a:t>
            </a:r>
          </a:p>
          <a:p>
            <a:pPr lvl="1"/>
            <a:r>
              <a:rPr lang="en-US" sz="1700">
                <a:solidFill>
                  <a:srgbClr val="FFFFFF"/>
                </a:solidFill>
              </a:rPr>
              <a:t>Store out of direct sunlight in a cool and dry place.</a:t>
            </a:r>
          </a:p>
          <a:p>
            <a:pPr lvl="1"/>
            <a:r>
              <a:rPr lang="en-US" sz="1700">
                <a:solidFill>
                  <a:srgbClr val="FFFFFF"/>
                </a:solidFill>
              </a:rPr>
              <a:t>Remove bands.</a:t>
            </a:r>
          </a:p>
          <a:p>
            <a:pPr lvl="1"/>
            <a:r>
              <a:rPr lang="en-US" sz="1700">
                <a:solidFill>
                  <a:srgbClr val="FFFFFF"/>
                </a:solidFill>
              </a:rPr>
              <a:t>Do not stack jars or allow items to be stored on top of jars.</a:t>
            </a:r>
          </a:p>
          <a:p>
            <a:pPr lvl="1"/>
            <a:r>
              <a:rPr lang="en-US" sz="1700">
                <a:solidFill>
                  <a:srgbClr val="FFFFFF"/>
                </a:solidFill>
              </a:rPr>
              <a:t>Label your jars with what is in the jar and date it was canned.</a:t>
            </a:r>
          </a:p>
          <a:p>
            <a:pPr marL="128016" lvl="1" indent="0">
              <a:buNone/>
            </a:pPr>
            <a:r>
              <a:rPr lang="en-US" sz="1700" b="1">
                <a:solidFill>
                  <a:srgbClr val="FFFFFF"/>
                </a:solidFill>
              </a:rPr>
              <a:t>Use</a:t>
            </a:r>
          </a:p>
          <a:p>
            <a:pPr lvl="1"/>
            <a:r>
              <a:rPr lang="en-US" sz="1700">
                <a:solidFill>
                  <a:srgbClr val="FFFFFF"/>
                </a:solidFill>
              </a:rPr>
              <a:t>Always inspect your jars for any leaks, cracks or broken seals before use.</a:t>
            </a:r>
          </a:p>
          <a:p>
            <a:pPr lvl="1"/>
            <a:r>
              <a:rPr lang="en-US" sz="1700">
                <a:solidFill>
                  <a:srgbClr val="FFFFFF"/>
                </a:solidFill>
              </a:rPr>
              <a:t>Discard any food you are uncomfortable with.</a:t>
            </a:r>
          </a:p>
          <a:p>
            <a:endParaRPr lang="en-US" sz="1700">
              <a:solidFill>
                <a:srgbClr val="FFFFFF"/>
              </a:solidFill>
            </a:endParaRPr>
          </a:p>
        </p:txBody>
      </p:sp>
      <p:pic>
        <p:nvPicPr>
          <p:cNvPr id="6" name="Picture 5" descr="A group of jars of meat&#10;&#10;Description automatically generated">
            <a:extLst>
              <a:ext uri="{FF2B5EF4-FFF2-40B4-BE49-F238E27FC236}">
                <a16:creationId xmlns:a16="http://schemas.microsoft.com/office/drawing/2014/main" id="{E3F4BCF0-E77F-6412-0E89-EB4470F60F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721499"/>
            <a:ext cx="5455921" cy="5415001"/>
          </a:xfrm>
          <a:prstGeom prst="rect">
            <a:avLst/>
          </a:prstGeom>
        </p:spPr>
      </p:pic>
    </p:spTree>
    <p:extLst>
      <p:ext uri="{BB962C8B-B14F-4D97-AF65-F5344CB8AC3E}">
        <p14:creationId xmlns:p14="http://schemas.microsoft.com/office/powerpoint/2010/main" val="1365283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ill life wooden spoons in pitcher on kitchen counter">
            <a:extLst>
              <a:ext uri="{FF2B5EF4-FFF2-40B4-BE49-F238E27FC236}">
                <a16:creationId xmlns:a16="http://schemas.microsoft.com/office/drawing/2014/main" id="{5B4B66E6-EF88-A7BF-E5E8-B9B0A128548B}"/>
              </a:ext>
            </a:extLst>
          </p:cNvPr>
          <p:cNvPicPr>
            <a:picLocks noChangeAspect="1"/>
          </p:cNvPicPr>
          <p:nvPr/>
        </p:nvPicPr>
        <p:blipFill>
          <a:blip r:embed="rId3">
            <a:duotone>
              <a:schemeClr val="bg2">
                <a:shade val="45000"/>
                <a:satMod val="135000"/>
              </a:schemeClr>
              <a:prstClr val="white"/>
            </a:duotone>
            <a:alphaModFix amt="35000"/>
          </a:blip>
          <a:srcRect t="15709" r="-1" b="-1"/>
          <a:stretch/>
        </p:blipFill>
        <p:spPr>
          <a:xfrm>
            <a:off x="20" y="-1"/>
            <a:ext cx="12188932" cy="6858000"/>
          </a:xfrm>
          <a:prstGeom prst="rect">
            <a:avLst/>
          </a:prstGeom>
        </p:spPr>
      </p:pic>
      <p:sp>
        <p:nvSpPr>
          <p:cNvPr id="2" name="Title 1">
            <a:extLst>
              <a:ext uri="{FF2B5EF4-FFF2-40B4-BE49-F238E27FC236}">
                <a16:creationId xmlns:a16="http://schemas.microsoft.com/office/drawing/2014/main" id="{A275E689-50C7-2761-2173-C57AB0484DAB}"/>
              </a:ext>
            </a:extLst>
          </p:cNvPr>
          <p:cNvSpPr>
            <a:spLocks noGrp="1"/>
          </p:cNvSpPr>
          <p:nvPr>
            <p:ph type="title"/>
          </p:nvPr>
        </p:nvSpPr>
        <p:spPr>
          <a:xfrm>
            <a:off x="643467" y="643467"/>
            <a:ext cx="3684437" cy="5571066"/>
          </a:xfrm>
        </p:spPr>
        <p:txBody>
          <a:bodyPr>
            <a:normAutofit/>
          </a:bodyPr>
          <a:lstStyle/>
          <a:p>
            <a:pPr algn="r"/>
            <a:r>
              <a:rPr lang="en-US" dirty="0" err="1"/>
              <a:t>dANGERS</a:t>
            </a:r>
            <a:endParaRPr lang="en-US" dirty="0"/>
          </a:p>
        </p:txBody>
      </p:sp>
      <p:cxnSp>
        <p:nvCxnSpPr>
          <p:cNvPr id="11" name="Straight Connector 10">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F40B99-D443-9698-7DB2-96D30DE061F6}"/>
              </a:ext>
            </a:extLst>
          </p:cNvPr>
          <p:cNvSpPr>
            <a:spLocks noGrp="1"/>
          </p:cNvSpPr>
          <p:nvPr>
            <p:ph idx="1"/>
          </p:nvPr>
        </p:nvSpPr>
        <p:spPr>
          <a:xfrm>
            <a:off x="4971371" y="643467"/>
            <a:ext cx="6574112" cy="5571066"/>
          </a:xfrm>
        </p:spPr>
        <p:txBody>
          <a:bodyPr anchor="ctr">
            <a:normAutofit/>
          </a:bodyPr>
          <a:lstStyle/>
          <a:p>
            <a:r>
              <a:rPr lang="en-US" sz="1500" b="1" i="0" dirty="0">
                <a:effectLst/>
                <a:latin typeface="mayo-sans"/>
              </a:rPr>
              <a:t>Foodborne botulism</a:t>
            </a:r>
          </a:p>
          <a:p>
            <a:r>
              <a:rPr lang="en-US" sz="1500" b="0" i="0" dirty="0">
                <a:effectLst/>
                <a:latin typeface="mayo-sans"/>
              </a:rPr>
              <a:t>Use proper techniques when canning or preserving foods at home to make sure botulism germs are destroyed. It's also important to prepare and store food safely:</a:t>
            </a:r>
          </a:p>
          <a:p>
            <a:pPr>
              <a:buFont typeface="Arial" panose="020B0604020202020204" pitchFamily="34" charset="0"/>
              <a:buChar char="•"/>
            </a:pPr>
            <a:r>
              <a:rPr lang="en-US" sz="1500" b="0" i="0" dirty="0">
                <a:effectLst/>
                <a:latin typeface="mayo-sans"/>
              </a:rPr>
              <a:t>Pressure-cook home-canned foods at 250 degrees Fahrenheit (121 Celsius) for 20 to 100 minutes, depending on the food.</a:t>
            </a:r>
          </a:p>
          <a:p>
            <a:pPr>
              <a:buFont typeface="Arial" panose="020B0604020202020204" pitchFamily="34" charset="0"/>
              <a:buChar char="•"/>
            </a:pPr>
            <a:r>
              <a:rPr lang="en-US" sz="1500" b="0" i="0" dirty="0">
                <a:effectLst/>
                <a:latin typeface="mayo-sans"/>
              </a:rPr>
              <a:t>Think about boiling these foods for 10 minutes before serving them.</a:t>
            </a:r>
          </a:p>
          <a:p>
            <a:pPr>
              <a:buFont typeface="Arial" panose="020B0604020202020204" pitchFamily="34" charset="0"/>
              <a:buChar char="•"/>
            </a:pPr>
            <a:r>
              <a:rPr lang="en-US" sz="1500" b="0" i="0" dirty="0">
                <a:effectLst/>
                <a:latin typeface="mayo-sans"/>
              </a:rPr>
              <a:t>Don't eat preserved food if its container is bulging or if the food smells bad. But, taste and smell won't always give away the presence of C. botulinum. Some strains don't make food smell bad or taste unusual.</a:t>
            </a:r>
          </a:p>
          <a:p>
            <a:pPr>
              <a:buFont typeface="Arial" panose="020B0604020202020204" pitchFamily="34" charset="0"/>
              <a:buChar char="•"/>
            </a:pPr>
            <a:r>
              <a:rPr lang="en-US" sz="1500" b="0" i="0" dirty="0">
                <a:effectLst/>
                <a:latin typeface="mayo-sans"/>
              </a:rPr>
              <a:t>If you wrap potatoes in foil before baking, eat them hot. Loosen the foil and store the potatoes in the refrigerator — not at room temperature.</a:t>
            </a:r>
          </a:p>
          <a:p>
            <a:pPr>
              <a:buFont typeface="Arial" panose="020B0604020202020204" pitchFamily="34" charset="0"/>
              <a:buChar char="•"/>
            </a:pPr>
            <a:r>
              <a:rPr lang="en-US" sz="1500" b="0" i="0" dirty="0">
                <a:effectLst/>
                <a:latin typeface="mayo-sans"/>
              </a:rPr>
              <a:t>Store homemade oils infused with garlic or herbs in the refrigerator. Throw them out after four days.</a:t>
            </a:r>
          </a:p>
          <a:p>
            <a:pPr>
              <a:buFont typeface="Arial" panose="020B0604020202020204" pitchFamily="34" charset="0"/>
              <a:buChar char="•"/>
            </a:pPr>
            <a:r>
              <a:rPr lang="en-US" sz="1500" b="0" i="0" dirty="0">
                <a:effectLst/>
                <a:latin typeface="mayo-sans"/>
              </a:rPr>
              <a:t>Refrigerate canned foods after you open them.</a:t>
            </a:r>
          </a:p>
          <a:p>
            <a:pPr>
              <a:buFont typeface="Arial" panose="020B0604020202020204" pitchFamily="34" charset="0"/>
              <a:buChar char="•"/>
            </a:pPr>
            <a:endParaRPr lang="en-US" sz="1500" dirty="0">
              <a:latin typeface="mayo-sans"/>
            </a:endParaRPr>
          </a:p>
          <a:p>
            <a:pPr marL="0" indent="0">
              <a:buNone/>
            </a:pPr>
            <a:r>
              <a:rPr lang="en-US" sz="1500" b="0" i="0" dirty="0">
                <a:effectLst/>
                <a:latin typeface="mayo-sans"/>
              </a:rPr>
              <a:t>https://www.mayoclinic.org/diseases-conditions/botulism/symptoms-causes/syc-20370262</a:t>
            </a:r>
          </a:p>
          <a:p>
            <a:endParaRPr lang="en-US" sz="1500" dirty="0"/>
          </a:p>
        </p:txBody>
      </p:sp>
    </p:spTree>
    <p:extLst>
      <p:ext uri="{BB962C8B-B14F-4D97-AF65-F5344CB8AC3E}">
        <p14:creationId xmlns:p14="http://schemas.microsoft.com/office/powerpoint/2010/main" val="253494534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DEAD4B-F44E-8509-CB3E-15EEFAE48243}"/>
              </a:ext>
            </a:extLst>
          </p:cNvPr>
          <p:cNvSpPr>
            <a:spLocks noGrp="1"/>
          </p:cNvSpPr>
          <p:nvPr>
            <p:ph type="title"/>
          </p:nvPr>
        </p:nvSpPr>
        <p:spPr>
          <a:xfrm>
            <a:off x="964788" y="804333"/>
            <a:ext cx="3391900" cy="5249334"/>
          </a:xfrm>
        </p:spPr>
        <p:txBody>
          <a:bodyPr>
            <a:normAutofit/>
          </a:bodyPr>
          <a:lstStyle/>
          <a:p>
            <a:pPr algn="r"/>
            <a:r>
              <a:rPr lang="en-US" dirty="0">
                <a:solidFill>
                  <a:srgbClr val="FFFFFF"/>
                </a:solidFill>
              </a:rPr>
              <a:t>Useful references</a:t>
            </a:r>
          </a:p>
        </p:txBody>
      </p:sp>
      <p:sp>
        <p:nvSpPr>
          <p:cNvPr id="3" name="Content Placeholder 2">
            <a:extLst>
              <a:ext uri="{FF2B5EF4-FFF2-40B4-BE49-F238E27FC236}">
                <a16:creationId xmlns:a16="http://schemas.microsoft.com/office/drawing/2014/main" id="{D105B0A8-8216-EB53-7FB9-C131C92114C1}"/>
              </a:ext>
            </a:extLst>
          </p:cNvPr>
          <p:cNvSpPr>
            <a:spLocks noGrp="1"/>
          </p:cNvSpPr>
          <p:nvPr>
            <p:ph idx="1"/>
          </p:nvPr>
        </p:nvSpPr>
        <p:spPr>
          <a:xfrm>
            <a:off x="4951048" y="804333"/>
            <a:ext cx="6306003" cy="5249334"/>
          </a:xfrm>
        </p:spPr>
        <p:txBody>
          <a:bodyPr anchor="ctr">
            <a:normAutofit/>
          </a:bodyPr>
          <a:lstStyle/>
          <a:p>
            <a:r>
              <a:rPr lang="en-US" dirty="0">
                <a:hlinkClick r:id="rId2"/>
              </a:rPr>
              <a:t>https://www.ballmasonjars.com/</a:t>
            </a:r>
            <a:endParaRPr lang="en-US" dirty="0"/>
          </a:p>
          <a:p>
            <a:r>
              <a:rPr lang="en-US" dirty="0">
                <a:hlinkClick r:id="rId3"/>
              </a:rPr>
              <a:t>https://www.lehmans.com/</a:t>
            </a:r>
            <a:endParaRPr lang="en-US" dirty="0"/>
          </a:p>
          <a:p>
            <a:r>
              <a:rPr lang="en-US" dirty="0">
                <a:hlinkClick r:id="rId4"/>
              </a:rPr>
              <a:t>https://www.brescoinc.com/</a:t>
            </a:r>
            <a:endParaRPr lang="en-US" dirty="0"/>
          </a:p>
          <a:p>
            <a:r>
              <a:rPr lang="en-US" dirty="0">
                <a:hlinkClick r:id="rId5"/>
              </a:rPr>
              <a:t>https://www.allamerican1930.com/products/the-925-pressure-cooker</a:t>
            </a:r>
            <a:endParaRPr lang="en-US" dirty="0"/>
          </a:p>
          <a:p>
            <a:r>
              <a:rPr lang="en-US" dirty="0">
                <a:hlinkClick r:id="rId6"/>
              </a:rPr>
              <a:t>https://www.kerrhomecanning.</a:t>
            </a:r>
            <a:r>
              <a:rPr lang="en-US">
                <a:hlinkClick r:id="rId6"/>
              </a:rPr>
              <a:t>com/</a:t>
            </a:r>
            <a:endParaRPr lang="en-US"/>
          </a:p>
          <a:p>
            <a:endParaRPr lang="en-US" dirty="0"/>
          </a:p>
          <a:p>
            <a:endParaRPr lang="en-US" dirty="0"/>
          </a:p>
        </p:txBody>
      </p:sp>
    </p:spTree>
    <p:extLst>
      <p:ext uri="{BB962C8B-B14F-4D97-AF65-F5344CB8AC3E}">
        <p14:creationId xmlns:p14="http://schemas.microsoft.com/office/powerpoint/2010/main" val="1637381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6158B6-B91C-B171-E350-928CAB43158A}"/>
              </a:ext>
            </a:extLst>
          </p:cNvPr>
          <p:cNvSpPr>
            <a:spLocks noGrp="1"/>
          </p:cNvSpPr>
          <p:nvPr>
            <p:ph type="title"/>
          </p:nvPr>
        </p:nvSpPr>
        <p:spPr>
          <a:xfrm>
            <a:off x="1024129" y="585216"/>
            <a:ext cx="3779085" cy="1499616"/>
          </a:xfrm>
        </p:spPr>
        <p:txBody>
          <a:bodyPr>
            <a:normAutofit/>
          </a:bodyPr>
          <a:lstStyle/>
          <a:p>
            <a:r>
              <a:rPr lang="en-US" sz="3500">
                <a:solidFill>
                  <a:srgbClr val="FFFFFF"/>
                </a:solidFill>
              </a:rPr>
              <a:t>Marley was Dead; to begin with. –</a:t>
            </a:r>
            <a:r>
              <a:rPr lang="en-US" sz="3500" i="1">
                <a:solidFill>
                  <a:srgbClr val="FFFFFF"/>
                </a:solidFill>
              </a:rPr>
              <a:t>just kidding</a:t>
            </a:r>
          </a:p>
        </p:txBody>
      </p:sp>
      <p:cxnSp>
        <p:nvCxnSpPr>
          <p:cNvPr id="19" name="Straight Connector 18">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8A8C3B0-7250-0D3F-84E9-EBD66DB6B6D8}"/>
              </a:ext>
            </a:extLst>
          </p:cNvPr>
          <p:cNvSpPr>
            <a:spLocks noGrp="1"/>
          </p:cNvSpPr>
          <p:nvPr>
            <p:ph idx="1"/>
          </p:nvPr>
        </p:nvSpPr>
        <p:spPr>
          <a:xfrm>
            <a:off x="1024129" y="2286000"/>
            <a:ext cx="3791711" cy="3931920"/>
          </a:xfrm>
        </p:spPr>
        <p:txBody>
          <a:bodyPr>
            <a:normAutofit/>
          </a:bodyPr>
          <a:lstStyle/>
          <a:p>
            <a:pPr marL="0" indent="0">
              <a:buNone/>
            </a:pPr>
            <a:r>
              <a:rPr lang="en-US" sz="1500">
                <a:solidFill>
                  <a:srgbClr val="FFFFFF"/>
                </a:solidFill>
              </a:rPr>
              <a:t>Preparedness with canning– our short story.</a:t>
            </a:r>
          </a:p>
          <a:p>
            <a:pPr marL="0" indent="0">
              <a:buNone/>
            </a:pPr>
            <a:r>
              <a:rPr lang="en-US" sz="1500">
                <a:solidFill>
                  <a:srgbClr val="FFFFFF"/>
                </a:solidFill>
              </a:rPr>
              <a:t>We had done very little canning before COVID , just a few fig preserves in water bath. During COVID canning supplies were scarce (the great lid shortage). We began to explore methods of food preservation. We had limited freezer space. We started with vacuum sealing high value foods (especially proteins). Bare grocery shelves really made an impression on us how tenuous our supply chain can be. As we acquired more staples and frozen items the reality of a power outage severely compromising our supplies started to weigh heavy on us. We looked at salt preserving, dehydrating, and especially canning. </a:t>
            </a:r>
          </a:p>
        </p:txBody>
      </p:sp>
      <p:pic>
        <p:nvPicPr>
          <p:cNvPr id="5" name="Picture 4" descr="Still life wooden spoons in pitcher on kitchen counter">
            <a:extLst>
              <a:ext uri="{FF2B5EF4-FFF2-40B4-BE49-F238E27FC236}">
                <a16:creationId xmlns:a16="http://schemas.microsoft.com/office/drawing/2014/main" id="{1860CEFF-7D9E-471E-4340-79B83F432A78}"/>
              </a:ext>
            </a:extLst>
          </p:cNvPr>
          <p:cNvPicPr>
            <a:picLocks noChangeAspect="1"/>
          </p:cNvPicPr>
          <p:nvPr/>
        </p:nvPicPr>
        <p:blipFill>
          <a:blip r:embed="rId2"/>
          <a:srcRect l="44574" r="10266" b="-1"/>
          <a:stretch/>
        </p:blipFill>
        <p:spPr>
          <a:xfrm>
            <a:off x="6937123" y="640080"/>
            <a:ext cx="3773674" cy="5577840"/>
          </a:xfrm>
          <a:prstGeom prst="rect">
            <a:avLst/>
          </a:prstGeom>
        </p:spPr>
      </p:pic>
    </p:spTree>
    <p:extLst>
      <p:ext uri="{BB962C8B-B14F-4D97-AF65-F5344CB8AC3E}">
        <p14:creationId xmlns:p14="http://schemas.microsoft.com/office/powerpoint/2010/main" val="3021881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07F2-B073-63B9-2FE5-44A81007ACEA}"/>
              </a:ext>
            </a:extLst>
          </p:cNvPr>
          <p:cNvSpPr>
            <a:spLocks noGrp="1"/>
          </p:cNvSpPr>
          <p:nvPr>
            <p:ph type="title"/>
          </p:nvPr>
        </p:nvSpPr>
        <p:spPr/>
        <p:txBody>
          <a:bodyPr/>
          <a:lstStyle/>
          <a:p>
            <a:r>
              <a:rPr lang="en-US" dirty="0"/>
              <a:t>Types of Canning</a:t>
            </a:r>
          </a:p>
        </p:txBody>
      </p:sp>
      <p:graphicFrame>
        <p:nvGraphicFramePr>
          <p:cNvPr id="4" name="Content Placeholder 3">
            <a:extLst>
              <a:ext uri="{FF2B5EF4-FFF2-40B4-BE49-F238E27FC236}">
                <a16:creationId xmlns:a16="http://schemas.microsoft.com/office/drawing/2014/main" id="{D0708033-D3D2-D016-88DC-0C5E275FB721}"/>
              </a:ext>
            </a:extLst>
          </p:cNvPr>
          <p:cNvGraphicFramePr>
            <a:graphicFrameLocks noGrp="1"/>
          </p:cNvGraphicFramePr>
          <p:nvPr>
            <p:ph idx="1"/>
            <p:extLst>
              <p:ext uri="{D42A27DB-BD31-4B8C-83A1-F6EECF244321}">
                <p14:modId xmlns:p14="http://schemas.microsoft.com/office/powerpoint/2010/main" val="3747190902"/>
              </p:ext>
            </p:extLst>
          </p:nvPr>
        </p:nvGraphicFramePr>
        <p:xfrm>
          <a:off x="1023938" y="2285999"/>
          <a:ext cx="9720262" cy="3749040"/>
        </p:xfrm>
        <a:graphic>
          <a:graphicData uri="http://schemas.openxmlformats.org/drawingml/2006/table">
            <a:tbl>
              <a:tblPr firstRow="1" bandRow="1">
                <a:tableStyleId>{5C22544A-7EE6-4342-B048-85BDC9FD1C3A}</a:tableStyleId>
              </a:tblPr>
              <a:tblGrid>
                <a:gridCol w="4860131">
                  <a:extLst>
                    <a:ext uri="{9D8B030D-6E8A-4147-A177-3AD203B41FA5}">
                      <a16:colId xmlns:a16="http://schemas.microsoft.com/office/drawing/2014/main" val="1017504717"/>
                    </a:ext>
                  </a:extLst>
                </a:gridCol>
                <a:gridCol w="4860131">
                  <a:extLst>
                    <a:ext uri="{9D8B030D-6E8A-4147-A177-3AD203B41FA5}">
                      <a16:colId xmlns:a16="http://schemas.microsoft.com/office/drawing/2014/main" val="788434783"/>
                    </a:ext>
                  </a:extLst>
                </a:gridCol>
              </a:tblGrid>
              <a:tr h="621792">
                <a:tc>
                  <a:txBody>
                    <a:bodyPr/>
                    <a:lstStyle/>
                    <a:p>
                      <a:r>
                        <a:rPr lang="en-US" dirty="0"/>
                        <a:t>Water Bath Canning / Pickling</a:t>
                      </a:r>
                    </a:p>
                  </a:txBody>
                  <a:tcPr/>
                </a:tc>
                <a:tc>
                  <a:txBody>
                    <a:bodyPr/>
                    <a:lstStyle/>
                    <a:p>
                      <a:r>
                        <a:rPr lang="en-US" dirty="0"/>
                        <a:t>Pressure Canning</a:t>
                      </a:r>
                    </a:p>
                  </a:txBody>
                  <a:tcPr/>
                </a:tc>
                <a:extLst>
                  <a:ext uri="{0D108BD9-81ED-4DB2-BD59-A6C34878D82A}">
                    <a16:rowId xmlns:a16="http://schemas.microsoft.com/office/drawing/2014/main" val="922066436"/>
                  </a:ext>
                </a:extLst>
              </a:tr>
              <a:tr h="621792">
                <a:tc>
                  <a:txBody>
                    <a:bodyPr/>
                    <a:lstStyle/>
                    <a:p>
                      <a:r>
                        <a:rPr lang="en-US" dirty="0"/>
                        <a:t>High Acid Foods</a:t>
                      </a:r>
                    </a:p>
                  </a:txBody>
                  <a:tcPr/>
                </a:tc>
                <a:tc>
                  <a:txBody>
                    <a:bodyPr/>
                    <a:lstStyle/>
                    <a:p>
                      <a:r>
                        <a:rPr lang="en-US" dirty="0"/>
                        <a:t>Low Acid Foods</a:t>
                      </a:r>
                    </a:p>
                  </a:txBody>
                  <a:tcPr/>
                </a:tc>
                <a:extLst>
                  <a:ext uri="{0D108BD9-81ED-4DB2-BD59-A6C34878D82A}">
                    <a16:rowId xmlns:a16="http://schemas.microsoft.com/office/drawing/2014/main" val="1412524280"/>
                  </a:ext>
                </a:extLst>
              </a:tr>
              <a:tr h="621792">
                <a:tc>
                  <a:txBody>
                    <a:bodyPr/>
                    <a:lstStyle/>
                    <a:p>
                      <a:r>
                        <a:rPr lang="en-US" dirty="0"/>
                        <a:t>Fruits – Jams, Jellies, Marmalade, etc.</a:t>
                      </a:r>
                    </a:p>
                  </a:txBody>
                  <a:tcPr/>
                </a:tc>
                <a:tc>
                  <a:txBody>
                    <a:bodyPr/>
                    <a:lstStyle/>
                    <a:p>
                      <a:r>
                        <a:rPr lang="en-US" dirty="0"/>
                        <a:t>Vegetables (not pickled)</a:t>
                      </a:r>
                    </a:p>
                  </a:txBody>
                  <a:tcPr/>
                </a:tc>
                <a:extLst>
                  <a:ext uri="{0D108BD9-81ED-4DB2-BD59-A6C34878D82A}">
                    <a16:rowId xmlns:a16="http://schemas.microsoft.com/office/drawing/2014/main" val="2924229783"/>
                  </a:ext>
                </a:extLst>
              </a:tr>
              <a:tr h="621792">
                <a:tc>
                  <a:txBody>
                    <a:bodyPr/>
                    <a:lstStyle/>
                    <a:p>
                      <a:r>
                        <a:rPr lang="en-US" dirty="0"/>
                        <a:t>Tomatoes </a:t>
                      </a:r>
                      <a:r>
                        <a:rPr lang="en-US"/>
                        <a:t>and Tomato </a:t>
                      </a:r>
                      <a:r>
                        <a:rPr lang="en-US" dirty="0"/>
                        <a:t>based foods  (NOTHING WITH MEAT)</a:t>
                      </a:r>
                    </a:p>
                  </a:txBody>
                  <a:tcPr/>
                </a:tc>
                <a:tc>
                  <a:txBody>
                    <a:bodyPr/>
                    <a:lstStyle/>
                    <a:p>
                      <a:r>
                        <a:rPr lang="en-US" dirty="0"/>
                        <a:t>Meats</a:t>
                      </a:r>
                    </a:p>
                  </a:txBody>
                  <a:tcPr/>
                </a:tc>
                <a:extLst>
                  <a:ext uri="{0D108BD9-81ED-4DB2-BD59-A6C34878D82A}">
                    <a16:rowId xmlns:a16="http://schemas.microsoft.com/office/drawing/2014/main" val="2598931881"/>
                  </a:ext>
                </a:extLst>
              </a:tr>
              <a:tr h="621792">
                <a:tc>
                  <a:txBody>
                    <a:bodyPr/>
                    <a:lstStyle/>
                    <a:p>
                      <a:endParaRPr lang="en-US" dirty="0"/>
                    </a:p>
                  </a:txBody>
                  <a:tcPr/>
                </a:tc>
                <a:tc>
                  <a:txBody>
                    <a:bodyPr/>
                    <a:lstStyle/>
                    <a:p>
                      <a:r>
                        <a:rPr lang="en-US" dirty="0"/>
                        <a:t>Combination Recipes – Stews, Chilis, etc.</a:t>
                      </a:r>
                    </a:p>
                  </a:txBody>
                  <a:tcPr/>
                </a:tc>
                <a:extLst>
                  <a:ext uri="{0D108BD9-81ED-4DB2-BD59-A6C34878D82A}">
                    <a16:rowId xmlns:a16="http://schemas.microsoft.com/office/drawing/2014/main" val="3837095979"/>
                  </a:ext>
                </a:extLst>
              </a:tr>
              <a:tr h="621792">
                <a:tc>
                  <a:txBody>
                    <a:bodyPr/>
                    <a:lstStyle/>
                    <a:p>
                      <a:r>
                        <a:rPr lang="en-US" dirty="0"/>
                        <a:t>*Pickling includes some vegetables</a:t>
                      </a:r>
                    </a:p>
                  </a:txBody>
                  <a:tcPr/>
                </a:tc>
                <a:tc>
                  <a:txBody>
                    <a:bodyPr/>
                    <a:lstStyle/>
                    <a:p>
                      <a:endParaRPr lang="en-US" dirty="0"/>
                    </a:p>
                  </a:txBody>
                  <a:tcPr/>
                </a:tc>
                <a:extLst>
                  <a:ext uri="{0D108BD9-81ED-4DB2-BD59-A6C34878D82A}">
                    <a16:rowId xmlns:a16="http://schemas.microsoft.com/office/drawing/2014/main" val="1550358747"/>
                  </a:ext>
                </a:extLst>
              </a:tr>
            </a:tbl>
          </a:graphicData>
        </a:graphic>
      </p:graphicFrame>
    </p:spTree>
    <p:extLst>
      <p:ext uri="{BB962C8B-B14F-4D97-AF65-F5344CB8AC3E}">
        <p14:creationId xmlns:p14="http://schemas.microsoft.com/office/powerpoint/2010/main" val="697112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38B9AD-96D4-49CF-6D3F-47DB86A2C965}"/>
              </a:ext>
            </a:extLst>
          </p:cNvPr>
          <p:cNvSpPr>
            <a:spLocks noGrp="1"/>
          </p:cNvSpPr>
          <p:nvPr>
            <p:ph type="title"/>
          </p:nvPr>
        </p:nvSpPr>
        <p:spPr>
          <a:xfrm>
            <a:off x="964788" y="804333"/>
            <a:ext cx="3391900" cy="5249334"/>
          </a:xfrm>
        </p:spPr>
        <p:txBody>
          <a:bodyPr>
            <a:normAutofit/>
          </a:bodyPr>
          <a:lstStyle/>
          <a:p>
            <a:pPr algn="r"/>
            <a:r>
              <a:rPr lang="en-US">
                <a:solidFill>
                  <a:srgbClr val="FFFFFF"/>
                </a:solidFill>
              </a:rPr>
              <a:t>Health &amp; Food SAFETY</a:t>
            </a:r>
          </a:p>
        </p:txBody>
      </p:sp>
      <p:sp>
        <p:nvSpPr>
          <p:cNvPr id="3" name="Content Placeholder 2">
            <a:extLst>
              <a:ext uri="{FF2B5EF4-FFF2-40B4-BE49-F238E27FC236}">
                <a16:creationId xmlns:a16="http://schemas.microsoft.com/office/drawing/2014/main" id="{DDECD88F-5EEE-D79C-F90F-2591582E84EB}"/>
              </a:ext>
            </a:extLst>
          </p:cNvPr>
          <p:cNvSpPr>
            <a:spLocks noGrp="1"/>
          </p:cNvSpPr>
          <p:nvPr>
            <p:ph idx="1"/>
          </p:nvPr>
        </p:nvSpPr>
        <p:spPr>
          <a:xfrm>
            <a:off x="4951048" y="804333"/>
            <a:ext cx="6306003" cy="5249334"/>
          </a:xfrm>
        </p:spPr>
        <p:txBody>
          <a:bodyPr anchor="ctr">
            <a:normAutofit/>
          </a:bodyPr>
          <a:lstStyle/>
          <a:p>
            <a:r>
              <a:rPr lang="en-US" sz="1500" b="1"/>
              <a:t>Inspect</a:t>
            </a:r>
            <a:r>
              <a:rPr lang="en-US" sz="1500"/>
              <a:t>  </a:t>
            </a:r>
          </a:p>
          <a:p>
            <a:pPr lvl="1"/>
            <a:r>
              <a:rPr lang="en-US" sz="1500"/>
              <a:t> jars, lids, bands, and cookers</a:t>
            </a:r>
          </a:p>
          <a:p>
            <a:pPr marL="128016" lvl="1" indent="0">
              <a:buNone/>
            </a:pPr>
            <a:r>
              <a:rPr lang="en-US" sz="1500" b="1"/>
              <a:t>Sanitize</a:t>
            </a:r>
            <a:r>
              <a:rPr lang="en-US" sz="1500"/>
              <a:t> </a:t>
            </a:r>
          </a:p>
          <a:p>
            <a:pPr lvl="1"/>
            <a:r>
              <a:rPr lang="en-US" sz="1500"/>
              <a:t>Wash with hot soapy water.</a:t>
            </a:r>
          </a:p>
          <a:p>
            <a:pPr lvl="1"/>
            <a:r>
              <a:rPr lang="en-US" sz="1500"/>
              <a:t>Rinse in hot water. </a:t>
            </a:r>
          </a:p>
          <a:p>
            <a:pPr lvl="1"/>
            <a:r>
              <a:rPr lang="en-US" sz="1500"/>
              <a:t>Optional: Steam on top rack of Dish Washer.</a:t>
            </a:r>
          </a:p>
          <a:p>
            <a:pPr marL="128016" lvl="1" indent="0">
              <a:buNone/>
            </a:pPr>
            <a:r>
              <a:rPr lang="en-US" sz="1500" b="1"/>
              <a:t>Recipe</a:t>
            </a:r>
          </a:p>
          <a:p>
            <a:pPr lvl="1"/>
            <a:r>
              <a:rPr lang="en-US" sz="1500"/>
              <a:t>Be sure to follow your recipe directions.</a:t>
            </a:r>
          </a:p>
          <a:p>
            <a:pPr lvl="1"/>
            <a:r>
              <a:rPr lang="en-US" sz="1500"/>
              <a:t>Use trusted and well-known recipes.</a:t>
            </a:r>
          </a:p>
          <a:p>
            <a:pPr marL="128016" lvl="1" indent="0">
              <a:buNone/>
            </a:pPr>
            <a:r>
              <a:rPr lang="en-US" sz="1500" b="1"/>
              <a:t>Storage</a:t>
            </a:r>
          </a:p>
          <a:p>
            <a:pPr lvl="1"/>
            <a:r>
              <a:rPr lang="en-US" sz="1500"/>
              <a:t>Store out of direct sunlight in a cool and dry place.</a:t>
            </a:r>
          </a:p>
          <a:p>
            <a:pPr lvl="1"/>
            <a:r>
              <a:rPr lang="en-US" sz="1500"/>
              <a:t>Remove bands.</a:t>
            </a:r>
          </a:p>
          <a:p>
            <a:pPr lvl="1"/>
            <a:r>
              <a:rPr lang="en-US" sz="1500"/>
              <a:t>Do not stack jars or allow items to be stored on top of jars.</a:t>
            </a:r>
          </a:p>
          <a:p>
            <a:pPr lvl="1"/>
            <a:r>
              <a:rPr lang="en-US" sz="1500"/>
              <a:t>Label your jars with what is in the jar and date it was canned.</a:t>
            </a:r>
          </a:p>
          <a:p>
            <a:pPr marL="128016" lvl="1" indent="0">
              <a:buNone/>
            </a:pPr>
            <a:r>
              <a:rPr lang="en-US" sz="1500" b="1"/>
              <a:t>Use</a:t>
            </a:r>
          </a:p>
          <a:p>
            <a:pPr lvl="1"/>
            <a:r>
              <a:rPr lang="en-US" sz="1500"/>
              <a:t>Always inspect your jars for any leaks, cracks or broken seals before use.</a:t>
            </a:r>
          </a:p>
          <a:p>
            <a:pPr lvl="1"/>
            <a:r>
              <a:rPr lang="en-US" sz="1500"/>
              <a:t>Discard any food you are uncomfortable with.</a:t>
            </a:r>
          </a:p>
          <a:p>
            <a:endParaRPr lang="en-US" sz="1500"/>
          </a:p>
        </p:txBody>
      </p:sp>
    </p:spTree>
    <p:extLst>
      <p:ext uri="{BB962C8B-B14F-4D97-AF65-F5344CB8AC3E}">
        <p14:creationId xmlns:p14="http://schemas.microsoft.com/office/powerpoint/2010/main" val="367584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ED6A85-63D6-BBC2-560D-FEF66308128B}"/>
              </a:ext>
            </a:extLst>
          </p:cNvPr>
          <p:cNvSpPr>
            <a:spLocks noGrp="1"/>
          </p:cNvSpPr>
          <p:nvPr>
            <p:ph type="title"/>
          </p:nvPr>
        </p:nvSpPr>
        <p:spPr>
          <a:xfrm>
            <a:off x="1024129" y="585216"/>
            <a:ext cx="3779085" cy="1499616"/>
          </a:xfrm>
        </p:spPr>
        <p:txBody>
          <a:bodyPr>
            <a:normAutofit/>
          </a:bodyPr>
          <a:lstStyle/>
          <a:p>
            <a:r>
              <a:rPr lang="en-US">
                <a:solidFill>
                  <a:srgbClr val="FFFFFF"/>
                </a:solidFill>
              </a:rPr>
              <a:t>Water bath canning</a:t>
            </a:r>
          </a:p>
        </p:txBody>
      </p:sp>
      <p:cxnSp>
        <p:nvCxnSpPr>
          <p:cNvPr id="14" name="Straight Connector 13">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543B8F9F-C69F-00AC-7821-F82C077197C4}"/>
              </a:ext>
            </a:extLst>
          </p:cNvPr>
          <p:cNvSpPr>
            <a:spLocks noGrp="1"/>
          </p:cNvSpPr>
          <p:nvPr>
            <p:ph idx="1"/>
          </p:nvPr>
        </p:nvSpPr>
        <p:spPr>
          <a:xfrm>
            <a:off x="1024129" y="2286000"/>
            <a:ext cx="3791711" cy="3931920"/>
          </a:xfrm>
        </p:spPr>
        <p:txBody>
          <a:bodyPr>
            <a:normAutofit/>
          </a:bodyPr>
          <a:lstStyle/>
          <a:p>
            <a:r>
              <a:rPr lang="en-US" dirty="0">
                <a:solidFill>
                  <a:srgbClr val="FFFFFF"/>
                </a:solidFill>
              </a:rPr>
              <a:t>Equipment:</a:t>
            </a:r>
          </a:p>
          <a:p>
            <a:pPr lvl="1"/>
            <a:r>
              <a:rPr lang="en-US" dirty="0">
                <a:solidFill>
                  <a:srgbClr val="FFFFFF"/>
                </a:solidFill>
              </a:rPr>
              <a:t>Stock Pot</a:t>
            </a:r>
          </a:p>
          <a:p>
            <a:pPr lvl="1"/>
            <a:r>
              <a:rPr lang="en-US" dirty="0">
                <a:solidFill>
                  <a:srgbClr val="FFFFFF"/>
                </a:solidFill>
              </a:rPr>
              <a:t>Rack</a:t>
            </a:r>
          </a:p>
          <a:p>
            <a:pPr lvl="1"/>
            <a:r>
              <a:rPr lang="en-US" dirty="0">
                <a:solidFill>
                  <a:srgbClr val="FFFFFF"/>
                </a:solidFill>
              </a:rPr>
              <a:t>Funnel</a:t>
            </a:r>
          </a:p>
          <a:p>
            <a:pPr lvl="1"/>
            <a:r>
              <a:rPr lang="en-US" dirty="0">
                <a:solidFill>
                  <a:srgbClr val="FFFFFF"/>
                </a:solidFill>
              </a:rPr>
              <a:t>Headspace Tool (Bubble Remover)</a:t>
            </a:r>
          </a:p>
          <a:p>
            <a:pPr lvl="1"/>
            <a:r>
              <a:rPr lang="en-US" dirty="0">
                <a:solidFill>
                  <a:srgbClr val="FFFFFF"/>
                </a:solidFill>
              </a:rPr>
              <a:t>Jar Lifter</a:t>
            </a:r>
          </a:p>
          <a:p>
            <a:pPr lvl="1"/>
            <a:r>
              <a:rPr lang="en-US" dirty="0">
                <a:solidFill>
                  <a:srgbClr val="FFFFFF"/>
                </a:solidFill>
              </a:rPr>
              <a:t>Jars / Lids / Rings</a:t>
            </a:r>
          </a:p>
          <a:p>
            <a:pPr lvl="1"/>
            <a:r>
              <a:rPr lang="en-US" dirty="0">
                <a:solidFill>
                  <a:srgbClr val="FFFFFF"/>
                </a:solidFill>
              </a:rPr>
              <a:t>Towels</a:t>
            </a:r>
          </a:p>
          <a:p>
            <a:pPr lvl="1"/>
            <a:r>
              <a:rPr lang="en-US" dirty="0">
                <a:solidFill>
                  <a:srgbClr val="FFFFFF"/>
                </a:solidFill>
              </a:rPr>
              <a:t>Optional: Vinegar</a:t>
            </a:r>
          </a:p>
          <a:p>
            <a:pPr lvl="1"/>
            <a:endParaRPr lang="en-US" dirty="0">
              <a:solidFill>
                <a:srgbClr val="FFFFFF"/>
              </a:solidFill>
            </a:endParaRPr>
          </a:p>
        </p:txBody>
      </p:sp>
      <p:pic>
        <p:nvPicPr>
          <p:cNvPr id="5" name="Content Placeholder 4" descr="A person holding jars of red sauce in a pot&#10;&#10;Description automatically generated">
            <a:extLst>
              <a:ext uri="{FF2B5EF4-FFF2-40B4-BE49-F238E27FC236}">
                <a16:creationId xmlns:a16="http://schemas.microsoft.com/office/drawing/2014/main" id="{07B7BD05-356B-18F9-8F76-1E621AEC3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1351957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F3174C-36E2-2343-6535-D6A2E5F5314C}"/>
              </a:ext>
            </a:extLst>
          </p:cNvPr>
          <p:cNvSpPr>
            <a:spLocks noGrp="1"/>
          </p:cNvSpPr>
          <p:nvPr>
            <p:ph type="title"/>
          </p:nvPr>
        </p:nvSpPr>
        <p:spPr>
          <a:xfrm>
            <a:off x="1024129" y="585216"/>
            <a:ext cx="3779085" cy="1499616"/>
          </a:xfrm>
        </p:spPr>
        <p:txBody>
          <a:bodyPr>
            <a:normAutofit/>
          </a:bodyPr>
          <a:lstStyle/>
          <a:p>
            <a:r>
              <a:rPr lang="en-US">
                <a:solidFill>
                  <a:srgbClr val="FFFFFF"/>
                </a:solidFill>
              </a:rPr>
              <a:t>Water bath canning</a:t>
            </a:r>
          </a:p>
        </p:txBody>
      </p:sp>
      <p:cxnSp>
        <p:nvCxnSpPr>
          <p:cNvPr id="14" name="Straight Connector 13">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3F163A80-E15D-D35D-A2E8-D528E0D3F417}"/>
              </a:ext>
            </a:extLst>
          </p:cNvPr>
          <p:cNvSpPr>
            <a:spLocks noGrp="1"/>
          </p:cNvSpPr>
          <p:nvPr>
            <p:ph idx="1"/>
          </p:nvPr>
        </p:nvSpPr>
        <p:spPr>
          <a:xfrm>
            <a:off x="1024129" y="2286000"/>
            <a:ext cx="3791711" cy="3931920"/>
          </a:xfrm>
        </p:spPr>
        <p:txBody>
          <a:bodyPr>
            <a:normAutofit/>
          </a:bodyPr>
          <a:lstStyle/>
          <a:p>
            <a:r>
              <a:rPr lang="en-US" dirty="0">
                <a:solidFill>
                  <a:srgbClr val="FFFFFF"/>
                </a:solidFill>
              </a:rPr>
              <a:t>I found this on Amazon this morning for 79.99.</a:t>
            </a:r>
          </a:p>
          <a:p>
            <a:r>
              <a:rPr lang="en-US" dirty="0">
                <a:solidFill>
                  <a:srgbClr val="FFFFFF"/>
                </a:solidFill>
              </a:rPr>
              <a:t>*note ours was pulled together.</a:t>
            </a:r>
          </a:p>
        </p:txBody>
      </p:sp>
      <p:pic>
        <p:nvPicPr>
          <p:cNvPr id="5" name="Content Placeholder 4" descr="A group of jars of yellow food in a metal basket next to a large pot&#10;&#10;Description automatically generated">
            <a:extLst>
              <a:ext uri="{FF2B5EF4-FFF2-40B4-BE49-F238E27FC236}">
                <a16:creationId xmlns:a16="http://schemas.microsoft.com/office/drawing/2014/main" id="{931695CD-EB4C-653F-3494-787198CF83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977811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9413AC-1850-E1F5-B260-16EF1340CAF1}"/>
              </a:ext>
            </a:extLst>
          </p:cNvPr>
          <p:cNvSpPr>
            <a:spLocks noGrp="1"/>
          </p:cNvSpPr>
          <p:nvPr>
            <p:ph type="title"/>
          </p:nvPr>
        </p:nvSpPr>
        <p:spPr>
          <a:xfrm>
            <a:off x="1024129" y="585216"/>
            <a:ext cx="3779085" cy="1499616"/>
          </a:xfrm>
        </p:spPr>
        <p:txBody>
          <a:bodyPr>
            <a:normAutofit/>
          </a:bodyPr>
          <a:lstStyle/>
          <a:p>
            <a:r>
              <a:rPr lang="en-US" dirty="0">
                <a:solidFill>
                  <a:srgbClr val="FFFFFF"/>
                </a:solidFill>
              </a:rPr>
              <a:t>Water bath canning</a:t>
            </a:r>
          </a:p>
        </p:txBody>
      </p:sp>
      <p:cxnSp>
        <p:nvCxnSpPr>
          <p:cNvPr id="16" name="Straight Connector 15">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D4598C5A-163D-3673-EDF4-D9D2F32ACC53}"/>
              </a:ext>
            </a:extLst>
          </p:cNvPr>
          <p:cNvSpPr>
            <a:spLocks noGrp="1"/>
          </p:cNvSpPr>
          <p:nvPr>
            <p:ph idx="1"/>
          </p:nvPr>
        </p:nvSpPr>
        <p:spPr>
          <a:xfrm>
            <a:off x="1024129" y="2286000"/>
            <a:ext cx="3791711" cy="3931920"/>
          </a:xfrm>
        </p:spPr>
        <p:txBody>
          <a:bodyPr>
            <a:normAutofit lnSpcReduction="10000"/>
          </a:bodyPr>
          <a:lstStyle/>
          <a:p>
            <a:r>
              <a:rPr lang="en-US" dirty="0">
                <a:solidFill>
                  <a:srgbClr val="FFFFFF"/>
                </a:solidFill>
              </a:rPr>
              <a:t>Process – </a:t>
            </a:r>
          </a:p>
          <a:p>
            <a:pPr lvl="1"/>
            <a:r>
              <a:rPr lang="en-US" dirty="0">
                <a:solidFill>
                  <a:srgbClr val="FFFFFF"/>
                </a:solidFill>
              </a:rPr>
              <a:t>Prepare high acid foods as discussed.</a:t>
            </a:r>
          </a:p>
          <a:p>
            <a:pPr lvl="1"/>
            <a:r>
              <a:rPr lang="en-US" dirty="0">
                <a:solidFill>
                  <a:srgbClr val="FFFFFF"/>
                </a:solidFill>
              </a:rPr>
              <a:t>Follow trusted recipes.</a:t>
            </a:r>
          </a:p>
          <a:p>
            <a:pPr lvl="1"/>
            <a:r>
              <a:rPr lang="en-US" dirty="0">
                <a:solidFill>
                  <a:srgbClr val="FFFFFF"/>
                </a:solidFill>
              </a:rPr>
              <a:t>Fill sanitized jars with your food paying attention to head space and air bubbles. (Prewarm your jars if you are adding hot food – this prevents the glass from being shocked and cracking,)</a:t>
            </a:r>
          </a:p>
          <a:p>
            <a:pPr lvl="1"/>
            <a:r>
              <a:rPr lang="en-US" dirty="0">
                <a:solidFill>
                  <a:srgbClr val="FFFFFF"/>
                </a:solidFill>
              </a:rPr>
              <a:t>Jars are totally submerged in water and covered by an 1” of water.</a:t>
            </a:r>
          </a:p>
          <a:p>
            <a:pPr lvl="1"/>
            <a:r>
              <a:rPr lang="en-US" dirty="0">
                <a:solidFill>
                  <a:srgbClr val="FFFFFF"/>
                </a:solidFill>
              </a:rPr>
              <a:t>Water is brough up to a rolling boil and kept there through the processing time.</a:t>
            </a:r>
          </a:p>
          <a:p>
            <a:pPr marL="128016" lvl="1" indent="0">
              <a:buNone/>
            </a:pPr>
            <a:endParaRPr lang="en-US" dirty="0">
              <a:solidFill>
                <a:srgbClr val="FFFFFF"/>
              </a:solidFill>
            </a:endParaRPr>
          </a:p>
          <a:p>
            <a:pPr lvl="1"/>
            <a:endParaRPr lang="en-US" dirty="0">
              <a:solidFill>
                <a:srgbClr val="FFFFFF"/>
              </a:solidFill>
            </a:endParaRPr>
          </a:p>
        </p:txBody>
      </p:sp>
      <p:pic>
        <p:nvPicPr>
          <p:cNvPr id="7" name="Content Placeholder 6" descr="A jar of jam with a spoon&#10;&#10;Description automatically generated">
            <a:extLst>
              <a:ext uri="{FF2B5EF4-FFF2-40B4-BE49-F238E27FC236}">
                <a16:creationId xmlns:a16="http://schemas.microsoft.com/office/drawing/2014/main" id="{F2697788-9944-AFF3-7F8A-BCB59B97B2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2356" y="640080"/>
            <a:ext cx="3723208" cy="5577840"/>
          </a:xfrm>
          <a:prstGeom prst="rect">
            <a:avLst/>
          </a:prstGeom>
        </p:spPr>
      </p:pic>
    </p:spTree>
    <p:extLst>
      <p:ext uri="{BB962C8B-B14F-4D97-AF65-F5344CB8AC3E}">
        <p14:creationId xmlns:p14="http://schemas.microsoft.com/office/powerpoint/2010/main" val="3323122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9413AC-1850-E1F5-B260-16EF1340CAF1}"/>
              </a:ext>
            </a:extLst>
          </p:cNvPr>
          <p:cNvSpPr>
            <a:spLocks noGrp="1"/>
          </p:cNvSpPr>
          <p:nvPr>
            <p:ph type="title"/>
          </p:nvPr>
        </p:nvSpPr>
        <p:spPr>
          <a:xfrm>
            <a:off x="1024129" y="585216"/>
            <a:ext cx="3779085" cy="1499616"/>
          </a:xfrm>
        </p:spPr>
        <p:txBody>
          <a:bodyPr>
            <a:normAutofit/>
          </a:bodyPr>
          <a:lstStyle/>
          <a:p>
            <a:r>
              <a:rPr lang="en-US" dirty="0">
                <a:solidFill>
                  <a:srgbClr val="FFFFFF"/>
                </a:solidFill>
              </a:rPr>
              <a:t>Water bath canning</a:t>
            </a:r>
          </a:p>
        </p:txBody>
      </p:sp>
      <p:cxnSp>
        <p:nvCxnSpPr>
          <p:cNvPr id="23" name="Straight Connector 22">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D4598C5A-163D-3673-EDF4-D9D2F32ACC53}"/>
              </a:ext>
            </a:extLst>
          </p:cNvPr>
          <p:cNvSpPr>
            <a:spLocks noGrp="1"/>
          </p:cNvSpPr>
          <p:nvPr>
            <p:ph idx="1"/>
          </p:nvPr>
        </p:nvSpPr>
        <p:spPr>
          <a:xfrm>
            <a:off x="1024129" y="2286000"/>
            <a:ext cx="3791711" cy="3931920"/>
          </a:xfrm>
        </p:spPr>
        <p:txBody>
          <a:bodyPr>
            <a:normAutofit/>
          </a:bodyPr>
          <a:lstStyle/>
          <a:p>
            <a:r>
              <a:rPr lang="en-US" sz="1700">
                <a:solidFill>
                  <a:srgbClr val="FFFFFF"/>
                </a:solidFill>
              </a:rPr>
              <a:t>Process – </a:t>
            </a:r>
          </a:p>
          <a:p>
            <a:pPr lvl="1"/>
            <a:r>
              <a:rPr lang="en-US" sz="1700">
                <a:solidFill>
                  <a:srgbClr val="FFFFFF"/>
                </a:solidFill>
              </a:rPr>
              <a:t>Boiling (212f) and processing time destroys mold, yeast, some bacteria, and inactivates enzymes in the food that leads to degradation and spoilage. – After time remove the jars from bath. You will set these aside to cool where they are not touching . As the jars cool the lids will POP as the vacuum seal is created.</a:t>
            </a:r>
          </a:p>
          <a:p>
            <a:pPr lvl="1"/>
            <a:endParaRPr lang="en-US" sz="1700">
              <a:solidFill>
                <a:srgbClr val="FFFFFF"/>
              </a:solidFill>
            </a:endParaRPr>
          </a:p>
          <a:p>
            <a:pPr marL="128016" lvl="1" indent="0">
              <a:buNone/>
            </a:pPr>
            <a:endParaRPr lang="en-US" sz="1700">
              <a:solidFill>
                <a:srgbClr val="FFFFFF"/>
              </a:solidFill>
            </a:endParaRPr>
          </a:p>
          <a:p>
            <a:pPr marL="128016" lvl="1" indent="0">
              <a:buNone/>
            </a:pPr>
            <a:r>
              <a:rPr lang="en-US" sz="1700">
                <a:solidFill>
                  <a:srgbClr val="FFFFFF"/>
                </a:solidFill>
              </a:rPr>
              <a:t>	</a:t>
            </a:r>
          </a:p>
          <a:p>
            <a:pPr marL="128016" lvl="1" indent="0">
              <a:buNone/>
            </a:pPr>
            <a:r>
              <a:rPr lang="en-US" sz="1700">
                <a:solidFill>
                  <a:srgbClr val="FFFFFF"/>
                </a:solidFill>
              </a:rPr>
              <a:t> </a:t>
            </a:r>
          </a:p>
          <a:p>
            <a:pPr marL="128016" lvl="1" indent="0">
              <a:buNone/>
            </a:pPr>
            <a:endParaRPr lang="en-US" sz="1700">
              <a:solidFill>
                <a:srgbClr val="FFFFFF"/>
              </a:solidFill>
            </a:endParaRPr>
          </a:p>
          <a:p>
            <a:pPr lvl="1"/>
            <a:endParaRPr lang="en-US" sz="1700">
              <a:solidFill>
                <a:srgbClr val="FFFFFF"/>
              </a:solidFill>
            </a:endParaRPr>
          </a:p>
        </p:txBody>
      </p:sp>
      <p:pic>
        <p:nvPicPr>
          <p:cNvPr id="3" name="Online Media 2" title="Canning Lids Sealing and Going POP!">
            <a:hlinkClick r:id="" action="ppaction://media"/>
            <a:extLst>
              <a:ext uri="{FF2B5EF4-FFF2-40B4-BE49-F238E27FC236}">
                <a16:creationId xmlns:a16="http://schemas.microsoft.com/office/drawing/2014/main" id="{5E954769-D534-245B-2218-302796CEF249}"/>
              </a:ext>
            </a:extLst>
          </p:cNvPr>
          <p:cNvPicPr>
            <a:picLocks noRot="1" noChangeAspect="1"/>
          </p:cNvPicPr>
          <p:nvPr>
            <a:videoFile r:link="rId1"/>
          </p:nvPr>
        </p:nvPicPr>
        <p:blipFill>
          <a:blip r:embed="rId3"/>
          <a:stretch>
            <a:fillRect/>
          </a:stretch>
        </p:blipFill>
        <p:spPr>
          <a:xfrm>
            <a:off x="6096000" y="1383030"/>
            <a:ext cx="5455921" cy="4091940"/>
          </a:xfrm>
          <a:prstGeom prst="rect">
            <a:avLst/>
          </a:prstGeom>
        </p:spPr>
      </p:pic>
    </p:spTree>
    <p:extLst>
      <p:ext uri="{BB962C8B-B14F-4D97-AF65-F5344CB8AC3E}">
        <p14:creationId xmlns:p14="http://schemas.microsoft.com/office/powerpoint/2010/main" val="413530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Integral</Template>
  <TotalTime>206</TotalTime>
  <Words>1101</Words>
  <Application>Microsoft Office PowerPoint</Application>
  <PresentationFormat>Widescreen</PresentationFormat>
  <Paragraphs>121</Paragraphs>
  <Slides>15</Slides>
  <Notes>2</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vt:lpstr>
      <vt:lpstr>Arial</vt:lpstr>
      <vt:lpstr>mayo-sans</vt:lpstr>
      <vt:lpstr>Tw Cen MT</vt:lpstr>
      <vt:lpstr>Tw Cen MT Condensed</vt:lpstr>
      <vt:lpstr>Wingdings 3</vt:lpstr>
      <vt:lpstr>Integral</vt:lpstr>
      <vt:lpstr>Alabama Vikings Intro to Canning</vt:lpstr>
      <vt:lpstr>Useful references</vt:lpstr>
      <vt:lpstr>Marley was Dead; to begin with. –just kidding</vt:lpstr>
      <vt:lpstr>Types of Canning</vt:lpstr>
      <vt:lpstr>Health &amp; Food SAFETY</vt:lpstr>
      <vt:lpstr>Water bath canning</vt:lpstr>
      <vt:lpstr>Water bath canning</vt:lpstr>
      <vt:lpstr>Water bath canning</vt:lpstr>
      <vt:lpstr>Water bath canning</vt:lpstr>
      <vt:lpstr>Pressure canning</vt:lpstr>
      <vt:lpstr>pressure canning</vt:lpstr>
      <vt:lpstr>Pressure canning</vt:lpstr>
      <vt:lpstr>pressure canning</vt:lpstr>
      <vt:lpstr>Storage &amp; Use</vt:lpstr>
      <vt:lpstr>dANGERS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Joshua Putman</dc:creator>
  <cp:lastModifiedBy>Joshua Putman</cp:lastModifiedBy>
  <cp:revision>1</cp:revision>
  <dcterms:created xsi:type="dcterms:W3CDTF">2024-08-15T23:49:49Z</dcterms:created>
  <dcterms:modified xsi:type="dcterms:W3CDTF">2024-08-17T15:11:14Z</dcterms:modified>
</cp:coreProperties>
</file>