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903c2c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d903c2c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d903c2c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d903c2c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d903c2c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d903c2c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d903c2c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d903c2c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d903c2c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d903c2c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d903c2c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d903c2c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903c2c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d903c2c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8d07be69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8d07be69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8d07be6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8d07be6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903c2c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903c2c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8d07be6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8d07be6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8d07be6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8d07be6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8d07be6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8d07be6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8d07be6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8d07be6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8d07be69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8d07be69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d07be69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8d07be69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sgf@cin.ufpe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fatorização de matrizes: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Semi-nonnegative Matrix Factorization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Convex-nonnegative Matrix Factorization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Convex Hull nonnegative Matrix Factorization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23575" y="4312150"/>
            <a:ext cx="447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Tertius Sudário Gomes Ferraz - </a:t>
            </a: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tsgf@cin.ufpe.br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IN1166 - Matemática e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otimização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para Machine Learning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ionosphere (351x34). base = 3 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SNMF: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75" y="2013775"/>
            <a:ext cx="5391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ionosphere (351x34). base = 3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</a:t>
            </a:r>
            <a:r>
              <a:rPr lang="pt-BR"/>
              <a:t>NMF: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188" y="2027525"/>
            <a:ext cx="53625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ionosphere (351x34). base = 3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CHNMF: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150" y="2027525"/>
            <a:ext cx="54006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248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Urban (162x94249). base: 2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SNMF: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50" y="1745063"/>
            <a:ext cx="49149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248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Urban (162x94249). base: 3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SNMF: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88" y="1695450"/>
            <a:ext cx="51149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248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Urban (162x94249). base: 2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CHNMF: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50" y="2078875"/>
            <a:ext cx="50196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Urban (162x94249). base: 3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CH</a:t>
            </a:r>
            <a:r>
              <a:rPr lang="pt-BR"/>
              <a:t>NMF: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925" y="2109788"/>
            <a:ext cx="50958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Ding, Chris HQ, Tao Li, and Michael I. Jordan. "Convex and semi-nonnegative matrix factorizations." </a:t>
            </a:r>
            <a:r>
              <a:rPr i="1"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 transactions on pattern analysis and machine intelligence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32.1 (2008): 45-55.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Thurau, Christian, Kristian Kersting, and Christian Bauckhage. "Convex non-negative matrix factorization in the wild." </a:t>
            </a:r>
            <a:r>
              <a:rPr i="1"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2009 Ninth IEEE International Conference on Data Mining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IEEE, 2009.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Gillis, Nicolas. </a:t>
            </a:r>
            <a:r>
              <a:rPr i="1"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Nonnegative matrix factorization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Society for Industrial and Applied Mathematics, 2020.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https://blog.acolyer.org/2019/02/18/the-why-and-how-of-nonnegative-matrix-factorization/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12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Nonnegative Matrix Factorization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385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Dado uma matriz não negativa                               , um rank de fatorização r, e uma medida de distância D(.,.) entre duas matrizes, calcule duas matrizes não negativas                                                e                         e                             tal que D(X,  WH) seja minimizada.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66075"/>
            <a:ext cx="22955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525" y="2385225"/>
            <a:ext cx="1059650" cy="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12740" l="0" r="0" t="-12740"/>
          <a:stretch/>
        </p:blipFill>
        <p:spPr>
          <a:xfrm>
            <a:off x="828350" y="2929167"/>
            <a:ext cx="1049850" cy="27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5150" y="2962537"/>
            <a:ext cx="949823" cy="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5725" y="3322400"/>
            <a:ext cx="3421253" cy="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12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Nonnegative Matrix Factorization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66075"/>
            <a:ext cx="22955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800275" y="2626125"/>
            <a:ext cx="71559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 uma técnica de redução de dimensionalidade com fácil interpretabilidade: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Comumente usada em extração de características em imagens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Mineração de textos: Recuperação de tópicos e classificação de documentos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Separação de fontes de áudio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442913"/>
            <a:ext cx="626745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75975" y="4537475"/>
            <a:ext cx="842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https://blog.acolyer.org/2019/02/18/the-why-and-how-of-nonnegative-matrix-factorization/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0725"/>
            <a:ext cx="8839202" cy="461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69400" y="4851000"/>
            <a:ext cx="842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https://blog.acolyer.org/2019/02/18/the-why-and-how-of-nonnegative-matrix-factorization/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847725"/>
            <a:ext cx="88201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81750" y="4055775"/>
            <a:ext cx="733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00">
                <a:solidFill>
                  <a:srgbClr val="222222"/>
                </a:solidFill>
                <a:highlight>
                  <a:schemeClr val="lt1"/>
                </a:highlight>
              </a:rPr>
              <a:t>Gillis, Nicolas. </a:t>
            </a:r>
            <a:r>
              <a:rPr i="1" lang="pt-BR" sz="700">
                <a:solidFill>
                  <a:srgbClr val="222222"/>
                </a:solidFill>
                <a:highlight>
                  <a:schemeClr val="lt1"/>
                </a:highlight>
              </a:rPr>
              <a:t>Nonnegative matrix factorization</a:t>
            </a:r>
            <a:r>
              <a:rPr lang="pt-BR" sz="700">
                <a:solidFill>
                  <a:srgbClr val="222222"/>
                </a:solidFill>
                <a:highlight>
                  <a:schemeClr val="lt1"/>
                </a:highlight>
              </a:rPr>
              <a:t>. Society for Industrial and Applied Mathematics, 2020.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Semi-Nonnegative Matrix Factorization (SNMF)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2463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A matriz de entrada pode ter pontos com sinais positivos e negativos.  A única restrição é quanto ao sinal de G, que deve ter apenas elementos positivos.</a:t>
            </a:r>
            <a:endParaRPr sz="15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16764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200" y="3167025"/>
            <a:ext cx="1704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200" y="3640975"/>
            <a:ext cx="3238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200" y="4412500"/>
            <a:ext cx="37909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832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Convex-Nonnegative Matrix Factorization (CNMF)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7650" y="2701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Restringimos F = XW, tal que os vetores que definem F então no espaço coluna de X, não apenas isso como também nos restringimos a combinações convexas de X. Assim podemos interpretar as colunas de F como somas ponderadas de determinados pontos de dados.</a:t>
            </a:r>
            <a:endParaRPr sz="15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24384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25" y="3524463"/>
            <a:ext cx="40576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350" y="3529225"/>
            <a:ext cx="4000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832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Convex-Hull Nonnegative Matrix Factorization (CHNMF)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879850" y="2089200"/>
            <a:ext cx="559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As colunas de W e G são restritas a convexidade.  O objetivo é fatorar os dados de tal forma que cada ponto é expressado como combinação convexa de combinações convexas de pontos </a:t>
            </a:r>
            <a:r>
              <a:rPr lang="pt-BR" sz="1500"/>
              <a:t>específicos</a:t>
            </a:r>
            <a:r>
              <a:rPr lang="pt-BR" sz="1500"/>
              <a:t>.</a:t>
            </a:r>
            <a:endParaRPr sz="15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1933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396775"/>
            <a:ext cx="215220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