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9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34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3E92-D87F-4A75-9F20-ABAFD050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8100" y="1122363"/>
            <a:ext cx="6540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3ED28-0644-4E78-8F26-C7695CF2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8100" y="3602038"/>
            <a:ext cx="6540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2AE93-39BE-4C59-8115-BECA42F7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1B1-F5CE-4B95-A938-A853569331A0}" type="datetimeFigureOut">
              <a:rPr lang="en-ZA" smtClean="0"/>
              <a:t>2022/03/14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C3BD1-60F3-4545-85D9-9E71A1AB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C6F27-B248-41BF-9393-B93AFB81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2813-FE86-4DA0-9FF7-E70BCBBD1BD7}" type="slidenum">
              <a:rPr lang="en-ZA" smtClean="0"/>
              <a:t>‹#›</a:t>
            </a:fld>
            <a:endParaRPr lang="en-ZA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6C26209-5583-47E1-999D-4B92511CC648}"/>
              </a:ext>
            </a:extLst>
          </p:cNvPr>
          <p:cNvSpPr/>
          <p:nvPr userDrawn="1"/>
        </p:nvSpPr>
        <p:spPr>
          <a:xfrm rot="10800000" flipV="1">
            <a:off x="-5166846" y="1"/>
            <a:ext cx="10333691" cy="6857999"/>
          </a:xfrm>
          <a:custGeom>
            <a:avLst/>
            <a:gdLst>
              <a:gd name="connsiteX0" fmla="*/ 8291045 w 10333691"/>
              <a:gd name="connsiteY0" fmla="*/ 4146777 h 6857999"/>
              <a:gd name="connsiteX1" fmla="*/ 8291045 w 10333691"/>
              <a:gd name="connsiteY1" fmla="*/ 6857999 h 6857999"/>
              <a:gd name="connsiteX2" fmla="*/ 10333691 w 10333691"/>
              <a:gd name="connsiteY2" fmla="*/ 6857999 h 6857999"/>
              <a:gd name="connsiteX3" fmla="*/ 5166845 w 10333691"/>
              <a:gd name="connsiteY3" fmla="*/ 0 h 6857999"/>
              <a:gd name="connsiteX4" fmla="*/ 0 w 10333691"/>
              <a:gd name="connsiteY4" fmla="*/ 6857999 h 6857999"/>
              <a:gd name="connsiteX5" fmla="*/ 5166845 w 10333691"/>
              <a:gd name="connsiteY5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33691" h="6857999">
                <a:moveTo>
                  <a:pt x="8291045" y="4146777"/>
                </a:moveTo>
                <a:lnTo>
                  <a:pt x="8291045" y="6857999"/>
                </a:lnTo>
                <a:lnTo>
                  <a:pt x="10333691" y="6857999"/>
                </a:lnTo>
                <a:close/>
                <a:moveTo>
                  <a:pt x="5166845" y="0"/>
                </a:moveTo>
                <a:lnTo>
                  <a:pt x="0" y="6857999"/>
                </a:lnTo>
                <a:lnTo>
                  <a:pt x="5166845" y="6857999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3966" r="2396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58257-B874-4E02-916C-D800D284E4CF}"/>
              </a:ext>
            </a:extLst>
          </p:cNvPr>
          <p:cNvSpPr/>
          <p:nvPr userDrawn="1"/>
        </p:nvSpPr>
        <p:spPr>
          <a:xfrm>
            <a:off x="8672576" y="4764"/>
            <a:ext cx="3519424" cy="4622798"/>
          </a:xfrm>
          <a:custGeom>
            <a:avLst/>
            <a:gdLst>
              <a:gd name="connsiteX0" fmla="*/ 1155700 w 3519424"/>
              <a:gd name="connsiteY0" fmla="*/ 0 h 4622798"/>
              <a:gd name="connsiteX1" fmla="*/ 3519424 w 3519424"/>
              <a:gd name="connsiteY1" fmla="*/ 0 h 4622798"/>
              <a:gd name="connsiteX2" fmla="*/ 3519424 w 3519424"/>
              <a:gd name="connsiteY2" fmla="*/ 4622798 h 4622798"/>
              <a:gd name="connsiteX3" fmla="*/ 1155700 w 3519424"/>
              <a:gd name="connsiteY3" fmla="*/ 4622798 h 4622798"/>
              <a:gd name="connsiteX4" fmla="*/ 0 w 3519424"/>
              <a:gd name="connsiteY4" fmla="*/ 2311399 h 462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9424" h="4622798">
                <a:moveTo>
                  <a:pt x="1155700" y="0"/>
                </a:moveTo>
                <a:lnTo>
                  <a:pt x="3519424" y="0"/>
                </a:lnTo>
                <a:lnTo>
                  <a:pt x="3519424" y="4622798"/>
                </a:lnTo>
                <a:lnTo>
                  <a:pt x="1155700" y="4622798"/>
                </a:lnTo>
                <a:lnTo>
                  <a:pt x="0" y="2311399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240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24895-CE53-4760-9026-47CF6D2F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1B1-F5CE-4B95-A938-A853569331A0}" type="datetimeFigureOut">
              <a:rPr lang="en-ZA" smtClean="0"/>
              <a:t>2022/03/14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5DD6F-E01F-4E8C-B4D4-7F4571E1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04F2E-64B7-40D8-B879-D88EAE17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2813-FE86-4DA0-9FF7-E70BCBBD1BD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643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61FD-8296-47F9-B87D-64F057BC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EAF71-A254-4434-8ADC-A08336FA0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41875-1A6B-47AC-B10E-C23556B0E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BB69F-0C68-4D96-96C9-5C8DB15F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1B1-F5CE-4B95-A938-A853569331A0}" type="datetimeFigureOut">
              <a:rPr lang="en-ZA" smtClean="0"/>
              <a:t>2022/03/14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F4A47-FD80-45EC-9919-C3D384C5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3046E-B579-44D7-8455-36C1D4DA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2813-FE86-4DA0-9FF7-E70BCBBD1BD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8095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B9D3-7908-45DC-8364-F2C5F4D6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D6F69-DC78-4F8F-9206-68FA23C6D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88536-80BC-4E4E-9533-82F521232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499DF-DB2F-4D0A-9678-A573A784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1B1-F5CE-4B95-A938-A853569331A0}" type="datetimeFigureOut">
              <a:rPr lang="en-ZA" smtClean="0"/>
              <a:t>2022/03/14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6E289-9632-4AB3-BFD4-FB299E5E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23EF2-8E47-4126-920B-62A36785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2813-FE86-4DA0-9FF7-E70BCBBD1BD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8554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4C54-E997-46D2-9B37-93123C9D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03527-1A0E-4637-8491-E139BFA7F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20A2B-237C-4457-8417-C3D22EB0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1B1-F5CE-4B95-A938-A853569331A0}" type="datetimeFigureOut">
              <a:rPr lang="en-ZA" smtClean="0"/>
              <a:t>2022/03/14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F585-D4D5-4376-A510-D82426F0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CB0D2-E9EF-4686-BC9B-61DA78E8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2813-FE86-4DA0-9FF7-E70BCBBD1BD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4662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B1984-C6AB-4BFA-BA04-7BDF72737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A2680-D9FB-490A-9B65-AD8489818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8E8D-DEE3-42B3-BCB1-8D00FEB1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1B1-F5CE-4B95-A938-A853569331A0}" type="datetimeFigureOut">
              <a:rPr lang="en-ZA" smtClean="0"/>
              <a:t>2022/03/14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63C0-C477-4031-9848-F49458D7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C5A9-4996-4168-9629-98B74439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2813-FE86-4DA0-9FF7-E70BCBBD1BD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340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picture containing text, pool ball, room, gambling house&#10;&#10;Description automatically generated">
            <a:extLst>
              <a:ext uri="{FF2B5EF4-FFF2-40B4-BE49-F238E27FC236}">
                <a16:creationId xmlns:a16="http://schemas.microsoft.com/office/drawing/2014/main" id="{306F7CC9-528B-4C4E-8867-11C565D01A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82"/>
          <a:stretch>
            <a:fillRect/>
          </a:stretch>
        </p:blipFill>
        <p:spPr>
          <a:xfrm>
            <a:off x="8021789" y="900539"/>
            <a:ext cx="4170210" cy="10191642"/>
          </a:xfrm>
          <a:custGeom>
            <a:avLst/>
            <a:gdLst>
              <a:gd name="connsiteX0" fmla="*/ 0 w 4170210"/>
              <a:gd name="connsiteY0" fmla="*/ 10191641 h 10191642"/>
              <a:gd name="connsiteX1" fmla="*/ 4170210 w 4170210"/>
              <a:gd name="connsiteY1" fmla="*/ 10191641 h 10191642"/>
              <a:gd name="connsiteX2" fmla="*/ 4170210 w 4170210"/>
              <a:gd name="connsiteY2" fmla="*/ 10191642 h 10191642"/>
              <a:gd name="connsiteX3" fmla="*/ 0 w 4170210"/>
              <a:gd name="connsiteY3" fmla="*/ 10191642 h 10191642"/>
              <a:gd name="connsiteX4" fmla="*/ 0 w 4170210"/>
              <a:gd name="connsiteY4" fmla="*/ 0 h 10191642"/>
              <a:gd name="connsiteX5" fmla="*/ 4170210 w 4170210"/>
              <a:gd name="connsiteY5" fmla="*/ 0 h 10191642"/>
              <a:gd name="connsiteX6" fmla="*/ 4170210 w 4170210"/>
              <a:gd name="connsiteY6" fmla="*/ 5957460 h 10191642"/>
              <a:gd name="connsiteX7" fmla="*/ 0 w 4170210"/>
              <a:gd name="connsiteY7" fmla="*/ 5957460 h 1019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0210" h="10191642">
                <a:moveTo>
                  <a:pt x="0" y="10191641"/>
                </a:moveTo>
                <a:lnTo>
                  <a:pt x="4170210" y="10191641"/>
                </a:lnTo>
                <a:lnTo>
                  <a:pt x="4170210" y="10191642"/>
                </a:lnTo>
                <a:lnTo>
                  <a:pt x="0" y="10191642"/>
                </a:lnTo>
                <a:close/>
                <a:moveTo>
                  <a:pt x="0" y="0"/>
                </a:moveTo>
                <a:lnTo>
                  <a:pt x="4170210" y="0"/>
                </a:lnTo>
                <a:lnTo>
                  <a:pt x="4170210" y="5957460"/>
                </a:lnTo>
                <a:lnTo>
                  <a:pt x="0" y="5957460"/>
                </a:lnTo>
                <a:close/>
              </a:path>
            </a:pathLst>
          </a:custGeom>
        </p:spPr>
      </p:pic>
      <p:pic>
        <p:nvPicPr>
          <p:cNvPr id="34" name="Picture 33" descr="A picture containing text, pool ball, room, gambling house&#10;&#10;Description automatically generated">
            <a:extLst>
              <a:ext uri="{FF2B5EF4-FFF2-40B4-BE49-F238E27FC236}">
                <a16:creationId xmlns:a16="http://schemas.microsoft.com/office/drawing/2014/main" id="{569AC9B8-BCD8-4EE3-A0A6-0EA414F96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8" t="49796"/>
          <a:stretch>
            <a:fillRect/>
          </a:stretch>
        </p:blipFill>
        <p:spPr>
          <a:xfrm>
            <a:off x="-15029" y="-10501"/>
            <a:ext cx="2590812" cy="2586285"/>
          </a:xfrm>
          <a:custGeom>
            <a:avLst/>
            <a:gdLst>
              <a:gd name="connsiteX0" fmla="*/ 0 w 2590812"/>
              <a:gd name="connsiteY0" fmla="*/ 0 h 2586285"/>
              <a:gd name="connsiteX1" fmla="*/ 2590812 w 2590812"/>
              <a:gd name="connsiteY1" fmla="*/ 0 h 2586285"/>
              <a:gd name="connsiteX2" fmla="*/ 2590812 w 2590812"/>
              <a:gd name="connsiteY2" fmla="*/ 2586285 h 2586285"/>
              <a:gd name="connsiteX3" fmla="*/ 0 w 2590812"/>
              <a:gd name="connsiteY3" fmla="*/ 2586285 h 258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12" h="2586285">
                <a:moveTo>
                  <a:pt x="0" y="0"/>
                </a:moveTo>
                <a:lnTo>
                  <a:pt x="2590812" y="0"/>
                </a:lnTo>
                <a:lnTo>
                  <a:pt x="2590812" y="2586285"/>
                </a:lnTo>
                <a:lnTo>
                  <a:pt x="0" y="258628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D92D3E-F2C6-4959-B3F4-C374968E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783" y="365125"/>
            <a:ext cx="787631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6D57D-AC77-4C9E-8B73-DDFDA525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1B1-F5CE-4B95-A938-A853569331A0}" type="datetimeFigureOut">
              <a:rPr lang="en-ZA" smtClean="0"/>
              <a:t>2022/03/14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C1449-62D3-465B-A587-B674836E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1F47A-3073-47C0-9C39-CABEAEA4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2813-FE86-4DA0-9FF7-E70BCBBD1BD7}" type="slidenum">
              <a:rPr lang="en-ZA" smtClean="0"/>
              <a:t>‹#›</a:t>
            </a:fld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BFF9F2-18B1-4439-9CC4-8239F404BD88}"/>
              </a:ext>
            </a:extLst>
          </p:cNvPr>
          <p:cNvSpPr/>
          <p:nvPr userDrawn="1"/>
        </p:nvSpPr>
        <p:spPr>
          <a:xfrm>
            <a:off x="838200" y="2402378"/>
            <a:ext cx="2743200" cy="359398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9D9F9-5D03-445D-BD99-4C67D553A376}"/>
              </a:ext>
            </a:extLst>
          </p:cNvPr>
          <p:cNvSpPr/>
          <p:nvPr userDrawn="1"/>
        </p:nvSpPr>
        <p:spPr>
          <a:xfrm>
            <a:off x="4724400" y="2402377"/>
            <a:ext cx="2743200" cy="359398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AB4BC9-2CCF-4AA2-8385-163295ADB7DD}"/>
              </a:ext>
            </a:extLst>
          </p:cNvPr>
          <p:cNvSpPr/>
          <p:nvPr userDrawn="1"/>
        </p:nvSpPr>
        <p:spPr>
          <a:xfrm>
            <a:off x="8610600" y="2402376"/>
            <a:ext cx="2743200" cy="359398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pic>
        <p:nvPicPr>
          <p:cNvPr id="14" name="Picture 13" descr="Logo, icon&#10;&#10;Description automatically generated">
            <a:extLst>
              <a:ext uri="{FF2B5EF4-FFF2-40B4-BE49-F238E27FC236}">
                <a16:creationId xmlns:a16="http://schemas.microsoft.com/office/drawing/2014/main" id="{F4FD9115-D366-49A3-80DB-D00FC7D030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200" y="1682376"/>
            <a:ext cx="1440000" cy="14400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CB9728EE-1DB1-438A-9D50-0816FABA7C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1732751"/>
            <a:ext cx="1440000" cy="144000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945798DA-9F87-4CD8-8AC4-5856EFEB2FD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10" y="1690688"/>
            <a:ext cx="1501580" cy="1440000"/>
          </a:xfrm>
          <a:prstGeom prst="rect">
            <a:avLst/>
          </a:prstGeo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7F0333F-36B3-43A3-9DB4-F551BAC8B4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122376"/>
            <a:ext cx="2743200" cy="286567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ZA" dirty="0"/>
              <a:t>Type here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69E77519-4240-4455-8416-7EF391BF56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95360" y="3122376"/>
            <a:ext cx="2743200" cy="286567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ZA" dirty="0"/>
              <a:t>Type here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A68C22D4-07C1-4976-85F3-58192A4566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3122376"/>
            <a:ext cx="2743200" cy="286567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ZA" dirty="0"/>
              <a:t>Type here</a:t>
            </a:r>
          </a:p>
        </p:txBody>
      </p:sp>
    </p:spTree>
    <p:extLst>
      <p:ext uri="{BB962C8B-B14F-4D97-AF65-F5344CB8AC3E}">
        <p14:creationId xmlns:p14="http://schemas.microsoft.com/office/powerpoint/2010/main" val="326220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5760FBD-2156-4A0F-8ACD-DDA4E1045F65}"/>
              </a:ext>
            </a:extLst>
          </p:cNvPr>
          <p:cNvSpPr/>
          <p:nvPr userDrawn="1"/>
        </p:nvSpPr>
        <p:spPr>
          <a:xfrm>
            <a:off x="4922271" y="5816203"/>
            <a:ext cx="2347458" cy="1041797"/>
          </a:xfrm>
          <a:custGeom>
            <a:avLst/>
            <a:gdLst>
              <a:gd name="connsiteX0" fmla="*/ 1173729 w 2347458"/>
              <a:gd name="connsiteY0" fmla="*/ 0 h 1041797"/>
              <a:gd name="connsiteX1" fmla="*/ 2332612 w 2347458"/>
              <a:gd name="connsiteY1" fmla="*/ 944517 h 1041797"/>
              <a:gd name="connsiteX2" fmla="*/ 2347458 w 2347458"/>
              <a:gd name="connsiteY2" fmla="*/ 1041797 h 1041797"/>
              <a:gd name="connsiteX3" fmla="*/ 0 w 2347458"/>
              <a:gd name="connsiteY3" fmla="*/ 1041797 h 1041797"/>
              <a:gd name="connsiteX4" fmla="*/ 14847 w 2347458"/>
              <a:gd name="connsiteY4" fmla="*/ 944517 h 1041797"/>
              <a:gd name="connsiteX5" fmla="*/ 1173729 w 2347458"/>
              <a:gd name="connsiteY5" fmla="*/ 0 h 104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7458" h="1041797">
                <a:moveTo>
                  <a:pt x="1173729" y="0"/>
                </a:moveTo>
                <a:cubicBezTo>
                  <a:pt x="1745372" y="0"/>
                  <a:pt x="2222309" y="405482"/>
                  <a:pt x="2332612" y="944517"/>
                </a:cubicBezTo>
                <a:lnTo>
                  <a:pt x="2347458" y="1041797"/>
                </a:lnTo>
                <a:lnTo>
                  <a:pt x="0" y="1041797"/>
                </a:lnTo>
                <a:lnTo>
                  <a:pt x="14847" y="944517"/>
                </a:lnTo>
                <a:cubicBezTo>
                  <a:pt x="125149" y="405482"/>
                  <a:pt x="602087" y="0"/>
                  <a:pt x="1173729" y="0"/>
                </a:cubicBezTo>
                <a:close/>
              </a:path>
            </a:pathLst>
          </a:custGeom>
          <a:solidFill>
            <a:srgbClr val="679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C3B2413-061B-424A-BBDF-EDC48ADDB864}"/>
              </a:ext>
            </a:extLst>
          </p:cNvPr>
          <p:cNvSpPr/>
          <p:nvPr userDrawn="1"/>
        </p:nvSpPr>
        <p:spPr>
          <a:xfrm>
            <a:off x="290739" y="1"/>
            <a:ext cx="2525486" cy="2565513"/>
          </a:xfrm>
          <a:custGeom>
            <a:avLst/>
            <a:gdLst>
              <a:gd name="connsiteX0" fmla="*/ 657707 w 2525486"/>
              <a:gd name="connsiteY0" fmla="*/ 0 h 2565513"/>
              <a:gd name="connsiteX1" fmla="*/ 1920450 w 2525486"/>
              <a:gd name="connsiteY1" fmla="*/ 0 h 2565513"/>
              <a:gd name="connsiteX2" fmla="*/ 2525486 w 2525486"/>
              <a:gd name="connsiteY2" fmla="*/ 831056 h 2565513"/>
              <a:gd name="connsiteX3" fmla="*/ 1262743 w 2525486"/>
              <a:gd name="connsiteY3" fmla="*/ 2565513 h 2565513"/>
              <a:gd name="connsiteX4" fmla="*/ 0 w 2525486"/>
              <a:gd name="connsiteY4" fmla="*/ 2565513 h 2565513"/>
              <a:gd name="connsiteX5" fmla="*/ 1262743 w 2525486"/>
              <a:gd name="connsiteY5" fmla="*/ 831056 h 256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5486" h="2565513">
                <a:moveTo>
                  <a:pt x="657707" y="0"/>
                </a:moveTo>
                <a:lnTo>
                  <a:pt x="1920450" y="0"/>
                </a:lnTo>
                <a:lnTo>
                  <a:pt x="2525486" y="831056"/>
                </a:lnTo>
                <a:lnTo>
                  <a:pt x="1262743" y="2565513"/>
                </a:lnTo>
                <a:lnTo>
                  <a:pt x="0" y="2565513"/>
                </a:lnTo>
                <a:lnTo>
                  <a:pt x="1262743" y="831056"/>
                </a:lnTo>
                <a:close/>
              </a:path>
            </a:pathLst>
          </a:custGeom>
          <a:solidFill>
            <a:srgbClr val="679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0339B8A-7E63-45B3-B778-0B1EAA271AB9}"/>
              </a:ext>
            </a:extLst>
          </p:cNvPr>
          <p:cNvSpPr/>
          <p:nvPr userDrawn="1"/>
        </p:nvSpPr>
        <p:spPr>
          <a:xfrm>
            <a:off x="5827484" y="3045675"/>
            <a:ext cx="6022975" cy="3841353"/>
          </a:xfrm>
          <a:custGeom>
            <a:avLst/>
            <a:gdLst>
              <a:gd name="connsiteX0" fmla="*/ 0 w 6022975"/>
              <a:gd name="connsiteY0" fmla="*/ 0 h 3841353"/>
              <a:gd name="connsiteX1" fmla="*/ 3011488 w 6022975"/>
              <a:gd name="connsiteY1" fmla="*/ 0 h 3841353"/>
              <a:gd name="connsiteX2" fmla="*/ 6022975 w 6022975"/>
              <a:gd name="connsiteY2" fmla="*/ 3339703 h 3841353"/>
              <a:gd name="connsiteX3" fmla="*/ 5570626 w 6022975"/>
              <a:gd name="connsiteY3" fmla="*/ 3841353 h 3841353"/>
              <a:gd name="connsiteX4" fmla="*/ 2559139 w 6022975"/>
              <a:gd name="connsiteY4" fmla="*/ 3841353 h 3841353"/>
              <a:gd name="connsiteX5" fmla="*/ 3011488 w 6022975"/>
              <a:gd name="connsiteY5" fmla="*/ 3339703 h 384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22975" h="3841353">
                <a:moveTo>
                  <a:pt x="0" y="0"/>
                </a:moveTo>
                <a:lnTo>
                  <a:pt x="3011488" y="0"/>
                </a:lnTo>
                <a:lnTo>
                  <a:pt x="6022975" y="3339703"/>
                </a:lnTo>
                <a:lnTo>
                  <a:pt x="5570626" y="3841353"/>
                </a:lnTo>
                <a:lnTo>
                  <a:pt x="2559139" y="3841353"/>
                </a:lnTo>
                <a:lnTo>
                  <a:pt x="3011488" y="3339703"/>
                </a:lnTo>
                <a:close/>
              </a:path>
            </a:pathLst>
          </a:custGeom>
          <a:noFill/>
          <a:ln w="193675">
            <a:solidFill>
              <a:srgbClr val="679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>
              <a:ln w="76200">
                <a:solidFill>
                  <a:srgbClr val="679F6F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49989-56E8-4E05-8BAA-40604625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22C87-591D-4A76-9467-1BD6722A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1B1-F5CE-4B95-A938-A853569331A0}" type="datetimeFigureOut">
              <a:rPr lang="en-ZA" smtClean="0"/>
              <a:t>2022/03/14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5C70D-AB74-4371-B342-763CDF3B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FF291-C4E8-4D1D-9F70-E7A5B11F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2813-FE86-4DA0-9FF7-E70BCBBD1BD7}" type="slidenum">
              <a:rPr lang="en-ZA" smtClean="0"/>
              <a:t>‹#›</a:t>
            </a:fld>
            <a:endParaRPr lang="en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E9132D-3F66-49E8-9678-05EDF88B46AC}"/>
              </a:ext>
            </a:extLst>
          </p:cNvPr>
          <p:cNvSpPr/>
          <p:nvPr userDrawn="1"/>
        </p:nvSpPr>
        <p:spPr>
          <a:xfrm>
            <a:off x="0" y="1768418"/>
            <a:ext cx="5370285" cy="2090057"/>
          </a:xfrm>
          <a:prstGeom prst="rect">
            <a:avLst/>
          </a:prstGeom>
          <a:solidFill>
            <a:srgbClr val="679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187769-D5E8-4DB8-8C46-F4A41B7AD15E}"/>
              </a:ext>
            </a:extLst>
          </p:cNvPr>
          <p:cNvSpPr/>
          <p:nvPr userDrawn="1"/>
        </p:nvSpPr>
        <p:spPr>
          <a:xfrm>
            <a:off x="-1" y="3936205"/>
            <a:ext cx="5370285" cy="2090057"/>
          </a:xfrm>
          <a:prstGeom prst="rect">
            <a:avLst/>
          </a:prstGeom>
          <a:solidFill>
            <a:srgbClr val="679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119C4-B91E-4B7C-A938-CA09EE7A9AC9}"/>
              </a:ext>
            </a:extLst>
          </p:cNvPr>
          <p:cNvSpPr/>
          <p:nvPr userDrawn="1"/>
        </p:nvSpPr>
        <p:spPr>
          <a:xfrm>
            <a:off x="6821715" y="1768418"/>
            <a:ext cx="5355768" cy="2090057"/>
          </a:xfrm>
          <a:prstGeom prst="rect">
            <a:avLst/>
          </a:prstGeom>
          <a:solidFill>
            <a:srgbClr val="679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4383C-9B22-4662-BD88-C6C65EB1830B}"/>
              </a:ext>
            </a:extLst>
          </p:cNvPr>
          <p:cNvSpPr/>
          <p:nvPr userDrawn="1"/>
        </p:nvSpPr>
        <p:spPr>
          <a:xfrm>
            <a:off x="6821715" y="3936205"/>
            <a:ext cx="5370285" cy="2090057"/>
          </a:xfrm>
          <a:prstGeom prst="rect">
            <a:avLst/>
          </a:prstGeom>
          <a:solidFill>
            <a:srgbClr val="679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1BBA8AD-B69F-4897-B97C-A9F61E5544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1938" y="1768475"/>
            <a:ext cx="5108575" cy="2090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59DD862-F45E-4B73-AB83-2985BA89B5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1938" y="3936205"/>
            <a:ext cx="5108575" cy="20907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931BE326-B84A-40F3-8EF1-954CC3AB18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21487" y="3936205"/>
            <a:ext cx="5108575" cy="20907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AFDF9AC-6180-4375-83DE-7B333B8175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21487" y="1768077"/>
            <a:ext cx="5108575" cy="20907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F1FF94-5977-4B64-898F-F3F63D78D39A}"/>
              </a:ext>
            </a:extLst>
          </p:cNvPr>
          <p:cNvSpPr/>
          <p:nvPr userDrawn="1"/>
        </p:nvSpPr>
        <p:spPr>
          <a:xfrm>
            <a:off x="10839362" y="0"/>
            <a:ext cx="1340934" cy="566058"/>
          </a:xfrm>
          <a:custGeom>
            <a:avLst/>
            <a:gdLst>
              <a:gd name="connsiteX0" fmla="*/ 0 w 1340934"/>
              <a:gd name="connsiteY0" fmla="*/ 0 h 566058"/>
              <a:gd name="connsiteX1" fmla="*/ 1340934 w 1340934"/>
              <a:gd name="connsiteY1" fmla="*/ 0 h 566058"/>
              <a:gd name="connsiteX2" fmla="*/ 1338780 w 1340934"/>
              <a:gd name="connsiteY2" fmla="*/ 21367 h 566058"/>
              <a:gd name="connsiteX3" fmla="*/ 670467 w 1340934"/>
              <a:gd name="connsiteY3" fmla="*/ 566058 h 566058"/>
              <a:gd name="connsiteX4" fmla="*/ 2154 w 1340934"/>
              <a:gd name="connsiteY4" fmla="*/ 21367 h 56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0934" h="566058">
                <a:moveTo>
                  <a:pt x="0" y="0"/>
                </a:moveTo>
                <a:lnTo>
                  <a:pt x="1340934" y="0"/>
                </a:lnTo>
                <a:lnTo>
                  <a:pt x="1338780" y="21367"/>
                </a:lnTo>
                <a:cubicBezTo>
                  <a:pt x="1275170" y="332222"/>
                  <a:pt x="1000126" y="566058"/>
                  <a:pt x="670467" y="566058"/>
                </a:cubicBezTo>
                <a:cubicBezTo>
                  <a:pt x="340808" y="566058"/>
                  <a:pt x="65764" y="332222"/>
                  <a:pt x="2154" y="21367"/>
                </a:cubicBezTo>
                <a:close/>
              </a:path>
            </a:pathLst>
          </a:custGeom>
          <a:solidFill>
            <a:srgbClr val="679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928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778AD01-7208-4C0F-ADCC-35688B21B220}"/>
              </a:ext>
            </a:extLst>
          </p:cNvPr>
          <p:cNvSpPr/>
          <p:nvPr userDrawn="1"/>
        </p:nvSpPr>
        <p:spPr>
          <a:xfrm>
            <a:off x="1" y="5047154"/>
            <a:ext cx="2252323" cy="1810847"/>
          </a:xfrm>
          <a:custGeom>
            <a:avLst/>
            <a:gdLst>
              <a:gd name="connsiteX0" fmla="*/ 662341 w 2252323"/>
              <a:gd name="connsiteY0" fmla="*/ 0 h 1810847"/>
              <a:gd name="connsiteX1" fmla="*/ 2252323 w 2252323"/>
              <a:gd name="connsiteY1" fmla="*/ 1589982 h 1810847"/>
              <a:gd name="connsiteX2" fmla="*/ 2244114 w 2252323"/>
              <a:gd name="connsiteY2" fmla="*/ 1752549 h 1810847"/>
              <a:gd name="connsiteX3" fmla="*/ 2235217 w 2252323"/>
              <a:gd name="connsiteY3" fmla="*/ 1810847 h 1810847"/>
              <a:gd name="connsiteX4" fmla="*/ 1808067 w 2252323"/>
              <a:gd name="connsiteY4" fmla="*/ 1810847 h 1810847"/>
              <a:gd name="connsiteX5" fmla="*/ 1818608 w 2252323"/>
              <a:gd name="connsiteY5" fmla="*/ 1741781 h 1810847"/>
              <a:gd name="connsiteX6" fmla="*/ 1824609 w 2252323"/>
              <a:gd name="connsiteY6" fmla="*/ 1622946 h 1810847"/>
              <a:gd name="connsiteX7" fmla="*/ 662341 w 2252323"/>
              <a:gd name="connsiteY7" fmla="*/ 460678 h 1810847"/>
              <a:gd name="connsiteX8" fmla="*/ 12506 w 2252323"/>
              <a:gd name="connsiteY8" fmla="*/ 659175 h 1810847"/>
              <a:gd name="connsiteX9" fmla="*/ 0 w 2252323"/>
              <a:gd name="connsiteY9" fmla="*/ 668527 h 1810847"/>
              <a:gd name="connsiteX10" fmla="*/ 0 w 2252323"/>
              <a:gd name="connsiteY10" fmla="*/ 145879 h 1810847"/>
              <a:gd name="connsiteX11" fmla="*/ 43449 w 2252323"/>
              <a:gd name="connsiteY11" fmla="*/ 124949 h 1810847"/>
              <a:gd name="connsiteX12" fmla="*/ 662341 w 2252323"/>
              <a:gd name="connsiteY12" fmla="*/ 0 h 181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52323" h="1810847">
                <a:moveTo>
                  <a:pt x="662341" y="0"/>
                </a:moveTo>
                <a:cubicBezTo>
                  <a:pt x="1540463" y="0"/>
                  <a:pt x="2252323" y="711860"/>
                  <a:pt x="2252323" y="1589982"/>
                </a:cubicBezTo>
                <a:cubicBezTo>
                  <a:pt x="2252323" y="1644865"/>
                  <a:pt x="2249542" y="1699098"/>
                  <a:pt x="2244114" y="1752549"/>
                </a:cubicBezTo>
                <a:lnTo>
                  <a:pt x="2235217" y="1810847"/>
                </a:lnTo>
                <a:lnTo>
                  <a:pt x="1808067" y="1810847"/>
                </a:lnTo>
                <a:lnTo>
                  <a:pt x="1818608" y="1741781"/>
                </a:lnTo>
                <a:cubicBezTo>
                  <a:pt x="1822576" y="1702709"/>
                  <a:pt x="1824609" y="1663065"/>
                  <a:pt x="1824609" y="1622946"/>
                </a:cubicBezTo>
                <a:cubicBezTo>
                  <a:pt x="1824609" y="981043"/>
                  <a:pt x="1304244" y="460678"/>
                  <a:pt x="662341" y="460678"/>
                </a:cubicBezTo>
                <a:cubicBezTo>
                  <a:pt x="421628" y="460678"/>
                  <a:pt x="198005" y="533855"/>
                  <a:pt x="12506" y="659175"/>
                </a:cubicBezTo>
                <a:lnTo>
                  <a:pt x="0" y="668527"/>
                </a:lnTo>
                <a:lnTo>
                  <a:pt x="0" y="145879"/>
                </a:lnTo>
                <a:lnTo>
                  <a:pt x="43449" y="124949"/>
                </a:lnTo>
                <a:cubicBezTo>
                  <a:pt x="233671" y="44492"/>
                  <a:pt x="442810" y="0"/>
                  <a:pt x="662341" y="0"/>
                </a:cubicBezTo>
                <a:close/>
              </a:path>
            </a:pathLst>
          </a:custGeom>
          <a:solidFill>
            <a:srgbClr val="679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8E679AB-ADE6-47F3-AB9B-26B8FDFB8453}"/>
              </a:ext>
            </a:extLst>
          </p:cNvPr>
          <p:cNvSpPr/>
          <p:nvPr userDrawn="1"/>
        </p:nvSpPr>
        <p:spPr>
          <a:xfrm>
            <a:off x="-18282" y="-6063"/>
            <a:ext cx="1760352" cy="1065248"/>
          </a:xfrm>
          <a:custGeom>
            <a:avLst/>
            <a:gdLst>
              <a:gd name="connsiteX0" fmla="*/ 0 w 1760352"/>
              <a:gd name="connsiteY0" fmla="*/ 0 h 1065248"/>
              <a:gd name="connsiteX1" fmla="*/ 1760352 w 1760352"/>
              <a:gd name="connsiteY1" fmla="*/ 0 h 1065248"/>
              <a:gd name="connsiteX2" fmla="*/ 1227727 w 1760352"/>
              <a:gd name="connsiteY2" fmla="*/ 1065248 h 1065248"/>
              <a:gd name="connsiteX3" fmla="*/ 0 w 1760352"/>
              <a:gd name="connsiteY3" fmla="*/ 1065248 h 1065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0352" h="1065248">
                <a:moveTo>
                  <a:pt x="0" y="0"/>
                </a:moveTo>
                <a:lnTo>
                  <a:pt x="1760352" y="0"/>
                </a:lnTo>
                <a:lnTo>
                  <a:pt x="1227727" y="1065248"/>
                </a:lnTo>
                <a:lnTo>
                  <a:pt x="0" y="1065248"/>
                </a:lnTo>
                <a:close/>
              </a:path>
            </a:pathLst>
          </a:custGeom>
          <a:solidFill>
            <a:srgbClr val="679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085033A-8B8A-4335-B5F8-1EC2E5AFF43A}"/>
              </a:ext>
            </a:extLst>
          </p:cNvPr>
          <p:cNvSpPr/>
          <p:nvPr userDrawn="1"/>
        </p:nvSpPr>
        <p:spPr>
          <a:xfrm>
            <a:off x="5186792" y="-6062"/>
            <a:ext cx="5151565" cy="3084977"/>
          </a:xfrm>
          <a:custGeom>
            <a:avLst/>
            <a:gdLst>
              <a:gd name="connsiteX0" fmla="*/ 432238 w 5151565"/>
              <a:gd name="connsiteY0" fmla="*/ 0 h 3084977"/>
              <a:gd name="connsiteX1" fmla="*/ 4719327 w 5151565"/>
              <a:gd name="connsiteY1" fmla="*/ 0 h 3084977"/>
              <a:gd name="connsiteX2" fmla="*/ 5151565 w 5151565"/>
              <a:gd name="connsiteY2" fmla="*/ 864476 h 3084977"/>
              <a:gd name="connsiteX3" fmla="*/ 4041314 w 5151565"/>
              <a:gd name="connsiteY3" fmla="*/ 3084977 h 3084977"/>
              <a:gd name="connsiteX4" fmla="*/ 1110251 w 5151565"/>
              <a:gd name="connsiteY4" fmla="*/ 3084977 h 3084977"/>
              <a:gd name="connsiteX5" fmla="*/ 0 w 5151565"/>
              <a:gd name="connsiteY5" fmla="*/ 864476 h 3084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1565" h="3084977">
                <a:moveTo>
                  <a:pt x="432238" y="0"/>
                </a:moveTo>
                <a:lnTo>
                  <a:pt x="4719327" y="0"/>
                </a:lnTo>
                <a:lnTo>
                  <a:pt x="5151565" y="864476"/>
                </a:lnTo>
                <a:lnTo>
                  <a:pt x="4041314" y="3084977"/>
                </a:lnTo>
                <a:lnTo>
                  <a:pt x="1110251" y="3084977"/>
                </a:lnTo>
                <a:lnTo>
                  <a:pt x="0" y="864476"/>
                </a:lnTo>
                <a:close/>
              </a:path>
            </a:pathLst>
          </a:custGeom>
          <a:solidFill>
            <a:srgbClr val="679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E3EF3CA-2E67-457C-AFE2-EAB1FA130D36}"/>
              </a:ext>
            </a:extLst>
          </p:cNvPr>
          <p:cNvSpPr/>
          <p:nvPr userDrawn="1"/>
        </p:nvSpPr>
        <p:spPr>
          <a:xfrm>
            <a:off x="9299441" y="5051714"/>
            <a:ext cx="2892559" cy="1835729"/>
          </a:xfrm>
          <a:custGeom>
            <a:avLst/>
            <a:gdLst>
              <a:gd name="connsiteX0" fmla="*/ 917865 w 2892559"/>
              <a:gd name="connsiteY0" fmla="*/ 0 h 1835729"/>
              <a:gd name="connsiteX1" fmla="*/ 2892559 w 2892559"/>
              <a:gd name="connsiteY1" fmla="*/ 0 h 1835729"/>
              <a:gd name="connsiteX2" fmla="*/ 2892559 w 2892559"/>
              <a:gd name="connsiteY2" fmla="*/ 1835729 h 1835729"/>
              <a:gd name="connsiteX3" fmla="*/ 0 w 2892559"/>
              <a:gd name="connsiteY3" fmla="*/ 1835729 h 183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2559" h="1835729">
                <a:moveTo>
                  <a:pt x="917865" y="0"/>
                </a:moveTo>
                <a:lnTo>
                  <a:pt x="2892559" y="0"/>
                </a:lnTo>
                <a:lnTo>
                  <a:pt x="2892559" y="1835729"/>
                </a:lnTo>
                <a:lnTo>
                  <a:pt x="0" y="1835729"/>
                </a:lnTo>
                <a:close/>
              </a:path>
            </a:pathLst>
          </a:custGeom>
          <a:solidFill>
            <a:srgbClr val="679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D9E0A-D06B-4722-8580-E8C433D2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98975-8479-4CC9-9DB4-463AF875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1B1-F5CE-4B95-A938-A853569331A0}" type="datetimeFigureOut">
              <a:rPr lang="en-ZA" smtClean="0"/>
              <a:t>2022/03/14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68864-0D38-4DA6-A1F4-738BB103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BC089-D33D-4035-8CD2-84D4AF36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2813-FE86-4DA0-9FF7-E70BCBBD1BD7}" type="slidenum">
              <a:rPr lang="en-ZA" smtClean="0"/>
              <a:t>‹#›</a:t>
            </a:fld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75CD6-D606-4D32-9E2A-67D94FE37E82}"/>
              </a:ext>
            </a:extLst>
          </p:cNvPr>
          <p:cNvSpPr/>
          <p:nvPr userDrawn="1"/>
        </p:nvSpPr>
        <p:spPr>
          <a:xfrm>
            <a:off x="837044" y="2402377"/>
            <a:ext cx="2403764" cy="3616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35472-4B53-46C7-81F5-7E5CE1420574}"/>
              </a:ext>
            </a:extLst>
          </p:cNvPr>
          <p:cNvSpPr/>
          <p:nvPr userDrawn="1"/>
        </p:nvSpPr>
        <p:spPr>
          <a:xfrm>
            <a:off x="3539835" y="2402377"/>
            <a:ext cx="2403764" cy="3616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782F4F-8F8F-43B6-89B2-2DAD39694AE8}"/>
              </a:ext>
            </a:extLst>
          </p:cNvPr>
          <p:cNvSpPr/>
          <p:nvPr userDrawn="1"/>
        </p:nvSpPr>
        <p:spPr>
          <a:xfrm>
            <a:off x="6246091" y="2402377"/>
            <a:ext cx="2403764" cy="3616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838EFC-5B2A-4704-BB90-27FC0D225E80}"/>
              </a:ext>
            </a:extLst>
          </p:cNvPr>
          <p:cNvSpPr/>
          <p:nvPr userDrawn="1"/>
        </p:nvSpPr>
        <p:spPr>
          <a:xfrm>
            <a:off x="8950036" y="2402377"/>
            <a:ext cx="2403764" cy="3616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8F46FF-9864-4991-B67D-48F87C3D5903}"/>
              </a:ext>
            </a:extLst>
          </p:cNvPr>
          <p:cNvSpPr/>
          <p:nvPr userDrawn="1"/>
        </p:nvSpPr>
        <p:spPr>
          <a:xfrm>
            <a:off x="1379221" y="1757192"/>
            <a:ext cx="1321723" cy="132172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5C21F7-3C54-444C-919D-9888ADD5C508}"/>
              </a:ext>
            </a:extLst>
          </p:cNvPr>
          <p:cNvSpPr/>
          <p:nvPr userDrawn="1"/>
        </p:nvSpPr>
        <p:spPr>
          <a:xfrm>
            <a:off x="4083166" y="1757192"/>
            <a:ext cx="1321723" cy="132172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DEC410-D598-475A-8A31-D9081117FF67}"/>
              </a:ext>
            </a:extLst>
          </p:cNvPr>
          <p:cNvSpPr/>
          <p:nvPr userDrawn="1"/>
        </p:nvSpPr>
        <p:spPr>
          <a:xfrm>
            <a:off x="6787111" y="1757192"/>
            <a:ext cx="1321723" cy="1321723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7794CD-7663-4D13-9581-D9074DE6298F}"/>
              </a:ext>
            </a:extLst>
          </p:cNvPr>
          <p:cNvSpPr/>
          <p:nvPr userDrawn="1"/>
        </p:nvSpPr>
        <p:spPr>
          <a:xfrm>
            <a:off x="9491058" y="1757192"/>
            <a:ext cx="1321723" cy="1321723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FDC85FA-26F6-4E8E-BAD2-F197B9C9FA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043" y="3112167"/>
            <a:ext cx="2403766" cy="2872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type</a:t>
            </a:r>
            <a:endParaRPr lang="en-ZA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E5B6505-853A-4D7D-963E-652E8FA02B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9834" y="3112167"/>
            <a:ext cx="2403766" cy="2872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type</a:t>
            </a:r>
            <a:endParaRPr lang="en-ZA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02BCB6C-7D36-42DB-B9B0-A9BE4FEA86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6090" y="3112167"/>
            <a:ext cx="2403766" cy="2872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type</a:t>
            </a:r>
            <a:endParaRPr lang="en-ZA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6976DBF4-468E-49CD-9C20-99E99B49AC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50035" y="3112167"/>
            <a:ext cx="2403766" cy="2872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type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624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12C828B-DD0B-4883-8DC2-210580A74A31}"/>
              </a:ext>
            </a:extLst>
          </p:cNvPr>
          <p:cNvSpPr/>
          <p:nvPr userDrawn="1"/>
        </p:nvSpPr>
        <p:spPr>
          <a:xfrm>
            <a:off x="5967730" y="1"/>
            <a:ext cx="4985783" cy="6857999"/>
          </a:xfrm>
          <a:custGeom>
            <a:avLst/>
            <a:gdLst>
              <a:gd name="connsiteX0" fmla="*/ 1692344 w 4985783"/>
              <a:gd name="connsiteY0" fmla="*/ 0 h 6857999"/>
              <a:gd name="connsiteX1" fmla="*/ 4985783 w 4985783"/>
              <a:gd name="connsiteY1" fmla="*/ 0 h 6857999"/>
              <a:gd name="connsiteX2" fmla="*/ 4938649 w 4985783"/>
              <a:gd name="connsiteY2" fmla="*/ 18584 h 6857999"/>
              <a:gd name="connsiteX3" fmla="*/ 1856872 w 4985783"/>
              <a:gd name="connsiteY3" fmla="*/ 4667904 h 6857999"/>
              <a:gd name="connsiteX4" fmla="*/ 2268492 w 4985783"/>
              <a:gd name="connsiteY4" fmla="*/ 6667279 h 6857999"/>
              <a:gd name="connsiteX5" fmla="*/ 2355946 w 4985783"/>
              <a:gd name="connsiteY5" fmla="*/ 6857999 h 6857999"/>
              <a:gd name="connsiteX6" fmla="*/ 406014 w 4985783"/>
              <a:gd name="connsiteY6" fmla="*/ 6857999 h 6857999"/>
              <a:gd name="connsiteX7" fmla="*/ 369497 w 4985783"/>
              <a:gd name="connsiteY7" fmla="*/ 6758731 h 6857999"/>
              <a:gd name="connsiteX8" fmla="*/ 0 w 4985783"/>
              <a:gd name="connsiteY8" fmla="*/ 4524796 h 6857999"/>
              <a:gd name="connsiteX9" fmla="*/ 1576247 w 4985783"/>
              <a:gd name="connsiteY9" fmla="*/ 13402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85783" h="6857999">
                <a:moveTo>
                  <a:pt x="1692344" y="0"/>
                </a:moveTo>
                <a:lnTo>
                  <a:pt x="4985783" y="0"/>
                </a:lnTo>
                <a:lnTo>
                  <a:pt x="4938649" y="18584"/>
                </a:lnTo>
                <a:cubicBezTo>
                  <a:pt x="3127618" y="784585"/>
                  <a:pt x="1856872" y="2577846"/>
                  <a:pt x="1856872" y="4667904"/>
                </a:cubicBezTo>
                <a:cubicBezTo>
                  <a:pt x="1856872" y="5378197"/>
                  <a:pt x="2003636" y="6054212"/>
                  <a:pt x="2268492" y="6667279"/>
                </a:cubicBezTo>
                <a:lnTo>
                  <a:pt x="2355946" y="6857999"/>
                </a:lnTo>
                <a:lnTo>
                  <a:pt x="406014" y="6857999"/>
                </a:lnTo>
                <a:lnTo>
                  <a:pt x="369497" y="6758731"/>
                </a:lnTo>
                <a:cubicBezTo>
                  <a:pt x="129976" y="6058063"/>
                  <a:pt x="0" y="5306608"/>
                  <a:pt x="0" y="4524796"/>
                </a:cubicBezTo>
                <a:cubicBezTo>
                  <a:pt x="0" y="2856930"/>
                  <a:pt x="591533" y="1327223"/>
                  <a:pt x="1576247" y="134026"/>
                </a:cubicBezTo>
                <a:close/>
              </a:path>
            </a:pathLst>
          </a:custGeom>
          <a:solidFill>
            <a:srgbClr val="679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C907A-CAE4-4BDB-82F1-8665B83F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EDA19-05F4-46CD-8864-31D58F0B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1B1-F5CE-4B95-A938-A853569331A0}" type="datetimeFigureOut">
              <a:rPr lang="en-ZA" smtClean="0"/>
              <a:t>2022/03/14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33DE9-C291-4026-8A0E-B31DDCFB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89CB2-4209-4084-BA0B-E41308E9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2813-FE86-4DA0-9FF7-E70BCBBD1BD7}" type="slidenum">
              <a:rPr lang="en-ZA" smtClean="0"/>
              <a:t>‹#›</a:t>
            </a:fld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91A02A-CBA6-4C49-9066-5D5798B9F08F}"/>
              </a:ext>
            </a:extLst>
          </p:cNvPr>
          <p:cNvSpPr/>
          <p:nvPr userDrawn="1"/>
        </p:nvSpPr>
        <p:spPr>
          <a:xfrm>
            <a:off x="1689100" y="2154238"/>
            <a:ext cx="2880000" cy="2880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779FBA-0A19-4E78-B2F2-5BA5F5A42654}"/>
              </a:ext>
            </a:extLst>
          </p:cNvPr>
          <p:cNvSpPr/>
          <p:nvPr userDrawn="1"/>
        </p:nvSpPr>
        <p:spPr>
          <a:xfrm>
            <a:off x="7622900" y="2154238"/>
            <a:ext cx="2880000" cy="288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11B9F9-283B-46B3-A03B-DF3FD8EA51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8601" y="5034238"/>
            <a:ext cx="2921000" cy="97286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ZA" dirty="0"/>
              <a:t>Name</a:t>
            </a:r>
          </a:p>
          <a:p>
            <a:pPr lvl="0"/>
            <a:r>
              <a:rPr lang="en-ZA" dirty="0"/>
              <a:t>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1579A8F-D029-4126-9BE7-315042F754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02400" y="5034238"/>
            <a:ext cx="2921000" cy="97286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ZA" dirty="0"/>
              <a:t>Name</a:t>
            </a:r>
          </a:p>
          <a:p>
            <a:pPr lvl="0"/>
            <a:r>
              <a:rPr lang="en-ZA" dirty="0"/>
              <a:t>Title</a:t>
            </a:r>
          </a:p>
        </p:txBody>
      </p:sp>
      <p:pic>
        <p:nvPicPr>
          <p:cNvPr id="26" name="Picture 25" descr="A picture containing text, pool ball, room, gambling house&#10;&#10;Description automatically generated">
            <a:extLst>
              <a:ext uri="{FF2B5EF4-FFF2-40B4-BE49-F238E27FC236}">
                <a16:creationId xmlns:a16="http://schemas.microsoft.com/office/drawing/2014/main" id="{7721B96F-31A3-4A6F-88CC-2F65EA414F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78" t="50000"/>
          <a:stretch>
            <a:fillRect/>
          </a:stretch>
        </p:blipFill>
        <p:spPr>
          <a:xfrm>
            <a:off x="-11429" y="1"/>
            <a:ext cx="2587213" cy="2575783"/>
          </a:xfrm>
          <a:custGeom>
            <a:avLst/>
            <a:gdLst>
              <a:gd name="connsiteX0" fmla="*/ 0 w 2587213"/>
              <a:gd name="connsiteY0" fmla="*/ 0 h 2575783"/>
              <a:gd name="connsiteX1" fmla="*/ 2587213 w 2587213"/>
              <a:gd name="connsiteY1" fmla="*/ 0 h 2575783"/>
              <a:gd name="connsiteX2" fmla="*/ 2587213 w 2587213"/>
              <a:gd name="connsiteY2" fmla="*/ 2575783 h 2575783"/>
              <a:gd name="connsiteX3" fmla="*/ 0 w 2587213"/>
              <a:gd name="connsiteY3" fmla="*/ 2575783 h 257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7213" h="2575783">
                <a:moveTo>
                  <a:pt x="0" y="0"/>
                </a:moveTo>
                <a:lnTo>
                  <a:pt x="2587213" y="0"/>
                </a:lnTo>
                <a:lnTo>
                  <a:pt x="2587213" y="2575783"/>
                </a:lnTo>
                <a:lnTo>
                  <a:pt x="0" y="2575783"/>
                </a:lnTo>
                <a:close/>
              </a:path>
            </a:pathLst>
          </a:custGeom>
        </p:spPr>
      </p:pic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4D5F1484-793D-4EC0-AECB-9E947E238FA6}"/>
              </a:ext>
            </a:extLst>
          </p:cNvPr>
          <p:cNvSpPr/>
          <p:nvPr userDrawn="1"/>
        </p:nvSpPr>
        <p:spPr>
          <a:xfrm>
            <a:off x="0" y="4878516"/>
            <a:ext cx="1024667" cy="1276350"/>
          </a:xfrm>
          <a:prstGeom prst="chevron">
            <a:avLst/>
          </a:prstGeom>
          <a:solidFill>
            <a:srgbClr val="679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ZA"/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8D4AD006-3C52-428C-9BE6-6F6641D45425}"/>
              </a:ext>
            </a:extLst>
          </p:cNvPr>
          <p:cNvSpPr/>
          <p:nvPr userDrawn="1"/>
        </p:nvSpPr>
        <p:spPr>
          <a:xfrm>
            <a:off x="623433" y="4878516"/>
            <a:ext cx="1024667" cy="1276350"/>
          </a:xfrm>
          <a:prstGeom prst="chevron">
            <a:avLst/>
          </a:prstGeom>
          <a:solidFill>
            <a:srgbClr val="679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686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2697-F0A2-4F7D-AEEF-550E09EF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4A77C-3218-489E-9590-C0986DF24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5D9E-F474-4DB9-AA51-35494460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1B1-F5CE-4B95-A938-A853569331A0}" type="datetimeFigureOut">
              <a:rPr lang="en-ZA" smtClean="0"/>
              <a:t>2022/03/14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DD72A-6D27-4792-85CD-5656E09F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A2681-8E20-45BA-9AC4-0719608B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2813-FE86-4DA0-9FF7-E70BCBBD1BD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683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4F53-10AF-40B7-A203-44DB74F1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0AB21-F063-46D6-8C3D-1B22D7711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30B9F-D6E1-4FB2-B50B-D96BD8740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89F8A-7AE2-4E87-8847-797B8A45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1B1-F5CE-4B95-A938-A853569331A0}" type="datetimeFigureOut">
              <a:rPr lang="en-ZA" smtClean="0"/>
              <a:t>2022/03/14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C84AD-E51D-44F7-B33D-B1812B64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51A1B-F808-4340-A5C4-B1E9F7FB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2813-FE86-4DA0-9FF7-E70BCBBD1BD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86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F13E-E5FC-440A-B6C5-9867E804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85D32-EAF9-4E95-97B4-418068977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EFBA7-42B6-4B3D-AD81-CB512575D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5F47A-B9A8-4DD0-812B-25D6CB798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564B2-5559-48FA-937A-9202E838B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B26AC-1613-467B-A298-C402A78C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1B1-F5CE-4B95-A938-A853569331A0}" type="datetimeFigureOut">
              <a:rPr lang="en-ZA" smtClean="0"/>
              <a:t>2022/03/14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0D6A2-7324-4781-B917-4990F5A1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55CE9-4060-4018-BDFC-4A6E41D4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2813-FE86-4DA0-9FF7-E70BCBBD1BD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40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68CB-5983-4319-AD29-AE2166F1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52830-633C-472C-8E01-B3DB8F85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41B1-F5CE-4B95-A938-A853569331A0}" type="datetimeFigureOut">
              <a:rPr lang="en-ZA" smtClean="0"/>
              <a:t>2022/03/14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554B9-9779-42D1-B8C1-AB74CC3E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4FDA3-59A2-4427-BAF1-239F08A2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2813-FE86-4DA0-9FF7-E70BCBBD1BD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126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76595-9930-4F3B-BE6D-B9B025F1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48465-A245-4C76-8D82-B4D1A543F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0A23A-48D3-4669-9AC2-29D249041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541B1-F5CE-4B95-A938-A853569331A0}" type="datetimeFigureOut">
              <a:rPr lang="en-ZA" smtClean="0"/>
              <a:t>2022/03/14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336A-BD5E-4B47-831C-2096551CA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AC028-8480-40FE-AD19-2F46C59A8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62813-FE86-4DA0-9FF7-E70BCBBD1BD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238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66A5-F6D8-45BA-8651-FA49DD496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7256" y="1122363"/>
            <a:ext cx="5301343" cy="2387600"/>
          </a:xfrm>
        </p:spPr>
        <p:txBody>
          <a:bodyPr>
            <a:normAutofit/>
          </a:bodyPr>
          <a:lstStyle/>
          <a:p>
            <a:r>
              <a:rPr lang="en-ZA" sz="13800" dirty="0" err="1">
                <a:solidFill>
                  <a:srgbClr val="679F6F"/>
                </a:solidFill>
                <a:latin typeface="AR BONNIE" panose="02000000000000000000" pitchFamily="2" charset="0"/>
              </a:rPr>
              <a:t>Calibtech</a:t>
            </a:r>
            <a:endParaRPr lang="en-ZA" sz="13800" dirty="0">
              <a:solidFill>
                <a:srgbClr val="679F6F"/>
              </a:solidFill>
              <a:latin typeface="AR BONNIE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EF9AE-2631-40BA-ADEB-91EA3F6ABE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sz="3600" b="1" dirty="0">
                <a:solidFill>
                  <a:srgbClr val="679F6F"/>
                </a:solidFill>
              </a:rPr>
              <a:t>Company Profile</a:t>
            </a:r>
          </a:p>
          <a:p>
            <a:r>
              <a:rPr lang="en-ZA" dirty="0"/>
              <a:t>https://Calibtech.co.za</a:t>
            </a:r>
          </a:p>
          <a:p>
            <a:r>
              <a:rPr lang="en-ZA" dirty="0"/>
              <a:t>Tel: +27 72 457 8514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67927-403F-44EF-A58C-0F8D36C94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1600199"/>
            <a:ext cx="1655763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0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B090-D605-42B9-95BD-9D0BD5E7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6000" dirty="0">
                <a:latin typeface="AR BONNIE" panose="02000000000000000000" pitchFamily="2" charset="0"/>
              </a:rPr>
              <a:t>Offering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C7129-539D-4CB7-B5CC-B82E258F9E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ZA" dirty="0"/>
              <a:t>Sales</a:t>
            </a:r>
          </a:p>
          <a:p>
            <a:pPr marL="0" indent="0" algn="ctr">
              <a:buNone/>
            </a:pPr>
            <a:r>
              <a:rPr lang="en-ZA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provide "equipment list here" quality civil engineering equipment across Africa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51B71-B059-4C12-B467-7125DF31D6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ZA" sz="1800" b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Calibrations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ZA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provide accurate calibration of the following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43433-ECB5-4922-BDA5-E441C31B6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ZA" sz="1800" b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Repairs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ZA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repair "equipment here" to as good as new condition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34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8609-C5D5-4741-B042-AA5E3C29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6000" dirty="0">
                <a:latin typeface="AR BONNIE" panose="02000000000000000000" pitchFamily="2" charset="0"/>
              </a:rPr>
              <a:t>Service Instruments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538C-F8A7-4E2E-A6A2-E93B23FBC6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ZA" sz="2000" b="1" dirty="0">
                <a:solidFill>
                  <a:schemeClr val="bg1"/>
                </a:solidFill>
                <a:latin typeface="system-ui"/>
              </a:rPr>
              <a:t>Nuclear density/moisture gauges</a:t>
            </a:r>
          </a:p>
          <a:p>
            <a:pPr marL="0" indent="0" algn="ctr">
              <a:buNone/>
            </a:pPr>
            <a:r>
              <a:rPr lang="en-ZA" sz="2000" dirty="0">
                <a:solidFill>
                  <a:srgbClr val="212529"/>
                </a:solidFill>
                <a:latin typeface="system-ui"/>
              </a:rPr>
              <a:t>CPN</a:t>
            </a:r>
          </a:p>
          <a:p>
            <a:pPr marL="0" indent="0" algn="ctr">
              <a:buNone/>
            </a:pPr>
            <a:r>
              <a:rPr lang="en-ZA" sz="2000" dirty="0">
                <a:solidFill>
                  <a:srgbClr val="212529"/>
                </a:solidFill>
                <a:latin typeface="system-ui"/>
              </a:rPr>
              <a:t>Troxler</a:t>
            </a:r>
          </a:p>
          <a:p>
            <a:pPr marL="0" indent="0" algn="ctr">
              <a:buNone/>
            </a:pPr>
            <a:r>
              <a:rPr lang="en-ZA" sz="2000" dirty="0">
                <a:solidFill>
                  <a:srgbClr val="212529"/>
                </a:solidFill>
                <a:latin typeface="system-ui"/>
              </a:rPr>
              <a:t>Humboldt</a:t>
            </a:r>
          </a:p>
          <a:p>
            <a:pPr marL="0" indent="0" algn="ctr">
              <a:buNone/>
            </a:pPr>
            <a:r>
              <a:rPr lang="en-ZA" sz="2000" dirty="0">
                <a:solidFill>
                  <a:srgbClr val="212529"/>
                </a:solidFill>
                <a:latin typeface="system-ui"/>
              </a:rPr>
              <a:t>InstroTek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81812-0421-4920-B188-6B7CB0C294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ystem-ui"/>
              </a:rPr>
              <a:t>Compression Presses, Ovens and Scales</a:t>
            </a:r>
          </a:p>
          <a:p>
            <a:pPr marL="0" indent="0" algn="ctr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Concrete cube press</a:t>
            </a:r>
          </a:p>
          <a:p>
            <a:pPr marL="0" indent="0" algn="ctr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CBR/UCS/ITS/MAR press</a:t>
            </a:r>
          </a:p>
          <a:p>
            <a:pPr marL="0" indent="0" algn="ctr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Marshall press</a:t>
            </a:r>
          </a:p>
          <a:p>
            <a:pPr marL="0" indent="0" algn="ctr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Ovens and Scales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6A8F0-C538-45A3-B071-FDE0C87427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ystem-ui"/>
              </a:rPr>
              <a:t>General</a:t>
            </a:r>
          </a:p>
          <a:p>
            <a:pPr marL="0" indent="0" algn="ctr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Full mechanical inspection, adjustment and repair of most civil engineering equipment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5218C1-7036-4F81-A93C-313B940E90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system-ui"/>
              </a:rPr>
              <a:t>Nuclear Moisture/Density Gauge Calibrations (Full 3 block calibration)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212529"/>
                </a:solidFill>
                <a:latin typeface="system-ui"/>
              </a:rPr>
              <a:t>Full mechanical inspection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212529"/>
                </a:solidFill>
                <a:latin typeface="system-ui"/>
              </a:rPr>
              <a:t>Cleaning and lubrication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212529"/>
                </a:solidFill>
                <a:latin typeface="system-ui"/>
              </a:rPr>
              <a:t>Signal adjustment and inspection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212529"/>
                </a:solidFill>
                <a:latin typeface="system-ui"/>
              </a:rPr>
              <a:t>24 hour extended electronic inspection test</a:t>
            </a:r>
          </a:p>
        </p:txBody>
      </p:sp>
    </p:spTree>
    <p:extLst>
      <p:ext uri="{BB962C8B-B14F-4D97-AF65-F5344CB8AC3E}">
        <p14:creationId xmlns:p14="http://schemas.microsoft.com/office/powerpoint/2010/main" val="8730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6CD8-CC37-4029-8CF1-7EB228B0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6000" dirty="0">
                <a:latin typeface="AR BONNIE" panose="02000000000000000000" pitchFamily="2" charset="0"/>
              </a:rPr>
              <a:t>About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541A6-30F9-4895-B77C-47106C46AA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pPr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ZA" sz="3400" b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we exist!</a:t>
            </a:r>
            <a:endParaRPr lang="en-ZA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ZA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CalibTech (PTY)Ltd is a new B-BBEE Level 1 enterprise established to provide quality calibration and repairs to laboratory equipment services to all material testing civil engineering laboratories across South Africa and Africa with a strong focus on customer satisfaction. We can also provide SANAS Calibration</a:t>
            </a:r>
            <a:endParaRPr lang="en-Z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00F48-56DB-45D8-BF0C-850F416258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ZA" sz="1700" b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ZA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To expand </a:t>
            </a:r>
            <a:r>
              <a:rPr lang="en-ZA" sz="14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service the civil engineering industry across the African continent adhering to the highest measurement standards and aligning to industry best practices.</a:t>
            </a:r>
            <a:endParaRPr lang="en-Z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7CEDF-8249-48DD-88A3-CE9C295611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ZA" sz="1600" b="1" dirty="0"/>
              <a:t>Mission</a:t>
            </a:r>
          </a:p>
          <a:p>
            <a:pPr marL="0" indent="0" algn="ctr">
              <a:buNone/>
            </a:pPr>
            <a:r>
              <a:rPr lang="en-ZA" sz="13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CalibTech strife for operation excellence and efficiency to ensure that all services rendered meets industry standards and customer expectations.</a:t>
            </a:r>
            <a:endParaRPr lang="en-ZA" sz="13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5194AB-4F5B-4893-8309-6D176DAAE3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ZA" sz="1600" b="1" dirty="0"/>
              <a:t>Strategy</a:t>
            </a:r>
            <a:endParaRPr lang="en-ZA" b="1" dirty="0"/>
          </a:p>
          <a:p>
            <a:pPr marL="0" indent="0" algn="ctr">
              <a:buNone/>
            </a:pPr>
            <a:r>
              <a:rPr lang="en-US" sz="1300" dirty="0"/>
              <a:t>Uphold and contribute to measurement standards in conjunction with the various industry bodies (CSIR, SANAS and NLA)</a:t>
            </a:r>
            <a:endParaRPr lang="en-ZA" sz="1300" dirty="0"/>
          </a:p>
        </p:txBody>
      </p:sp>
    </p:spTree>
    <p:extLst>
      <p:ext uri="{BB962C8B-B14F-4D97-AF65-F5344CB8AC3E}">
        <p14:creationId xmlns:p14="http://schemas.microsoft.com/office/powerpoint/2010/main" val="71997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D860-5F4F-4FB4-839F-FE877515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6000" dirty="0">
                <a:latin typeface="AR BONNIE" panose="02000000000000000000" pitchFamily="2" charset="0"/>
              </a:rPr>
              <a:t>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1A91C-E1C0-49D1-848A-11B735A038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ZA" dirty="0"/>
              <a:t>Thurstan Scheepers</a:t>
            </a:r>
          </a:p>
          <a:p>
            <a:r>
              <a:rPr lang="en-ZA" dirty="0">
                <a:solidFill>
                  <a:schemeClr val="bg1">
                    <a:lumMod val="50000"/>
                  </a:schemeClr>
                </a:solidFill>
              </a:rPr>
              <a:t>Director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501EA-A8FD-433C-8C65-D107E92EA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ZA" b="0" i="0" dirty="0" err="1">
                <a:solidFill>
                  <a:srgbClr val="212529"/>
                </a:solidFill>
                <a:effectLst/>
                <a:latin typeface="system-ui"/>
              </a:rPr>
              <a:t>Virayan</a:t>
            </a:r>
            <a:r>
              <a:rPr lang="en-ZA" b="0" i="0" dirty="0">
                <a:solidFill>
                  <a:srgbClr val="212529"/>
                </a:solidFill>
                <a:effectLst/>
                <a:latin typeface="system-ui"/>
              </a:rPr>
              <a:t> Naidoo</a:t>
            </a:r>
          </a:p>
          <a:p>
            <a:r>
              <a:rPr lang="en-ZA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Mechanical Engineer</a:t>
            </a:r>
            <a:endParaRPr lang="en-ZA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1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257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 BONNIE</vt:lpstr>
      <vt:lpstr>Arial</vt:lpstr>
      <vt:lpstr>Calibri</vt:lpstr>
      <vt:lpstr>Calibri Light</vt:lpstr>
      <vt:lpstr>Segoe UI</vt:lpstr>
      <vt:lpstr>system-ui</vt:lpstr>
      <vt:lpstr>Office Theme</vt:lpstr>
      <vt:lpstr>Calibtech</vt:lpstr>
      <vt:lpstr>Offering</vt:lpstr>
      <vt:lpstr>Service Instruments</vt:lpstr>
      <vt:lpstr>About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Tertius Scheepers</dc:creator>
  <cp:lastModifiedBy>Tertius Scheepers</cp:lastModifiedBy>
  <cp:revision>8</cp:revision>
  <dcterms:created xsi:type="dcterms:W3CDTF">2022-03-14T09:25:55Z</dcterms:created>
  <dcterms:modified xsi:type="dcterms:W3CDTF">2022-03-14T11:20:58Z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c1a253-da90-48fc-bc60-26d38ab8b20d_Enabled">
    <vt:lpwstr>true</vt:lpwstr>
  </property>
  <property fmtid="{D5CDD505-2E9C-101B-9397-08002B2CF9AE}" pid="3" name="MSIP_Label_3ac1a253-da90-48fc-bc60-26d38ab8b20d_SetDate">
    <vt:lpwstr>2022-03-14T09:25:55Z</vt:lpwstr>
  </property>
  <property fmtid="{D5CDD505-2E9C-101B-9397-08002B2CF9AE}" pid="4" name="MSIP_Label_3ac1a253-da90-48fc-bc60-26d38ab8b20d_Method">
    <vt:lpwstr>Standard</vt:lpwstr>
  </property>
  <property fmtid="{D5CDD505-2E9C-101B-9397-08002B2CF9AE}" pid="5" name="MSIP_Label_3ac1a253-da90-48fc-bc60-26d38ab8b20d_Name">
    <vt:lpwstr>Public</vt:lpwstr>
  </property>
  <property fmtid="{D5CDD505-2E9C-101B-9397-08002B2CF9AE}" pid="6" name="MSIP_Label_3ac1a253-da90-48fc-bc60-26d38ab8b20d_SiteId">
    <vt:lpwstr>01ea1ee8-0c15-4160-9922-f383f39a19be</vt:lpwstr>
  </property>
  <property fmtid="{D5CDD505-2E9C-101B-9397-08002B2CF9AE}" pid="7" name="MSIP_Label_3ac1a253-da90-48fc-bc60-26d38ab8b20d_ActionId">
    <vt:lpwstr>a42051ea-7188-447c-a876-8853151b26d8</vt:lpwstr>
  </property>
  <property fmtid="{D5CDD505-2E9C-101B-9397-08002B2CF9AE}" pid="8" name="MSIP_Label_3ac1a253-da90-48fc-bc60-26d38ab8b20d_ContentBits">
    <vt:lpwstr>0</vt:lpwstr>
  </property>
</Properties>
</file>