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3860838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3860838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3860838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3860838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56a559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356a559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356a559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356a559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3371ba46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3371ba46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3371ba46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3371ba46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3371ba46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3371ba46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56a55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56a55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321155d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321155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321155d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321155d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325" y="502100"/>
            <a:ext cx="8642400" cy="21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latin typeface="Comfortaa"/>
                <a:ea typeface="Comfortaa"/>
                <a:cs typeface="Comfortaa"/>
                <a:sym typeface="Comfortaa"/>
              </a:rPr>
              <a:t>NASA Robotic Mining Competition</a:t>
            </a:r>
            <a:endParaRPr b="1" sz="5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7175" y="3999250"/>
            <a:ext cx="89667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Taylor Ertrachter                     Bailey Hamant                             James Spies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Faculty Advisor: Dr. Marius Silaghi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Milestone Two 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326625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Implementing Python controller for robot.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Implementing an operable arm controller based on controller input.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Implementing a moving conveyor belt.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Milestone Three 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326625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Implementing the camera’s vision into the code.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Implementing the camera code into the robot’s actions.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Implementing different actions based on different objects.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2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Client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Our client is the Aerospace NASA Lunabotics Engineering Competition(LEC) team division.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Our boss is Dr. Kimberly Demoret, the Aerospace team advisor.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1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Meeting Schedule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meet once a week on Mondays at 5:00pm. At 5:30pm Dr. Demoret joins our meetings.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may also have Software subteam meetings to discuss software specific questions. These meeting include the 3 of us, as well as Steven, our subteam lead, and sometimes Nathaniel, the overall NASA LEC team lead.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Goals and Motivations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28000"/>
            <a:ext cx="8520600" cy="13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Partnered with Aerospace majors,  our goal is to work on developing the software of the robot to be entered in NASA’s Lunabotics Engineering Competition.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Approach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23850"/>
            <a:ext cx="8520600" cy="2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intend to first create a virtual simulation and test </a:t>
            </a: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environment</a:t>
            </a: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to run the software on, both to avoid damaging the actual hardware and to be prepared in the event that the hardware is not finished by the date of the showcase.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Approach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26625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Our system will implement these key features: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AutoNum type="arabicPeriod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Manually controllable robot actions for all major motors (navigation, claw, conveyor belt) through Xbox wireless controller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AutoNum type="arabicPeriod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Object detection for future autonomous navigation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AutoNum type="arabicPeriod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Fully autonomous sample collection, navigation, and deposition system using manual controls as backup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2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Novelty Feature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Having an autonomous robot is the key feature of this project. Implementing an AI to a robot designed to navigate an </a:t>
            </a: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obstacle</a:t>
            </a: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course and </a:t>
            </a: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excavate</a:t>
            </a: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minerals will be very a very interesting and challenging goal.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Technical Challenges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26625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Client has requested that the code be written in Python for readability purposes, meaning that all of our controls for the robot will require libraries that we are unfamiliar with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are using APIs that we are unfamiliar with for the object detection camera and motor controls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have limited experience with object detection and automation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Online learning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Comfortaa"/>
                <a:ea typeface="Comfortaa"/>
                <a:cs typeface="Comfortaa"/>
                <a:sym typeface="Comfortaa"/>
              </a:rPr>
              <a:t>Milestone One 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326625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Create a virtual </a:t>
            </a: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environment</a:t>
            </a: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in which we can test robot controls on a simulated level.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will be able to work on code for specific functions even if the hardware has not been finished for it.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mfortaa"/>
              <a:buChar char="●"/>
            </a:pPr>
            <a:r>
              <a:rPr lang="en" sz="2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We want this simulation completed ASAP so we can get visuals on how the code is running. </a:t>
            </a:r>
            <a:endParaRPr sz="2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