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nternousdevwork/alatanapizza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01225" y="994875"/>
            <a:ext cx="85206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</a:t>
            </a:r>
            <a:r>
              <a:rPr lang="en" sz="3000"/>
              <a:t>コミット方法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Eclipseからコミットする方法です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r>
              <a:rPr lang="en"/>
              <a:t>アカウント名とメールを登録する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00" y="1214925"/>
            <a:ext cx="4534925" cy="280645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75" y="1214925"/>
            <a:ext cx="1702325" cy="159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Shape 63"/>
          <p:cNvSpPr txBox="1"/>
          <p:nvPr/>
        </p:nvSpPr>
        <p:spPr>
          <a:xfrm>
            <a:off x="6634025" y="1155650"/>
            <a:ext cx="23115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１</a:t>
            </a:r>
            <a:endParaRPr b="1"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Eclipseの</a:t>
            </a:r>
            <a:r>
              <a:rPr lang="en" sz="1000">
                <a:solidFill>
                  <a:schemeClr val="dk1"/>
                </a:solidFill>
              </a:rPr>
              <a:t>ウィンドウタブを開き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設定をクリックする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２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設定の「チーム」→「Git」→「構成」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をクリックし、登録されている名前とアドレスを自身のGitHubアカウントに書きかえる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3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OKをクリックする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478076" cy="3973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Shape 6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Gitプル</a:t>
            </a:r>
            <a:r>
              <a:rPr lang="en"/>
              <a:t>画面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4810175" y="1157475"/>
            <a:ext cx="29910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１</a:t>
            </a:r>
            <a:endParaRPr b="1"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Eclipseでプロジェクトを開き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プロジェクト上で右クリックする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"チーム"を選択し、"プル"をクリック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２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すべて最新であることを確認する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" name="Shape 71"/>
          <p:cNvSpPr/>
          <p:nvPr/>
        </p:nvSpPr>
        <p:spPr>
          <a:xfrm>
            <a:off x="311700" y="19192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045125" y="48291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073950" y="2643075"/>
            <a:ext cx="11361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53" y="2533702"/>
            <a:ext cx="3595975" cy="135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478076" cy="3973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Shape 8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r>
              <a:rPr lang="en"/>
              <a:t>コミット</a:t>
            </a:r>
            <a:r>
              <a:rPr lang="en"/>
              <a:t>画面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810175" y="1157475"/>
            <a:ext cx="29910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Eclipseでプロジェクトを開き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プロジェクト上で右クリックする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"チーム"を選択し、"</a:t>
            </a:r>
            <a:r>
              <a:rPr lang="en" sz="1000">
                <a:solidFill>
                  <a:schemeClr val="dk1"/>
                </a:solidFill>
              </a:rPr>
              <a:t>コミット</a:t>
            </a:r>
            <a:r>
              <a:rPr lang="en" sz="1000">
                <a:solidFill>
                  <a:schemeClr val="dk1"/>
                </a:solidFill>
              </a:rPr>
              <a:t>"をクリック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続きは次ページへ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" name="Shape 82"/>
          <p:cNvSpPr/>
          <p:nvPr/>
        </p:nvSpPr>
        <p:spPr>
          <a:xfrm>
            <a:off x="311700" y="19192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045125" y="4829100"/>
            <a:ext cx="6504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083475" y="2081200"/>
            <a:ext cx="1136100" cy="1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50" y="1157475"/>
            <a:ext cx="5620114" cy="38209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Shape 90"/>
          <p:cNvSpPr/>
          <p:nvPr/>
        </p:nvSpPr>
        <p:spPr>
          <a:xfrm>
            <a:off x="362000" y="3542875"/>
            <a:ext cx="3219600" cy="94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972225" y="1157475"/>
            <a:ext cx="29910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１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作成したクラスが表示されている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ギットにあげるクラスにチェックをつける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一番上に表示されている 「</a:t>
            </a:r>
            <a:r>
              <a:rPr lang="en" sz="1000">
                <a:solidFill>
                  <a:schemeClr val="dk1"/>
                </a:solidFill>
              </a:rPr>
              <a:t>alatanapizza」という項目は作成していなくてもチェックを入れる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２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コミット・メッセージを記入する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「カート機能を追加しました」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３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”コミットおよびプッシュ”をクリックする</a:t>
            </a:r>
            <a:endParaRPr sz="1000"/>
          </a:p>
        </p:txBody>
      </p:sp>
      <p:sp>
        <p:nvSpPr>
          <p:cNvPr id="92" name="Shape 92"/>
          <p:cNvSpPr/>
          <p:nvPr/>
        </p:nvSpPr>
        <p:spPr>
          <a:xfrm>
            <a:off x="311700" y="1761700"/>
            <a:ext cx="2565000" cy="103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626275" y="4633925"/>
            <a:ext cx="10221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283750" y="3138500"/>
            <a:ext cx="517200" cy="238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6029175" y="3727975"/>
            <a:ext cx="21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すべての項目にチェックを入れる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または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すべての項目のチェックをはずす</a:t>
            </a:r>
            <a:endParaRPr sz="1000"/>
          </a:p>
        </p:txBody>
      </p:sp>
      <p:cxnSp>
        <p:nvCxnSpPr>
          <p:cNvPr id="96" name="Shape 96"/>
          <p:cNvCxnSpPr/>
          <p:nvPr/>
        </p:nvCxnSpPr>
        <p:spPr>
          <a:xfrm rot="10800000">
            <a:off x="5599500" y="3424325"/>
            <a:ext cx="668100" cy="378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Gitコミット画面（</a:t>
            </a:r>
            <a:r>
              <a:rPr lang="en"/>
              <a:t>続き）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ログイン画面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313000"/>
            <a:ext cx="4371975" cy="1895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Shape 104"/>
          <p:cNvSpPr txBox="1"/>
          <p:nvPr/>
        </p:nvSpPr>
        <p:spPr>
          <a:xfrm>
            <a:off x="5095925" y="1395600"/>
            <a:ext cx="2991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ユーザー名とパスワードを入力する</a:t>
            </a:r>
            <a:endParaRPr sz="1000"/>
          </a:p>
        </p:txBody>
      </p:sp>
      <p:sp>
        <p:nvSpPr>
          <p:cNvPr id="105" name="Shape 105"/>
          <p:cNvSpPr txBox="1"/>
          <p:nvPr/>
        </p:nvSpPr>
        <p:spPr>
          <a:xfrm>
            <a:off x="5143500" y="1827350"/>
            <a:ext cx="26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ユーザー：internousdevwork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パスワード：internous01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プッシュ画面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22525"/>
            <a:ext cx="6253049" cy="302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Shape 112"/>
          <p:cNvSpPr/>
          <p:nvPr/>
        </p:nvSpPr>
        <p:spPr>
          <a:xfrm>
            <a:off x="5331375" y="3876250"/>
            <a:ext cx="1221900" cy="42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724700" y="1405125"/>
            <a:ext cx="2257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OKをクリックする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注意</a:t>
            </a:r>
            <a:endParaRPr sz="10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OK後は何のメッセージも表示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されません。完了しているか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分からないので、GITで確認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してください。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"alatanapizza"のGitHub↓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https://github.com/internousdevwork/alatanapizza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2011175"/>
            <a:ext cx="6029325" cy="2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プッシュが成功しているか確認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