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6256000" cy="21674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1" d="100"/>
          <a:sy n="21" d="100"/>
        </p:scale>
        <p:origin x="213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547135"/>
            <a:ext cx="13817600" cy="7545811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11383941"/>
            <a:ext cx="12192000" cy="5232898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FD7C-3287-4674-982A-376D2072A30F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3406-6B74-40B3-B880-CDE12DE3D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69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FD7C-3287-4674-982A-376D2072A30F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3406-6B74-40B3-B880-CDE12DE3D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62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1153947"/>
            <a:ext cx="3505200" cy="1836783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1153947"/>
            <a:ext cx="10312400" cy="1836783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FD7C-3287-4674-982A-376D2072A30F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3406-6B74-40B3-B880-CDE12DE3D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32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FD7C-3287-4674-982A-376D2072A30F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3406-6B74-40B3-B880-CDE12DE3D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57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5403489"/>
            <a:ext cx="14020800" cy="9015838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14504620"/>
            <a:ext cx="14020800" cy="4741216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FD7C-3287-4674-982A-376D2072A30F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3406-6B74-40B3-B880-CDE12DE3D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85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5769736"/>
            <a:ext cx="6908800" cy="1375204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5769736"/>
            <a:ext cx="6908800" cy="1375204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FD7C-3287-4674-982A-376D2072A30F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3406-6B74-40B3-B880-CDE12DE3D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80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1153952"/>
            <a:ext cx="14020800" cy="418933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5313176"/>
            <a:ext cx="6877049" cy="2603905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7917081"/>
            <a:ext cx="6877049" cy="1164483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5313176"/>
            <a:ext cx="6910917" cy="2603905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7917081"/>
            <a:ext cx="6910917" cy="1164483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FD7C-3287-4674-982A-376D2072A30F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3406-6B74-40B3-B880-CDE12DE3D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31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FD7C-3287-4674-982A-376D2072A30F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3406-6B74-40B3-B880-CDE12DE3D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71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FD7C-3287-4674-982A-376D2072A30F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3406-6B74-40B3-B880-CDE12DE3D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16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1444942"/>
            <a:ext cx="5242983" cy="5057299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3120679"/>
            <a:ext cx="8229600" cy="15402686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6502241"/>
            <a:ext cx="5242983" cy="12046207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FD7C-3287-4674-982A-376D2072A30F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3406-6B74-40B3-B880-CDE12DE3D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27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1444942"/>
            <a:ext cx="5242983" cy="5057299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3120679"/>
            <a:ext cx="8229600" cy="15402686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6502241"/>
            <a:ext cx="5242983" cy="12046207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FD7C-3287-4674-982A-376D2072A30F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3406-6B74-40B3-B880-CDE12DE3D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52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1153952"/>
            <a:ext cx="14020800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5769736"/>
            <a:ext cx="14020800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20088720"/>
            <a:ext cx="36576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FD7C-3287-4674-982A-376D2072A30F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20088720"/>
            <a:ext cx="54864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20088720"/>
            <a:ext cx="36576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E3406-6B74-40B3-B880-CDE12DE3D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63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kumimoji="1"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kumimoji="1"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9555" r="71045" b="5978"/>
          <a:stretch/>
        </p:blipFill>
        <p:spPr>
          <a:xfrm>
            <a:off x="1828095" y="1"/>
            <a:ext cx="13208705" cy="2167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1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>東京ガス株式会社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ハルイ　テルヒデ</dc:creator>
  <cp:lastModifiedBy>ハルイ　テルヒデ</cp:lastModifiedBy>
  <cp:revision>1</cp:revision>
  <dcterms:created xsi:type="dcterms:W3CDTF">2024-10-28T14:35:18Z</dcterms:created>
  <dcterms:modified xsi:type="dcterms:W3CDTF">2024-10-28T14:37:50Z</dcterms:modified>
</cp:coreProperties>
</file>