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FFA6-08D6-88C9-F3BD-F6964F2B7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587B0-EC8F-C6D4-7715-18A8F9CE2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B9B0-97D5-CFB6-AC79-372F4033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271E-9763-BF19-232A-712A925A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7824E-5BC8-7B36-61CC-2B09B232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317B-4C90-DCEA-B999-532551FB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049D8-C709-166D-A6F6-2868FD35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2D47-D93C-08E7-A100-167A136A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0792-AA13-3DA3-251A-DB3252BC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13D67-2990-437F-3AB2-446F5BD6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49A17-AAAB-7969-CCD1-D5B1821FF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056EF-6569-F745-A611-D00990B61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828F-4990-9538-B61D-38044431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6ACF5-4111-F77E-7A24-EEA30BBC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E267-CEFE-D137-5F90-066C2080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7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8E6E-565F-D860-1E2D-94422202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5841-2E14-2A26-B39E-79819BA7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8390-6CD7-8445-3DA0-BB2DEED3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B812-63DA-F83E-35A1-C52A0A9E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9F33-1D89-0EDB-8A22-4D13BBCE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8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CDD2-A1A3-DF16-BDDA-8BF9834E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FE857-4348-50DE-F6E1-70564C91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F6425-5857-9785-4427-45807605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F468E-E6B1-6170-44AF-20CBAA46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238B-677E-672F-5E68-1FCF4E95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0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C894-A80B-5F1A-A909-010910AD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6B8BF-FAA6-0375-9C74-59319BABF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0B498-E1E9-BCAC-04AE-9409D3F9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86919-6216-4C08-B105-0891732C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8A3B-10BF-5929-363E-98BEEBBD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F26D-2D8B-8602-0195-7AD02798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4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0E56-0CEB-62D9-FFEC-47FD742D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B89E-4999-83EF-B5CA-C0A7386C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E338-F22E-0F3B-2987-8614480D5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19522-747B-F750-CFF7-5E8BBEC09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69D04-B0DF-6E91-B07E-6C1E04788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B8D4C-9666-C960-1C18-8EB25E22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8B00-4717-6440-43CC-35A037F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ECC36-C7B1-8CFB-C141-2E1EA0AE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BCB5-F4D6-771A-07C7-312E0888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40B3D-0D07-0B03-292C-380D7ED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349CD-4801-E70A-89EC-CDB8D334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5286C-6725-B11D-B6BD-E369236F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4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D4C92-046D-CC60-058A-7E07AAB4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A6CDB-A744-D1BA-5FA5-9292DF92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3A210-AF8B-18BD-B8FE-9D750F9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ADC0-E21B-8072-8CD0-3DA09116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B0E8-E9EA-369D-AC95-7F586F3C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4DAB4-1581-6C12-DBE6-60EDBC3A2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AD6CC-E405-6051-3891-0ABAFC84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C8CA0-90D7-34FF-B5C9-6D48E667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43AFA-59F2-AFDD-391B-3D36B52D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2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F57C-94BD-478D-D936-6EE0EA5F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562F3-0D04-0633-DE43-DA1E63E1E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7DD1C-228F-27B7-D0D5-466484772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519B5-6B3A-B227-CFEC-3C285E04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24C7-3548-A499-7A23-93608FBA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6FB2B-FAAD-83C2-711D-EBC523F2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1253A-EA88-5590-2952-B5BF9BEF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53C7A-8971-7998-7FE1-8D89B0AFD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879D5-DED9-CA3F-5F0C-DDA032B60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62A9-2B5C-4BCF-AC90-2610484F8087}" type="datetimeFigureOut">
              <a:rPr lang="en-US" smtClean="0"/>
              <a:t>2022-08-08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464D-38D5-9A4C-FE8F-8932F430B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01FC-B4B8-106D-F184-8D5CBB312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B874-9556-0EDF-2D3A-2A6D1183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Buys Travel Insurance?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F8DAF-FE3B-302E-F109-3852EA48D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Keying in on Travel Assured’s 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362492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7561-00FF-3BC7-492F-32382082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22FE-6C7E-40BC-53E3-5C53D39B2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Assured has taken a hit during the COVID pandemic</a:t>
            </a:r>
          </a:p>
          <a:p>
            <a:r>
              <a:rPr lang="en-US" dirty="0"/>
              <a:t>Marketing budget was cut by over 50%</a:t>
            </a:r>
          </a:p>
          <a:p>
            <a:r>
              <a:rPr lang="en-US" dirty="0"/>
              <a:t>Can’t afford to create a blanket ad campaign that just targets all potential air </a:t>
            </a:r>
            <a:r>
              <a:rPr lang="en-US" dirty="0" err="1"/>
              <a:t>travellers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7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E867-DC5D-BD6E-D304-E561A74D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7ACF-7935-6E22-E6D2-4C9F1864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customers who buy travel insurance earn more than those who don’t buy</a:t>
            </a:r>
          </a:p>
          <a:p>
            <a:pPr lvl="1"/>
            <a:r>
              <a:rPr lang="en-US" dirty="0"/>
              <a:t>Hard to discern who earns more</a:t>
            </a:r>
          </a:p>
          <a:p>
            <a:pPr lvl="1"/>
            <a:r>
              <a:rPr lang="en-US" dirty="0"/>
              <a:t>Those who work in the private sector or are self employed earn more than those in the public sector</a:t>
            </a:r>
          </a:p>
          <a:p>
            <a:r>
              <a:rPr lang="en-US" dirty="0"/>
              <a:t>Frequent flyers are more likely to buy than non-frequent flyers</a:t>
            </a:r>
          </a:p>
          <a:p>
            <a:r>
              <a:rPr lang="en-US" dirty="0"/>
              <a:t>Those who have travelled abroad are much more likely to purchase insurance policies than those who haven’t travelled abroad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0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7B14-0D7F-1AF5-C1C3-7B5575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 – What More Data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CCDA-6411-BCA8-5E19-34895F2A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Customers’ ages and years of employment: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Reason for travel: Do those who buy insurance do so for work travel or for leisurely travel?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Nature of work/industry: What type of work or industry do frequent flyers work in </a:t>
            </a:r>
            <a:r>
              <a:rPr lang="en-US"/>
              <a:t>the most?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1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Who Buys Travel Insurance?</vt:lpstr>
      <vt:lpstr>Why we need to know</vt:lpstr>
      <vt:lpstr>Key Takeaways</vt:lpstr>
      <vt:lpstr>Further Exploration – What More Data Do We Need?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Buys Travel Insurance?</dc:title>
  <dc:creator>Teruki Ito</dc:creator>
  <cp:lastModifiedBy>Teruki Ito</cp:lastModifiedBy>
  <cp:revision>1</cp:revision>
  <dcterms:created xsi:type="dcterms:W3CDTF">2022-08-09T05:59:04Z</dcterms:created>
  <dcterms:modified xsi:type="dcterms:W3CDTF">2022-08-09T06:20:50Z</dcterms:modified>
</cp:coreProperties>
</file>