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uki Ito" userId="34785c0b-864e-41e6-9d6b-0f4b4aaf3c87" providerId="ADAL" clId="{6A8B257D-CF4F-4CFC-AE71-5629F4670AB1}"/>
    <pc:docChg chg="custSel addSld modSld sldOrd">
      <pc:chgData name="Teruki Ito" userId="34785c0b-864e-41e6-9d6b-0f4b4aaf3c87" providerId="ADAL" clId="{6A8B257D-CF4F-4CFC-AE71-5629F4670AB1}" dt="2022-08-09T23:20:06.355" v="933" actId="6549"/>
      <pc:docMkLst>
        <pc:docMk/>
      </pc:docMkLst>
      <pc:sldChg chg="modSp mod">
        <pc:chgData name="Teruki Ito" userId="34785c0b-864e-41e6-9d6b-0f4b4aaf3c87" providerId="ADAL" clId="{6A8B257D-CF4F-4CFC-AE71-5629F4670AB1}" dt="2022-08-09T23:20:06.355" v="933" actId="6549"/>
        <pc:sldMkLst>
          <pc:docMk/>
          <pc:sldMk cId="3618604705" sldId="258"/>
        </pc:sldMkLst>
        <pc:spChg chg="mod">
          <ac:chgData name="Teruki Ito" userId="34785c0b-864e-41e6-9d6b-0f4b4aaf3c87" providerId="ADAL" clId="{6A8B257D-CF4F-4CFC-AE71-5629F4670AB1}" dt="2022-08-09T23:20:06.355" v="933" actId="6549"/>
          <ac:spMkLst>
            <pc:docMk/>
            <pc:sldMk cId="3618604705" sldId="258"/>
            <ac:spMk id="3" creationId="{36067ACF-7935-6E22-E6D2-4C9F1864F7EB}"/>
          </ac:spMkLst>
        </pc:spChg>
      </pc:sldChg>
      <pc:sldChg chg="addSp delSp modSp mod">
        <pc:chgData name="Teruki Ito" userId="34785c0b-864e-41e6-9d6b-0f4b4aaf3c87" providerId="ADAL" clId="{6A8B257D-CF4F-4CFC-AE71-5629F4670AB1}" dt="2022-08-09T22:52:40.801" v="438" actId="113"/>
        <pc:sldMkLst>
          <pc:docMk/>
          <pc:sldMk cId="266492458" sldId="260"/>
        </pc:sldMkLst>
        <pc:spChg chg="mod">
          <ac:chgData name="Teruki Ito" userId="34785c0b-864e-41e6-9d6b-0f4b4aaf3c87" providerId="ADAL" clId="{6A8B257D-CF4F-4CFC-AE71-5629F4670AB1}" dt="2022-08-09T22:52:40.801" v="438" actId="113"/>
          <ac:spMkLst>
            <pc:docMk/>
            <pc:sldMk cId="266492458" sldId="260"/>
            <ac:spMk id="2" creationId="{C71E330A-6944-0E6D-AA4D-080630AC1792}"/>
          </ac:spMkLst>
        </pc:spChg>
        <pc:spChg chg="mod">
          <ac:chgData name="Teruki Ito" userId="34785c0b-864e-41e6-9d6b-0f4b4aaf3c87" providerId="ADAL" clId="{6A8B257D-CF4F-4CFC-AE71-5629F4670AB1}" dt="2022-08-09T22:52:32.309" v="437" actId="26606"/>
          <ac:spMkLst>
            <pc:docMk/>
            <pc:sldMk cId="266492458" sldId="260"/>
            <ac:spMk id="3" creationId="{9FEC5A3D-0E3D-9599-A9F6-1C3236C42CC5}"/>
          </ac:spMkLst>
        </pc:spChg>
        <pc:spChg chg="del">
          <ac:chgData name="Teruki Ito" userId="34785c0b-864e-41e6-9d6b-0f4b4aaf3c87" providerId="ADAL" clId="{6A8B257D-CF4F-4CFC-AE71-5629F4670AB1}" dt="2022-08-09T22:51:57.695" v="435" actId="26606"/>
          <ac:spMkLst>
            <pc:docMk/>
            <pc:sldMk cId="266492458" sldId="260"/>
            <ac:spMk id="10" creationId="{5E39A796-BE83-48B1-B33F-35C4A32AAB57}"/>
          </ac:spMkLst>
        </pc:spChg>
        <pc:spChg chg="del">
          <ac:chgData name="Teruki Ito" userId="34785c0b-864e-41e6-9d6b-0f4b4aaf3c87" providerId="ADAL" clId="{6A8B257D-CF4F-4CFC-AE71-5629F4670AB1}" dt="2022-08-09T22:51:57.695" v="435" actId="26606"/>
          <ac:spMkLst>
            <pc:docMk/>
            <pc:sldMk cId="266492458" sldId="260"/>
            <ac:spMk id="12" creationId="{72F84B47-E267-4194-8194-831DB7B5547F}"/>
          </ac:spMkLst>
        </pc:spChg>
        <pc:spChg chg="add del">
          <ac:chgData name="Teruki Ito" userId="34785c0b-864e-41e6-9d6b-0f4b4aaf3c87" providerId="ADAL" clId="{6A8B257D-CF4F-4CFC-AE71-5629F4670AB1}" dt="2022-08-09T22:52:32.309" v="437" actId="26606"/>
          <ac:spMkLst>
            <pc:docMk/>
            <pc:sldMk cId="266492458" sldId="260"/>
            <ac:spMk id="17" creationId="{B5FA7C47-B7C1-4D2E-AB49-ED23BA34BA83}"/>
          </ac:spMkLst>
        </pc:spChg>
        <pc:spChg chg="add del">
          <ac:chgData name="Teruki Ito" userId="34785c0b-864e-41e6-9d6b-0f4b4aaf3c87" providerId="ADAL" clId="{6A8B257D-CF4F-4CFC-AE71-5629F4670AB1}" dt="2022-08-09T22:52:32.309" v="437" actId="26606"/>
          <ac:spMkLst>
            <pc:docMk/>
            <pc:sldMk cId="266492458" sldId="260"/>
            <ac:spMk id="19" creationId="{596EE156-ABF1-4329-A6BA-03B4254E0877}"/>
          </ac:spMkLst>
        </pc:spChg>
        <pc:spChg chg="add del">
          <ac:chgData name="Teruki Ito" userId="34785c0b-864e-41e6-9d6b-0f4b4aaf3c87" providerId="ADAL" clId="{6A8B257D-CF4F-4CFC-AE71-5629F4670AB1}" dt="2022-08-09T22:52:32.309" v="437" actId="26606"/>
          <ac:spMkLst>
            <pc:docMk/>
            <pc:sldMk cId="266492458" sldId="260"/>
            <ac:spMk id="21" creationId="{19B9933F-AAB3-444A-8BB5-9CA194A8BC63}"/>
          </ac:spMkLst>
        </pc:spChg>
        <pc:spChg chg="add del">
          <ac:chgData name="Teruki Ito" userId="34785c0b-864e-41e6-9d6b-0f4b4aaf3c87" providerId="ADAL" clId="{6A8B257D-CF4F-4CFC-AE71-5629F4670AB1}" dt="2022-08-09T22:52:32.309" v="437" actId="26606"/>
          <ac:spMkLst>
            <pc:docMk/>
            <pc:sldMk cId="266492458" sldId="260"/>
            <ac:spMk id="23" creationId="{7D20183A-0B1D-4A1F-89B1-ADBEDBC6E54E}"/>
          </ac:spMkLst>
        </pc:spChg>
        <pc:spChg chg="add del">
          <ac:chgData name="Teruki Ito" userId="34785c0b-864e-41e6-9d6b-0f4b4aaf3c87" providerId="ADAL" clId="{6A8B257D-CF4F-4CFC-AE71-5629F4670AB1}" dt="2022-08-09T22:52:32.309" v="437" actId="26606"/>
          <ac:spMkLst>
            <pc:docMk/>
            <pc:sldMk cId="266492458" sldId="260"/>
            <ac:spMk id="25" creationId="{131031D3-26CD-4214-A9A4-5857EFA15A0C}"/>
          </ac:spMkLst>
        </pc:spChg>
        <pc:spChg chg="add">
          <ac:chgData name="Teruki Ito" userId="34785c0b-864e-41e6-9d6b-0f4b4aaf3c87" providerId="ADAL" clId="{6A8B257D-CF4F-4CFC-AE71-5629F4670AB1}" dt="2022-08-09T22:52:32.309" v="437" actId="26606"/>
          <ac:spMkLst>
            <pc:docMk/>
            <pc:sldMk cId="266492458" sldId="260"/>
            <ac:spMk id="30" creationId="{5E39A796-BE83-48B1-B33F-35C4A32AAB57}"/>
          </ac:spMkLst>
        </pc:spChg>
        <pc:spChg chg="add">
          <ac:chgData name="Teruki Ito" userId="34785c0b-864e-41e6-9d6b-0f4b4aaf3c87" providerId="ADAL" clId="{6A8B257D-CF4F-4CFC-AE71-5629F4670AB1}" dt="2022-08-09T22:52:32.309" v="437" actId="26606"/>
          <ac:spMkLst>
            <pc:docMk/>
            <pc:sldMk cId="266492458" sldId="260"/>
            <ac:spMk id="32" creationId="{72F84B47-E267-4194-8194-831DB7B5547F}"/>
          </ac:spMkLst>
        </pc:spChg>
        <pc:picChg chg="mod">
          <ac:chgData name="Teruki Ito" userId="34785c0b-864e-41e6-9d6b-0f4b4aaf3c87" providerId="ADAL" clId="{6A8B257D-CF4F-4CFC-AE71-5629F4670AB1}" dt="2022-08-09T22:52:32.309" v="437" actId="26606"/>
          <ac:picMkLst>
            <pc:docMk/>
            <pc:sldMk cId="266492458" sldId="260"/>
            <ac:picMk id="5" creationId="{4EA434D3-EB49-3DEB-2E78-5573B6636DE7}"/>
          </ac:picMkLst>
        </pc:picChg>
      </pc:sldChg>
      <pc:sldChg chg="addSp modSp new mod setBg">
        <pc:chgData name="Teruki Ito" userId="34785c0b-864e-41e6-9d6b-0f4b4aaf3c87" providerId="ADAL" clId="{6A8B257D-CF4F-4CFC-AE71-5629F4670AB1}" dt="2022-08-09T23:17:55.308" v="932" actId="14100"/>
        <pc:sldMkLst>
          <pc:docMk/>
          <pc:sldMk cId="2812457247" sldId="261"/>
        </pc:sldMkLst>
        <pc:spChg chg="mod">
          <ac:chgData name="Teruki Ito" userId="34785c0b-864e-41e6-9d6b-0f4b4aaf3c87" providerId="ADAL" clId="{6A8B257D-CF4F-4CFC-AE71-5629F4670AB1}" dt="2022-08-09T22:52:45.736" v="439" actId="113"/>
          <ac:spMkLst>
            <pc:docMk/>
            <pc:sldMk cId="2812457247" sldId="261"/>
            <ac:spMk id="2" creationId="{DD7866C6-4E1F-F961-07D0-A71DCE6C6F4C}"/>
          </ac:spMkLst>
        </pc:spChg>
        <pc:spChg chg="mod">
          <ac:chgData name="Teruki Ito" userId="34785c0b-864e-41e6-9d6b-0f4b4aaf3c87" providerId="ADAL" clId="{6A8B257D-CF4F-4CFC-AE71-5629F4670AB1}" dt="2022-08-09T23:17:55.308" v="932" actId="14100"/>
          <ac:spMkLst>
            <pc:docMk/>
            <pc:sldMk cId="2812457247" sldId="261"/>
            <ac:spMk id="3" creationId="{0CA8BF37-DDAA-859C-308F-C3E399579D7C}"/>
          </ac:spMkLst>
        </pc:spChg>
        <pc:spChg chg="add">
          <ac:chgData name="Teruki Ito" userId="34785c0b-864e-41e6-9d6b-0f4b4aaf3c87" providerId="ADAL" clId="{6A8B257D-CF4F-4CFC-AE71-5629F4670AB1}" dt="2022-08-09T22:49:22.501" v="229" actId="26606"/>
          <ac:spMkLst>
            <pc:docMk/>
            <pc:sldMk cId="2812457247" sldId="261"/>
            <ac:spMk id="10" creationId="{5E39A796-BE83-48B1-B33F-35C4A32AAB57}"/>
          </ac:spMkLst>
        </pc:spChg>
        <pc:spChg chg="add">
          <ac:chgData name="Teruki Ito" userId="34785c0b-864e-41e6-9d6b-0f4b4aaf3c87" providerId="ADAL" clId="{6A8B257D-CF4F-4CFC-AE71-5629F4670AB1}" dt="2022-08-09T22:49:22.501" v="229" actId="26606"/>
          <ac:spMkLst>
            <pc:docMk/>
            <pc:sldMk cId="2812457247" sldId="261"/>
            <ac:spMk id="12" creationId="{72F84B47-E267-4194-8194-831DB7B5547F}"/>
          </ac:spMkLst>
        </pc:spChg>
        <pc:picChg chg="add mod">
          <ac:chgData name="Teruki Ito" userId="34785c0b-864e-41e6-9d6b-0f4b4aaf3c87" providerId="ADAL" clId="{6A8B257D-CF4F-4CFC-AE71-5629F4670AB1}" dt="2022-08-09T22:49:22.501" v="229" actId="26606"/>
          <ac:picMkLst>
            <pc:docMk/>
            <pc:sldMk cId="2812457247" sldId="261"/>
            <ac:picMk id="5" creationId="{3D8C7981-C153-CE9A-8178-1935D3D1298B}"/>
          </ac:picMkLst>
        </pc:picChg>
      </pc:sldChg>
      <pc:sldChg chg="addSp modSp new mod setBg">
        <pc:chgData name="Teruki Ito" userId="34785c0b-864e-41e6-9d6b-0f4b4aaf3c87" providerId="ADAL" clId="{6A8B257D-CF4F-4CFC-AE71-5629F4670AB1}" dt="2022-08-09T23:17:33.615" v="927" actId="108"/>
        <pc:sldMkLst>
          <pc:docMk/>
          <pc:sldMk cId="2079537592" sldId="262"/>
        </pc:sldMkLst>
        <pc:spChg chg="mod">
          <ac:chgData name="Teruki Ito" userId="34785c0b-864e-41e6-9d6b-0f4b4aaf3c87" providerId="ADAL" clId="{6A8B257D-CF4F-4CFC-AE71-5629F4670AB1}" dt="2022-08-09T23:15:42.067" v="786" actId="26606"/>
          <ac:spMkLst>
            <pc:docMk/>
            <pc:sldMk cId="2079537592" sldId="262"/>
            <ac:spMk id="2" creationId="{0A0DAE92-6C2C-AE9B-5903-A965DA9E260E}"/>
          </ac:spMkLst>
        </pc:spChg>
        <pc:spChg chg="mod">
          <ac:chgData name="Teruki Ito" userId="34785c0b-864e-41e6-9d6b-0f4b4aaf3c87" providerId="ADAL" clId="{6A8B257D-CF4F-4CFC-AE71-5629F4670AB1}" dt="2022-08-09T23:17:33.615" v="927" actId="108"/>
          <ac:spMkLst>
            <pc:docMk/>
            <pc:sldMk cId="2079537592" sldId="262"/>
            <ac:spMk id="3" creationId="{0A0B7B8E-9911-7031-B9F6-E0A3F618EDCB}"/>
          </ac:spMkLst>
        </pc:spChg>
        <pc:spChg chg="add">
          <ac:chgData name="Teruki Ito" userId="34785c0b-864e-41e6-9d6b-0f4b4aaf3c87" providerId="ADAL" clId="{6A8B257D-CF4F-4CFC-AE71-5629F4670AB1}" dt="2022-08-09T23:15:42.067" v="786" actId="26606"/>
          <ac:spMkLst>
            <pc:docMk/>
            <pc:sldMk cId="2079537592" sldId="262"/>
            <ac:spMk id="10" creationId="{5E39A796-BE83-48B1-B33F-35C4A32AAB57}"/>
          </ac:spMkLst>
        </pc:spChg>
        <pc:spChg chg="add">
          <ac:chgData name="Teruki Ito" userId="34785c0b-864e-41e6-9d6b-0f4b4aaf3c87" providerId="ADAL" clId="{6A8B257D-CF4F-4CFC-AE71-5629F4670AB1}" dt="2022-08-09T23:15:42.067" v="786" actId="26606"/>
          <ac:spMkLst>
            <pc:docMk/>
            <pc:sldMk cId="2079537592" sldId="262"/>
            <ac:spMk id="12" creationId="{72F84B47-E267-4194-8194-831DB7B5547F}"/>
          </ac:spMkLst>
        </pc:spChg>
        <pc:picChg chg="add mod">
          <ac:chgData name="Teruki Ito" userId="34785c0b-864e-41e6-9d6b-0f4b4aaf3c87" providerId="ADAL" clId="{6A8B257D-CF4F-4CFC-AE71-5629F4670AB1}" dt="2022-08-09T23:15:42.067" v="786" actId="26606"/>
          <ac:picMkLst>
            <pc:docMk/>
            <pc:sldMk cId="2079537592" sldId="262"/>
            <ac:picMk id="5" creationId="{456D500C-F576-C702-A0B2-D9D9257CC2E2}"/>
          </ac:picMkLst>
        </pc:picChg>
      </pc:sldChg>
      <pc:sldChg chg="addSp modSp new mod ord setBg">
        <pc:chgData name="Teruki Ito" userId="34785c0b-864e-41e6-9d6b-0f4b4aaf3c87" providerId="ADAL" clId="{6A8B257D-CF4F-4CFC-AE71-5629F4670AB1}" dt="2022-08-09T23:15:03.364" v="639"/>
        <pc:sldMkLst>
          <pc:docMk/>
          <pc:sldMk cId="568558080" sldId="263"/>
        </pc:sldMkLst>
        <pc:spChg chg="mod">
          <ac:chgData name="Teruki Ito" userId="34785c0b-864e-41e6-9d6b-0f4b4aaf3c87" providerId="ADAL" clId="{6A8B257D-CF4F-4CFC-AE71-5629F4670AB1}" dt="2022-08-09T23:14:39.683" v="637" actId="26606"/>
          <ac:spMkLst>
            <pc:docMk/>
            <pc:sldMk cId="568558080" sldId="263"/>
            <ac:spMk id="2" creationId="{13AAB464-B761-8C06-BD03-5011F9A255B3}"/>
          </ac:spMkLst>
        </pc:spChg>
        <pc:spChg chg="mod">
          <ac:chgData name="Teruki Ito" userId="34785c0b-864e-41e6-9d6b-0f4b4aaf3c87" providerId="ADAL" clId="{6A8B257D-CF4F-4CFC-AE71-5629F4670AB1}" dt="2022-08-09T23:14:39.683" v="637" actId="26606"/>
          <ac:spMkLst>
            <pc:docMk/>
            <pc:sldMk cId="568558080" sldId="263"/>
            <ac:spMk id="3" creationId="{397EC198-7796-F687-4B9F-D09EE965C37D}"/>
          </ac:spMkLst>
        </pc:spChg>
        <pc:spChg chg="add">
          <ac:chgData name="Teruki Ito" userId="34785c0b-864e-41e6-9d6b-0f4b4aaf3c87" providerId="ADAL" clId="{6A8B257D-CF4F-4CFC-AE71-5629F4670AB1}" dt="2022-08-09T23:14:39.683" v="637" actId="26606"/>
          <ac:spMkLst>
            <pc:docMk/>
            <pc:sldMk cId="568558080" sldId="263"/>
            <ac:spMk id="10" creationId="{5E39A796-BE83-48B1-B33F-35C4A32AAB57}"/>
          </ac:spMkLst>
        </pc:spChg>
        <pc:spChg chg="add">
          <ac:chgData name="Teruki Ito" userId="34785c0b-864e-41e6-9d6b-0f4b4aaf3c87" providerId="ADAL" clId="{6A8B257D-CF4F-4CFC-AE71-5629F4670AB1}" dt="2022-08-09T23:14:39.683" v="637" actId="26606"/>
          <ac:spMkLst>
            <pc:docMk/>
            <pc:sldMk cId="568558080" sldId="263"/>
            <ac:spMk id="12" creationId="{72F84B47-E267-4194-8194-831DB7B5547F}"/>
          </ac:spMkLst>
        </pc:spChg>
        <pc:picChg chg="add mod">
          <ac:chgData name="Teruki Ito" userId="34785c0b-864e-41e6-9d6b-0f4b4aaf3c87" providerId="ADAL" clId="{6A8B257D-CF4F-4CFC-AE71-5629F4670AB1}" dt="2022-08-09T23:14:39.683" v="637" actId="26606"/>
          <ac:picMkLst>
            <pc:docMk/>
            <pc:sldMk cId="568558080" sldId="263"/>
            <ac:picMk id="5" creationId="{F7330FBE-5EB2-7AED-11C1-B0104193D3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FFA6-08D6-88C9-F3BD-F6964F2B7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587B0-EC8F-C6D4-7715-18A8F9CE2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DB9B0-97D5-CFB6-AC79-372F4033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8271E-9763-BF19-232A-712A925A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7824E-5BC8-7B36-61CC-2B09B232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2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317B-4C90-DCEA-B999-532551FB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049D8-C709-166D-A6F6-2868FD35D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32D47-D93C-08E7-A100-167A136A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00792-AA13-3DA3-251A-DB3252BC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13D67-2990-437F-3AB2-446F5BD6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1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49A17-AAAB-7969-CCD1-D5B1821FF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056EF-6569-F745-A611-D00990B61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F828F-4990-9538-B61D-38044431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6ACF5-4111-F77E-7A24-EEA30BBC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E267-CEFE-D137-5F90-066C2080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7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8E6E-565F-D860-1E2D-94422202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A5841-2E14-2A26-B39E-79819BA72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68390-6CD7-8445-3DA0-BB2DEED3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9B812-63DA-F83E-35A1-C52A0A9E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19F33-1D89-0EDB-8A22-4D13BBCE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8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CDD2-A1A3-DF16-BDDA-8BF9834E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FE857-4348-50DE-F6E1-70564C916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F6425-5857-9785-4427-45807605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F468E-E6B1-6170-44AF-20CBAA46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E238B-677E-672F-5E68-1FCF4E95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0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C894-A80B-5F1A-A909-010910AD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6B8BF-FAA6-0375-9C74-59319BABF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0B498-E1E9-BCAC-04AE-9409D3F94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86919-6216-4C08-B105-0891732C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A8A3B-10BF-5929-363E-98BEEBBD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8F26D-2D8B-8602-0195-7AD02798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4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0E56-0CEB-62D9-FFEC-47FD742D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2B89E-4999-83EF-B5CA-C0A7386C7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E338-F22E-0F3B-2987-8614480D5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19522-747B-F750-CFF7-5E8BBEC09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69D04-B0DF-6E91-B07E-6C1E04788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B8D4C-9666-C960-1C18-8EB25E22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F8B00-4717-6440-43CC-35A037F3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ECC36-C7B1-8CFB-C141-2E1EA0AE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7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BCB5-F4D6-771A-07C7-312E0888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40B3D-0D07-0B03-292C-380D7ED0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349CD-4801-E70A-89EC-CDB8D334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5286C-6725-B11D-B6BD-E369236F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4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D4C92-046D-CC60-058A-7E07AAB4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A6CDB-A744-D1BA-5FA5-9292DF92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3A210-AF8B-18BD-B8FE-9D750F91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6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ADC0-E21B-8072-8CD0-3DA09116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B0E8-E9EA-369D-AC95-7F586F3C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4DAB4-1581-6C12-DBE6-60EDBC3A2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AD6CC-E405-6051-3891-0ABAFC84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C8CA0-90D7-34FF-B5C9-6D48E667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43AFA-59F2-AFDD-391B-3D36B52D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2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F57C-94BD-478D-D936-6EE0EA5F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562F3-0D04-0633-DE43-DA1E63E1E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7DD1C-228F-27B7-D0D5-466484772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519B5-6B3A-B227-CFEC-3C285E04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24C7-3548-A499-7A23-93608FBA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6FB2B-FAAD-83C2-711D-EBC523F2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1253A-EA88-5590-2952-B5BF9BEF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53C7A-8971-7998-7FE1-8D89B0AFD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879D5-DED9-CA3F-5F0C-DDA032B60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362A9-2B5C-4BCF-AC90-2610484F8087}" type="datetimeFigureOut">
              <a:rPr lang="en-US" smtClean="0"/>
              <a:t>2022-08-09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464D-38D5-9A4C-FE8F-8932F430B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01FC-B4B8-106D-F184-8D5CBB312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9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B874-9556-0EDF-2D3A-2A6D11833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Buys Travel Insurance?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F8DAF-FE3B-302E-F109-3852EA48D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Keying in on Travel Assured’s 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362492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7561-00FF-3BC7-492F-32382082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E22FE-6C7E-40BC-53E3-5C53D39B2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Travel Assured has taken a hit during the COVID pandemic</a:t>
            </a:r>
          </a:p>
          <a:p>
            <a:r>
              <a:rPr lang="en-US" dirty="0"/>
              <a:t>Marketing budget was cut by over 50%</a:t>
            </a:r>
          </a:p>
          <a:p>
            <a:r>
              <a:rPr lang="en-US" dirty="0"/>
              <a:t>Travel Assured afford to create a blanket ad campaign that just targets all potential air travelers</a:t>
            </a:r>
          </a:p>
          <a:p>
            <a:r>
              <a:rPr lang="en-US" dirty="0"/>
              <a:t>Travel Assured needs to fine tune its marketing towards those who are already more likely to buy travel insurance</a:t>
            </a:r>
          </a:p>
        </p:txBody>
      </p:sp>
    </p:spTree>
    <p:extLst>
      <p:ext uri="{BB962C8B-B14F-4D97-AF65-F5344CB8AC3E}">
        <p14:creationId xmlns:p14="http://schemas.microsoft.com/office/powerpoint/2010/main" val="145307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330A-6944-0E6D-AA4D-080630AC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4100" b="1" dirty="0"/>
              <a:t>The Big Earners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C5A3D-0E3D-9599-A9F6-1C3236C42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Those who purchased travel insurance earned more than those who didn’t purchase.</a:t>
            </a:r>
          </a:p>
          <a:p>
            <a:pPr lvl="1"/>
            <a:r>
              <a:rPr lang="en-US" sz="2000" b="1" dirty="0"/>
              <a:t>56% higher</a:t>
            </a:r>
            <a:r>
              <a:rPr lang="en-US" sz="2000" dirty="0"/>
              <a:t> for buyers</a:t>
            </a:r>
          </a:p>
          <a:p>
            <a:pPr lvl="1"/>
            <a:r>
              <a:rPr lang="en-US" sz="2000" dirty="0"/>
              <a:t>Median income for buyers: 1,250,000</a:t>
            </a:r>
          </a:p>
          <a:p>
            <a:pPr lvl="1"/>
            <a:r>
              <a:rPr lang="en-US" sz="2000" dirty="0"/>
              <a:t>Median income for non-buyers: 800,000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EA434D3-EB49-3DEB-2E78-5573B6636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522710"/>
            <a:ext cx="6019331" cy="38093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649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66C6-4E1F-F961-07D0-A71DCE6C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b="1" dirty="0"/>
              <a:t>Who Earns the Big Money?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8BF37-DDAA-859C-308F-C3E399579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2438400"/>
            <a:ext cx="3940827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Those who work in the private sector or are self-employed earn more than those who work in the public sector</a:t>
            </a:r>
          </a:p>
          <a:p>
            <a:pPr lvl="1"/>
            <a:r>
              <a:rPr lang="en-US" sz="2000" dirty="0"/>
              <a:t>Private-sector/self-employed customers earned 40% higher</a:t>
            </a:r>
          </a:p>
          <a:p>
            <a:pPr lvl="1"/>
            <a:r>
              <a:rPr lang="en-US" sz="2000" dirty="0"/>
              <a:t>Median incomes </a:t>
            </a:r>
          </a:p>
          <a:p>
            <a:pPr lvl="2"/>
            <a:r>
              <a:rPr lang="en-US" dirty="0"/>
              <a:t>Private-sector/self-employed customers: 1,016,196.19</a:t>
            </a:r>
          </a:p>
          <a:p>
            <a:pPr lvl="2"/>
            <a:r>
              <a:rPr lang="en-US" dirty="0"/>
              <a:t>Public-sector customers: 725,350.88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3D8C7981-C153-CE9A-8178-1935D3D12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624486"/>
            <a:ext cx="6019331" cy="36057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1245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B464-B761-8C06-BD03-5011F9A2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Frequent Flyers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EC198-7796-F687-4B9F-D09EE965C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Frequent flyers tend to buy travel insurance policies more than non-frequent flyers do</a:t>
            </a:r>
          </a:p>
          <a:p>
            <a:pPr lvl="1"/>
            <a:r>
              <a:rPr lang="en-US" sz="2000" dirty="0"/>
              <a:t>57% of frequent flyers</a:t>
            </a:r>
          </a:p>
          <a:p>
            <a:pPr lvl="1"/>
            <a:r>
              <a:rPr lang="en-US" sz="2000" dirty="0"/>
              <a:t>30% of non-frequent flyers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D56F485-69A5-DDC3-2082-C928779C3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026" y="1641439"/>
            <a:ext cx="5701003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5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AE92-6C2C-AE9B-5903-A965DA9E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Foreign Travel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7B8E-9911-7031-B9F6-E0A3F618E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Those who have travelled abroad tend to by travel insurance more than those who haven’t travelled abroad</a:t>
            </a:r>
          </a:p>
          <a:p>
            <a:pPr lvl="1"/>
            <a:r>
              <a:rPr lang="en-US" sz="2000" dirty="0"/>
              <a:t>Have travelled abroad and purchased insurance: 78%</a:t>
            </a:r>
          </a:p>
          <a:p>
            <a:pPr lvl="1"/>
            <a:r>
              <a:rPr lang="en-US" sz="2000" dirty="0"/>
              <a:t>Haven’t travelled abroad and purchased insurance: 25%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066F8D9-553C-62E2-7905-3484880AE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933" y="1603754"/>
            <a:ext cx="5710004" cy="378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3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E867-DC5D-BD6E-D304-E561A74D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7ACF-7935-6E22-E6D2-4C9F1864F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customers who buy travel insurance earn more than those who don’t buy</a:t>
            </a:r>
          </a:p>
          <a:p>
            <a:pPr lvl="1"/>
            <a:r>
              <a:rPr lang="en-US"/>
              <a:t>Those </a:t>
            </a:r>
            <a:r>
              <a:rPr lang="en-US" dirty="0"/>
              <a:t>who work in the private sector or are self employed earn more than those in the public sector</a:t>
            </a:r>
          </a:p>
          <a:p>
            <a:r>
              <a:rPr lang="en-US" dirty="0"/>
              <a:t>Frequent flyers are more likely to buy than non-frequent flyers</a:t>
            </a:r>
          </a:p>
          <a:p>
            <a:r>
              <a:rPr lang="en-US" dirty="0"/>
              <a:t>Those who have travelled abroad are much more likely to purchase insurance policies than those who haven’t travelled abroad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0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7B14-0D7F-1AF5-C1C3-7B55754A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Exploration – What More Data Do 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5CCDA-6411-BCA8-5E19-34895F2A8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Customers’ ages and years of employment: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Reason for travel: Do those who buy insurance do so for work travel or for leisurely travel?</a:t>
            </a:r>
            <a:br>
              <a:rPr lang="en-US" dirty="0"/>
            </a:br>
            <a:endParaRPr lang="en-US" dirty="0"/>
          </a:p>
          <a:p>
            <a:r>
              <a:rPr lang="en-US" dirty="0"/>
              <a:t>Nature of work/industry: What type of work or industry do frequent flyers work in </a:t>
            </a:r>
            <a:r>
              <a:rPr lang="en-US"/>
              <a:t>the most?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1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335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Who Buys Travel Insurance?</vt:lpstr>
      <vt:lpstr>Why we need to know</vt:lpstr>
      <vt:lpstr>The Big Earners</vt:lpstr>
      <vt:lpstr>Who Earns the Big Money?</vt:lpstr>
      <vt:lpstr>Frequent Flyers</vt:lpstr>
      <vt:lpstr>Foreign Travel</vt:lpstr>
      <vt:lpstr>Key Takeaways</vt:lpstr>
      <vt:lpstr>Further Exploration – What More Data Do We Need?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Buys Travel Insurance?</dc:title>
  <dc:creator>Teruki Ito</dc:creator>
  <cp:lastModifiedBy>Teruki Ito</cp:lastModifiedBy>
  <cp:revision>5</cp:revision>
  <dcterms:created xsi:type="dcterms:W3CDTF">2022-08-09T05:59:04Z</dcterms:created>
  <dcterms:modified xsi:type="dcterms:W3CDTF">2022-08-10T06:47:23Z</dcterms:modified>
</cp:coreProperties>
</file>