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83" r:id="rId12"/>
    <p:sldId id="285" r:id="rId13"/>
    <p:sldId id="272" r:id="rId14"/>
    <p:sldId id="273" r:id="rId15"/>
    <p:sldId id="274" r:id="rId16"/>
    <p:sldId id="279" r:id="rId17"/>
    <p:sldId id="280" r:id="rId18"/>
    <p:sldId id="325" r:id="rId19"/>
    <p:sldId id="326" r:id="rId20"/>
    <p:sldId id="286" r:id="rId21"/>
    <p:sldId id="327" r:id="rId22"/>
    <p:sldId id="328" r:id="rId23"/>
    <p:sldId id="289" r:id="rId24"/>
    <p:sldId id="290" r:id="rId25"/>
    <p:sldId id="27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2" r:id="rId52"/>
    <p:sldId id="323" r:id="rId53"/>
    <p:sldId id="324" r:id="rId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d750b42d832c1b6" providerId="LiveId" clId="{7CD3C285-6F55-423F-A7CC-F892A90968A8}"/>
    <pc:docChg chg="undo custSel addSld delSld modSld">
      <pc:chgData name="" userId="1d750b42d832c1b6" providerId="LiveId" clId="{7CD3C285-6F55-423F-A7CC-F892A90968A8}" dt="2023-01-03T15:35:46.343" v="658" actId="20577"/>
      <pc:docMkLst>
        <pc:docMk/>
      </pc:docMkLst>
      <pc:sldChg chg="del">
        <pc:chgData name="" userId="1d750b42d832c1b6" providerId="LiveId" clId="{7CD3C285-6F55-423F-A7CC-F892A90968A8}" dt="2023-01-03T15:34:19.823" v="619" actId="2696"/>
        <pc:sldMkLst>
          <pc:docMk/>
          <pc:sldMk cId="3772936232" sldId="256"/>
        </pc:sldMkLst>
      </pc:sldChg>
      <pc:sldChg chg="delSp modSp">
        <pc:chgData name="" userId="1d750b42d832c1b6" providerId="LiveId" clId="{7CD3C285-6F55-423F-A7CC-F892A90968A8}" dt="2023-01-03T13:57:10.500" v="7" actId="20577"/>
        <pc:sldMkLst>
          <pc:docMk/>
          <pc:sldMk cId="2095968114" sldId="257"/>
        </pc:sldMkLst>
        <pc:spChg chg="del">
          <ac:chgData name="" userId="1d750b42d832c1b6" providerId="LiveId" clId="{7CD3C285-6F55-423F-A7CC-F892A90968A8}" dt="2023-01-03T13:56:12.253" v="3" actId="478"/>
          <ac:spMkLst>
            <pc:docMk/>
            <pc:sldMk cId="2095968114" sldId="257"/>
            <ac:spMk id="3" creationId="{637E9EE7-BE68-4535-9EF5-090F113E7335}"/>
          </ac:spMkLst>
        </pc:spChg>
        <pc:spChg chg="del">
          <ac:chgData name="" userId="1d750b42d832c1b6" providerId="LiveId" clId="{7CD3C285-6F55-423F-A7CC-F892A90968A8}" dt="2023-01-03T13:56:15.336" v="4" actId="478"/>
          <ac:spMkLst>
            <pc:docMk/>
            <pc:sldMk cId="2095968114" sldId="257"/>
            <ac:spMk id="4" creationId="{7A117CBC-65EE-4D58-BB8C-DF5A89301BA3}"/>
          </ac:spMkLst>
        </pc:spChg>
        <pc:spChg chg="del">
          <ac:chgData name="" userId="1d750b42d832c1b6" providerId="LiveId" clId="{7CD3C285-6F55-423F-A7CC-F892A90968A8}" dt="2023-01-03T13:56:15.336" v="4" actId="478"/>
          <ac:spMkLst>
            <pc:docMk/>
            <pc:sldMk cId="2095968114" sldId="257"/>
            <ac:spMk id="5" creationId="{CB3864A1-4114-451F-90FF-037C78AF5677}"/>
          </ac:spMkLst>
        </pc:spChg>
        <pc:spChg chg="del">
          <ac:chgData name="" userId="1d750b42d832c1b6" providerId="LiveId" clId="{7CD3C285-6F55-423F-A7CC-F892A90968A8}" dt="2023-01-03T13:56:15.336" v="4" actId="478"/>
          <ac:spMkLst>
            <pc:docMk/>
            <pc:sldMk cId="2095968114" sldId="257"/>
            <ac:spMk id="6" creationId="{64B5DAF8-F81B-41C0-8442-2460D9D120DF}"/>
          </ac:spMkLst>
        </pc:spChg>
        <pc:spChg chg="mod">
          <ac:chgData name="" userId="1d750b42d832c1b6" providerId="LiveId" clId="{7CD3C285-6F55-423F-A7CC-F892A90968A8}" dt="2023-01-03T13:57:10.500" v="7" actId="20577"/>
          <ac:spMkLst>
            <pc:docMk/>
            <pc:sldMk cId="2095968114" sldId="257"/>
            <ac:spMk id="8" creationId="{678CDBA3-6C5B-4035-B34B-375B73044BC7}"/>
          </ac:spMkLst>
        </pc:spChg>
      </pc:sldChg>
      <pc:sldChg chg="addSp modSp">
        <pc:chgData name="" userId="1d750b42d832c1b6" providerId="LiveId" clId="{7CD3C285-6F55-423F-A7CC-F892A90968A8}" dt="2023-01-03T14:55:06.383" v="336" actId="207"/>
        <pc:sldMkLst>
          <pc:docMk/>
          <pc:sldMk cId="3027697511" sldId="258"/>
        </pc:sldMkLst>
        <pc:spChg chg="add mod">
          <ac:chgData name="" userId="1d750b42d832c1b6" providerId="LiveId" clId="{7CD3C285-6F55-423F-A7CC-F892A90968A8}" dt="2023-01-03T14:55:06.383" v="336" actId="207"/>
          <ac:spMkLst>
            <pc:docMk/>
            <pc:sldMk cId="3027697511" sldId="258"/>
            <ac:spMk id="3" creationId="{2557882E-F0C2-45FF-9CCF-4F897CADABBC}"/>
          </ac:spMkLst>
        </pc:spChg>
        <pc:spChg chg="mod">
          <ac:chgData name="" userId="1d750b42d832c1b6" providerId="LiveId" clId="{7CD3C285-6F55-423F-A7CC-F892A90968A8}" dt="2023-01-03T13:57:36.790" v="10" actId="20577"/>
          <ac:spMkLst>
            <pc:docMk/>
            <pc:sldMk cId="3027697511" sldId="258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3:57:58.008" v="16" actId="20577"/>
        <pc:sldMkLst>
          <pc:docMk/>
          <pc:sldMk cId="1363188669" sldId="260"/>
        </pc:sldMkLst>
        <pc:spChg chg="mod">
          <ac:chgData name="" userId="1d750b42d832c1b6" providerId="LiveId" clId="{7CD3C285-6F55-423F-A7CC-F892A90968A8}" dt="2023-01-03T13:57:58.008" v="16" actId="20577"/>
          <ac:spMkLst>
            <pc:docMk/>
            <pc:sldMk cId="1363188669" sldId="260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3:58:09.665" v="19" actId="20577"/>
        <pc:sldMkLst>
          <pc:docMk/>
          <pc:sldMk cId="1943579588" sldId="261"/>
        </pc:sldMkLst>
        <pc:spChg chg="mod">
          <ac:chgData name="" userId="1d750b42d832c1b6" providerId="LiveId" clId="{7CD3C285-6F55-423F-A7CC-F892A90968A8}" dt="2023-01-03T13:58:09.665" v="19" actId="20577"/>
          <ac:spMkLst>
            <pc:docMk/>
            <pc:sldMk cId="1943579588" sldId="261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3:59:00.817" v="40" actId="20577"/>
        <pc:sldMkLst>
          <pc:docMk/>
          <pc:sldMk cId="2167398931" sldId="263"/>
        </pc:sldMkLst>
        <pc:spChg chg="mod">
          <ac:chgData name="" userId="1d750b42d832c1b6" providerId="LiveId" clId="{7CD3C285-6F55-423F-A7CC-F892A90968A8}" dt="2023-01-03T13:59:00.817" v="40" actId="20577"/>
          <ac:spMkLst>
            <pc:docMk/>
            <pc:sldMk cId="2167398931" sldId="263"/>
            <ac:spMk id="8" creationId="{81CEAD4A-9EBA-4225-BAB9-B471B7CC36F2}"/>
          </ac:spMkLst>
        </pc:spChg>
      </pc:sldChg>
      <pc:sldChg chg="addSp delSp modSp del">
        <pc:chgData name="" userId="1d750b42d832c1b6" providerId="LiveId" clId="{7CD3C285-6F55-423F-A7CC-F892A90968A8}" dt="2023-01-03T15:34:26.862" v="620" actId="2696"/>
        <pc:sldMkLst>
          <pc:docMk/>
          <pc:sldMk cId="382052365" sldId="264"/>
        </pc:sldMkLst>
        <pc:spChg chg="del">
          <ac:chgData name="" userId="1d750b42d832c1b6" providerId="LiveId" clId="{7CD3C285-6F55-423F-A7CC-F892A90968A8}" dt="2023-01-03T14:55:43.625" v="339" actId="478"/>
          <ac:spMkLst>
            <pc:docMk/>
            <pc:sldMk cId="382052365" sldId="264"/>
            <ac:spMk id="4" creationId="{A3F40EC4-59BC-4941-A56E-E8908825453B}"/>
          </ac:spMkLst>
        </pc:spChg>
        <pc:spChg chg="mod">
          <ac:chgData name="" userId="1d750b42d832c1b6" providerId="LiveId" clId="{7CD3C285-6F55-423F-A7CC-F892A90968A8}" dt="2023-01-03T14:00:39.080" v="49" actId="20577"/>
          <ac:spMkLst>
            <pc:docMk/>
            <pc:sldMk cId="382052365" sldId="264"/>
            <ac:spMk id="8" creationId="{81CEAD4A-9EBA-4225-BAB9-B471B7CC36F2}"/>
          </ac:spMkLst>
        </pc:spChg>
        <pc:spChg chg="add mod">
          <ac:chgData name="" userId="1d750b42d832c1b6" providerId="LiveId" clId="{7CD3C285-6F55-423F-A7CC-F892A90968A8}" dt="2023-01-03T14:56:34.400" v="346" actId="207"/>
          <ac:spMkLst>
            <pc:docMk/>
            <pc:sldMk cId="382052365" sldId="264"/>
            <ac:spMk id="9" creationId="{D0ADAEBE-AA56-449D-8019-9CB63853C421}"/>
          </ac:spMkLst>
        </pc:spChg>
      </pc:sldChg>
      <pc:sldChg chg="addSp modSp">
        <pc:chgData name="" userId="1d750b42d832c1b6" providerId="LiveId" clId="{7CD3C285-6F55-423F-A7CC-F892A90968A8}" dt="2023-01-03T14:56:25.915" v="345" actId="207"/>
        <pc:sldMkLst>
          <pc:docMk/>
          <pc:sldMk cId="1056785201" sldId="265"/>
        </pc:sldMkLst>
        <pc:spChg chg="mod">
          <ac:chgData name="" userId="1d750b42d832c1b6" providerId="LiveId" clId="{7CD3C285-6F55-423F-A7CC-F892A90968A8}" dt="2023-01-03T13:59:49.624" v="46" actId="20577"/>
          <ac:spMkLst>
            <pc:docMk/>
            <pc:sldMk cId="1056785201" sldId="265"/>
            <ac:spMk id="6" creationId="{7D613046-9EAC-461E-879B-E88E8D80307D}"/>
          </ac:spMkLst>
        </pc:spChg>
        <pc:spChg chg="add mod">
          <ac:chgData name="" userId="1d750b42d832c1b6" providerId="LiveId" clId="{7CD3C285-6F55-423F-A7CC-F892A90968A8}" dt="2023-01-03T14:56:25.915" v="345" actId="207"/>
          <ac:spMkLst>
            <pc:docMk/>
            <pc:sldMk cId="1056785201" sldId="265"/>
            <ac:spMk id="8" creationId="{40A9A49A-F9BE-42AD-8739-86C021AAEAB0}"/>
          </ac:spMkLst>
        </pc:spChg>
      </pc:sldChg>
      <pc:sldChg chg="addSp modSp">
        <pc:chgData name="" userId="1d750b42d832c1b6" providerId="LiveId" clId="{7CD3C285-6F55-423F-A7CC-F892A90968A8}" dt="2023-01-03T14:56:41.571" v="347" actId="207"/>
        <pc:sldMkLst>
          <pc:docMk/>
          <pc:sldMk cId="1352013810" sldId="266"/>
        </pc:sldMkLst>
        <pc:spChg chg="mod">
          <ac:chgData name="" userId="1d750b42d832c1b6" providerId="LiveId" clId="{7CD3C285-6F55-423F-A7CC-F892A90968A8}" dt="2023-01-03T14:01:54.767" v="52" actId="20577"/>
          <ac:spMkLst>
            <pc:docMk/>
            <pc:sldMk cId="1352013810" sldId="266"/>
            <ac:spMk id="8" creationId="{81CEAD4A-9EBA-4225-BAB9-B471B7CC36F2}"/>
          </ac:spMkLst>
        </pc:spChg>
        <pc:spChg chg="add mod">
          <ac:chgData name="" userId="1d750b42d832c1b6" providerId="LiveId" clId="{7CD3C285-6F55-423F-A7CC-F892A90968A8}" dt="2023-01-03T14:56:41.571" v="347" actId="207"/>
          <ac:spMkLst>
            <pc:docMk/>
            <pc:sldMk cId="1352013810" sldId="266"/>
            <ac:spMk id="9" creationId="{D313357A-A8F7-4389-8AB0-3E3252CB3390}"/>
          </ac:spMkLst>
        </pc:spChg>
      </pc:sldChg>
      <pc:sldChg chg="addSp modSp">
        <pc:chgData name="" userId="1d750b42d832c1b6" providerId="LiveId" clId="{7CD3C285-6F55-423F-A7CC-F892A90968A8}" dt="2023-01-03T14:56:47.664" v="348" actId="207"/>
        <pc:sldMkLst>
          <pc:docMk/>
          <pc:sldMk cId="1216130375" sldId="267"/>
        </pc:sldMkLst>
        <pc:spChg chg="mod">
          <ac:chgData name="" userId="1d750b42d832c1b6" providerId="LiveId" clId="{7CD3C285-6F55-423F-A7CC-F892A90968A8}" dt="2023-01-03T14:07:36.568" v="107" actId="20577"/>
          <ac:spMkLst>
            <pc:docMk/>
            <pc:sldMk cId="1216130375" sldId="267"/>
            <ac:spMk id="8" creationId="{81CEAD4A-9EBA-4225-BAB9-B471B7CC36F2}"/>
          </ac:spMkLst>
        </pc:spChg>
        <pc:spChg chg="add mod">
          <ac:chgData name="" userId="1d750b42d832c1b6" providerId="LiveId" clId="{7CD3C285-6F55-423F-A7CC-F892A90968A8}" dt="2023-01-03T14:56:47.664" v="348" actId="207"/>
          <ac:spMkLst>
            <pc:docMk/>
            <pc:sldMk cId="1216130375" sldId="267"/>
            <ac:spMk id="9" creationId="{A94FADD8-08CE-4745-8B0D-737107F79F02}"/>
          </ac:spMkLst>
        </pc:spChg>
      </pc:sldChg>
      <pc:sldChg chg="modSp">
        <pc:chgData name="" userId="1d750b42d832c1b6" providerId="LiveId" clId="{7CD3C285-6F55-423F-A7CC-F892A90968A8}" dt="2023-01-03T14:57:45.111" v="354" actId="207"/>
        <pc:sldMkLst>
          <pc:docMk/>
          <pc:sldMk cId="3089395545" sldId="268"/>
        </pc:sldMkLst>
        <pc:spChg chg="mod">
          <ac:chgData name="" userId="1d750b42d832c1b6" providerId="LiveId" clId="{7CD3C285-6F55-423F-A7CC-F892A90968A8}" dt="2023-01-03T14:56:52.382" v="349" actId="207"/>
          <ac:spMkLst>
            <pc:docMk/>
            <pc:sldMk cId="3089395545" sldId="268"/>
            <ac:spMk id="3" creationId="{55F40D45-FDE9-4892-9B63-99778F511A71}"/>
          </ac:spMkLst>
        </pc:spChg>
        <pc:spChg chg="mod">
          <ac:chgData name="" userId="1d750b42d832c1b6" providerId="LiveId" clId="{7CD3C285-6F55-423F-A7CC-F892A90968A8}" dt="2023-01-03T14:57:45.111" v="354" actId="207"/>
          <ac:spMkLst>
            <pc:docMk/>
            <pc:sldMk cId="3089395545" sldId="268"/>
            <ac:spMk id="7" creationId="{32D5C12B-7CF8-46DE-B96F-584E1A48C3C8}"/>
          </ac:spMkLst>
        </pc:spChg>
        <pc:spChg chg="mod">
          <ac:chgData name="" userId="1d750b42d832c1b6" providerId="LiveId" clId="{7CD3C285-6F55-423F-A7CC-F892A90968A8}" dt="2023-01-03T14:06:11.018" v="70" actId="20577"/>
          <ac:spMkLst>
            <pc:docMk/>
            <pc:sldMk cId="3089395545" sldId="268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16.364" v="578" actId="20577"/>
        <pc:sldMkLst>
          <pc:docMk/>
          <pc:sldMk cId="3003564363" sldId="271"/>
        </pc:sldMkLst>
        <pc:spChg chg="mod">
          <ac:chgData name="" userId="1d750b42d832c1b6" providerId="LiveId" clId="{7CD3C285-6F55-423F-A7CC-F892A90968A8}" dt="2023-01-03T15:32:16.364" v="578" actId="20577"/>
          <ac:spMkLst>
            <pc:docMk/>
            <pc:sldMk cId="3003564363" sldId="271"/>
            <ac:spMk id="8" creationId="{81CEAD4A-9EBA-4225-BAB9-B471B7CC36F2}"/>
          </ac:spMkLst>
        </pc:spChg>
      </pc:sldChg>
      <pc:sldChg chg="addSp delSp">
        <pc:chgData name="" userId="1d750b42d832c1b6" providerId="LiveId" clId="{7CD3C285-6F55-423F-A7CC-F892A90968A8}" dt="2023-01-03T14:57:30.872" v="353" actId="478"/>
        <pc:sldMkLst>
          <pc:docMk/>
          <pc:sldMk cId="2290616908" sldId="272"/>
        </pc:sldMkLst>
        <pc:spChg chg="add del">
          <ac:chgData name="" userId="1d750b42d832c1b6" providerId="LiveId" clId="{7CD3C285-6F55-423F-A7CC-F892A90968A8}" dt="2023-01-03T14:57:30.872" v="353" actId="478"/>
          <ac:spMkLst>
            <pc:docMk/>
            <pc:sldMk cId="2290616908" sldId="272"/>
            <ac:spMk id="8" creationId="{03440219-21E8-4060-AC7A-1DA27676AFDD}"/>
          </ac:spMkLst>
        </pc:spChg>
      </pc:sldChg>
      <pc:sldChg chg="modSp">
        <pc:chgData name="" userId="1d750b42d832c1b6" providerId="LiveId" clId="{7CD3C285-6F55-423F-A7CC-F892A90968A8}" dt="2023-01-03T14:25:36.309" v="122" actId="20577"/>
        <pc:sldMkLst>
          <pc:docMk/>
          <pc:sldMk cId="1445730101" sldId="273"/>
        </pc:sldMkLst>
        <pc:spChg chg="mod">
          <ac:chgData name="" userId="1d750b42d832c1b6" providerId="LiveId" clId="{7CD3C285-6F55-423F-A7CC-F892A90968A8}" dt="2023-01-03T14:25:36.309" v="122" actId="20577"/>
          <ac:spMkLst>
            <pc:docMk/>
            <pc:sldMk cId="1445730101" sldId="273"/>
            <ac:spMk id="6" creationId="{7D613046-9EAC-461E-879B-E88E8D80307D}"/>
          </ac:spMkLst>
        </pc:spChg>
      </pc:sldChg>
      <pc:sldChg chg="addSp modSp">
        <pc:chgData name="" userId="1d750b42d832c1b6" providerId="LiveId" clId="{7CD3C285-6F55-423F-A7CC-F892A90968A8}" dt="2023-01-03T14:58:50.166" v="363" actId="1076"/>
        <pc:sldMkLst>
          <pc:docMk/>
          <pc:sldMk cId="2958591480" sldId="274"/>
        </pc:sldMkLst>
        <pc:spChg chg="add mod">
          <ac:chgData name="" userId="1d750b42d832c1b6" providerId="LiveId" clId="{7CD3C285-6F55-423F-A7CC-F892A90968A8}" dt="2023-01-03T14:58:50.166" v="363" actId="1076"/>
          <ac:spMkLst>
            <pc:docMk/>
            <pc:sldMk cId="2958591480" sldId="274"/>
            <ac:spMk id="3" creationId="{8ED24E5D-D189-49C6-A151-567C736965ED}"/>
          </ac:spMkLst>
        </pc:spChg>
        <pc:spChg chg="mod">
          <ac:chgData name="" userId="1d750b42d832c1b6" providerId="LiveId" clId="{7CD3C285-6F55-423F-A7CC-F892A90968A8}" dt="2023-01-03T14:26:23.537" v="128" actId="20577"/>
          <ac:spMkLst>
            <pc:docMk/>
            <pc:sldMk cId="2958591480" sldId="274"/>
            <ac:spMk id="6" creationId="{7D613046-9EAC-461E-879B-E88E8D80307D}"/>
          </ac:spMkLst>
        </pc:spChg>
      </pc:sldChg>
      <pc:sldChg chg="addSp modSp">
        <pc:chgData name="" userId="1d750b42d832c1b6" providerId="LiveId" clId="{7CD3C285-6F55-423F-A7CC-F892A90968A8}" dt="2023-01-03T14:58:57.730" v="364"/>
        <pc:sldMkLst>
          <pc:docMk/>
          <pc:sldMk cId="3662242373" sldId="279"/>
        </pc:sldMkLst>
        <pc:spChg chg="mod">
          <ac:chgData name="" userId="1d750b42d832c1b6" providerId="LiveId" clId="{7CD3C285-6F55-423F-A7CC-F892A90968A8}" dt="2023-01-03T14:26:55.546" v="136" actId="20577"/>
          <ac:spMkLst>
            <pc:docMk/>
            <pc:sldMk cId="3662242373" sldId="279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4:58:57.730" v="364"/>
          <ac:spMkLst>
            <pc:docMk/>
            <pc:sldMk cId="3662242373" sldId="279"/>
            <ac:spMk id="7" creationId="{64F30F82-77F5-4E69-961A-4878E2C67331}"/>
          </ac:spMkLst>
        </pc:spChg>
      </pc:sldChg>
      <pc:sldChg chg="addSp modSp">
        <pc:chgData name="" userId="1d750b42d832c1b6" providerId="LiveId" clId="{7CD3C285-6F55-423F-A7CC-F892A90968A8}" dt="2023-01-03T15:02:34.422" v="375" actId="20577"/>
        <pc:sldMkLst>
          <pc:docMk/>
          <pc:sldMk cId="1776425991" sldId="280"/>
        </pc:sldMkLst>
        <pc:spChg chg="mod">
          <ac:chgData name="" userId="1d750b42d832c1b6" providerId="LiveId" clId="{7CD3C285-6F55-423F-A7CC-F892A90968A8}" dt="2023-01-03T15:02:34.422" v="375" actId="20577"/>
          <ac:spMkLst>
            <pc:docMk/>
            <pc:sldMk cId="1776425991" sldId="280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4:59:01.521" v="365"/>
          <ac:spMkLst>
            <pc:docMk/>
            <pc:sldMk cId="1776425991" sldId="280"/>
            <ac:spMk id="7" creationId="{709BDF40-EF22-45AB-8D93-100084747805}"/>
          </ac:spMkLst>
        </pc:spChg>
      </pc:sldChg>
      <pc:sldChg chg="modSp">
        <pc:chgData name="" userId="1d750b42d832c1b6" providerId="LiveId" clId="{7CD3C285-6F55-423F-A7CC-F892A90968A8}" dt="2023-01-03T14:57:52.021" v="355" actId="207"/>
        <pc:sldMkLst>
          <pc:docMk/>
          <pc:sldMk cId="2748412807" sldId="283"/>
        </pc:sldMkLst>
        <pc:spChg chg="mod">
          <ac:chgData name="" userId="1d750b42d832c1b6" providerId="LiveId" clId="{7CD3C285-6F55-423F-A7CC-F892A90968A8}" dt="2023-01-03T14:56:58.630" v="350" actId="207"/>
          <ac:spMkLst>
            <pc:docMk/>
            <pc:sldMk cId="2748412807" sldId="283"/>
            <ac:spMk id="7" creationId="{7BA5D864-EBAC-4D70-B3D8-EA5A7D0F4B7F}"/>
          </ac:spMkLst>
        </pc:spChg>
        <pc:spChg chg="mod">
          <ac:chgData name="" userId="1d750b42d832c1b6" providerId="LiveId" clId="{7CD3C285-6F55-423F-A7CC-F892A90968A8}" dt="2023-01-03T14:57:52.021" v="355" actId="207"/>
          <ac:spMkLst>
            <pc:docMk/>
            <pc:sldMk cId="2748412807" sldId="283"/>
            <ac:spMk id="10" creationId="{AD31D3DF-519E-4C3F-8D26-3889A2363353}"/>
          </ac:spMkLst>
        </pc:spChg>
      </pc:sldChg>
      <pc:sldChg chg="del">
        <pc:chgData name="" userId="1d750b42d832c1b6" providerId="LiveId" clId="{7CD3C285-6F55-423F-A7CC-F892A90968A8}" dt="2023-01-03T11:01:01.082" v="0" actId="2696"/>
        <pc:sldMkLst>
          <pc:docMk/>
          <pc:sldMk cId="620378103" sldId="284"/>
        </pc:sldMkLst>
      </pc:sldChg>
      <pc:sldChg chg="delSp modSp">
        <pc:chgData name="" userId="1d750b42d832c1b6" providerId="LiveId" clId="{7CD3C285-6F55-423F-A7CC-F892A90968A8}" dt="2023-01-03T15:30:25.663" v="574" actId="478"/>
        <pc:sldMkLst>
          <pc:docMk/>
          <pc:sldMk cId="4251448347" sldId="285"/>
        </pc:sldMkLst>
        <pc:spChg chg="del">
          <ac:chgData name="" userId="1d750b42d832c1b6" providerId="LiveId" clId="{7CD3C285-6F55-423F-A7CC-F892A90968A8}" dt="2023-01-03T15:30:25.663" v="574" actId="478"/>
          <ac:spMkLst>
            <pc:docMk/>
            <pc:sldMk cId="4251448347" sldId="285"/>
            <ac:spMk id="5" creationId="{636FAE2E-7523-4D91-992F-C8F8619CCF29}"/>
          </ac:spMkLst>
        </pc:spChg>
        <pc:spChg chg="mod">
          <ac:chgData name="" userId="1d750b42d832c1b6" providerId="LiveId" clId="{7CD3C285-6F55-423F-A7CC-F892A90968A8}" dt="2023-01-03T14:57:05.538" v="351" actId="207"/>
          <ac:spMkLst>
            <pc:docMk/>
            <pc:sldMk cId="4251448347" sldId="285"/>
            <ac:spMk id="7" creationId="{7BA5D864-EBAC-4D70-B3D8-EA5A7D0F4B7F}"/>
          </ac:spMkLst>
        </pc:spChg>
        <pc:spChg chg="mod">
          <ac:chgData name="" userId="1d750b42d832c1b6" providerId="LiveId" clId="{7CD3C285-6F55-423F-A7CC-F892A90968A8}" dt="2023-01-03T14:24:48.812" v="110" actId="20577"/>
          <ac:spMkLst>
            <pc:docMk/>
            <pc:sldMk cId="4251448347" sldId="285"/>
            <ac:spMk id="8" creationId="{81CEAD4A-9EBA-4225-BAB9-B471B7CC36F2}"/>
          </ac:spMkLst>
        </pc:spChg>
        <pc:spChg chg="mod">
          <ac:chgData name="" userId="1d750b42d832c1b6" providerId="LiveId" clId="{7CD3C285-6F55-423F-A7CC-F892A90968A8}" dt="2023-01-03T14:58:01.928" v="356" actId="207"/>
          <ac:spMkLst>
            <pc:docMk/>
            <pc:sldMk cId="4251448347" sldId="285"/>
            <ac:spMk id="10" creationId="{AD31D3DF-519E-4C3F-8D26-3889A2363353}"/>
          </ac:spMkLst>
        </pc:spChg>
      </pc:sldChg>
      <pc:sldChg chg="addSp modSp">
        <pc:chgData name="" userId="1d750b42d832c1b6" providerId="LiveId" clId="{7CD3C285-6F55-423F-A7CC-F892A90968A8}" dt="2023-01-03T15:28:01.193" v="567"/>
        <pc:sldMkLst>
          <pc:docMk/>
          <pc:sldMk cId="2119421591" sldId="286"/>
        </pc:sldMkLst>
        <pc:spChg chg="mod">
          <ac:chgData name="" userId="1d750b42d832c1b6" providerId="LiveId" clId="{7CD3C285-6F55-423F-A7CC-F892A90968A8}" dt="2023-01-03T15:15:34.921" v="469" actId="1076"/>
          <ac:spMkLst>
            <pc:docMk/>
            <pc:sldMk cId="2119421591" sldId="286"/>
            <ac:spMk id="4" creationId="{797DD6D0-0B37-466D-BA5A-522DDFB1967C}"/>
          </ac:spMkLst>
        </pc:spChg>
        <pc:spChg chg="mod">
          <ac:chgData name="" userId="1d750b42d832c1b6" providerId="LiveId" clId="{7CD3C285-6F55-423F-A7CC-F892A90968A8}" dt="2023-01-03T15:21:06.107" v="553" actId="20577"/>
          <ac:spMkLst>
            <pc:docMk/>
            <pc:sldMk cId="2119421591" sldId="286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4:59:05.948" v="366"/>
          <ac:spMkLst>
            <pc:docMk/>
            <pc:sldMk cId="2119421591" sldId="286"/>
            <ac:spMk id="9" creationId="{4743FE06-4BC6-476F-AC74-1F813D9B41DD}"/>
          </ac:spMkLst>
        </pc:spChg>
        <pc:spChg chg="add">
          <ac:chgData name="" userId="1d750b42d832c1b6" providerId="LiveId" clId="{7CD3C285-6F55-423F-A7CC-F892A90968A8}" dt="2023-01-03T15:28:01.193" v="567"/>
          <ac:spMkLst>
            <pc:docMk/>
            <pc:sldMk cId="2119421591" sldId="286"/>
            <ac:spMk id="10" creationId="{98A3D18F-5E5F-4967-A05E-93BF05CBB7F0}"/>
          </ac:spMkLst>
        </pc:spChg>
        <pc:picChg chg="mod">
          <ac:chgData name="" userId="1d750b42d832c1b6" providerId="LiveId" clId="{7CD3C285-6F55-423F-A7CC-F892A90968A8}" dt="2023-01-03T15:02:47.231" v="378" actId="1076"/>
          <ac:picMkLst>
            <pc:docMk/>
            <pc:sldMk cId="2119421591" sldId="286"/>
            <ac:picMk id="5" creationId="{55EF7BA1-AC5D-4414-98E0-CE78F854505E}"/>
          </ac:picMkLst>
        </pc:picChg>
      </pc:sldChg>
      <pc:sldChg chg="modSp del">
        <pc:chgData name="" userId="1d750b42d832c1b6" providerId="LiveId" clId="{7CD3C285-6F55-423F-A7CC-F892A90968A8}" dt="2023-01-03T15:18:35.539" v="501" actId="2696"/>
        <pc:sldMkLst>
          <pc:docMk/>
          <pc:sldMk cId="4259297087" sldId="287"/>
        </pc:sldMkLst>
        <pc:spChg chg="mod">
          <ac:chgData name="" userId="1d750b42d832c1b6" providerId="LiveId" clId="{7CD3C285-6F55-423F-A7CC-F892A90968A8}" dt="2023-01-03T14:29:45.610" v="177" actId="20577"/>
          <ac:spMkLst>
            <pc:docMk/>
            <pc:sldMk cId="4259297087" sldId="287"/>
            <ac:spMk id="6" creationId="{7D613046-9EAC-461E-879B-E88E8D80307D}"/>
          </ac:spMkLst>
        </pc:spChg>
        <pc:picChg chg="mod">
          <ac:chgData name="" userId="1d750b42d832c1b6" providerId="LiveId" clId="{7CD3C285-6F55-423F-A7CC-F892A90968A8}" dt="2023-01-03T15:15:30.334" v="468" actId="1076"/>
          <ac:picMkLst>
            <pc:docMk/>
            <pc:sldMk cId="4259297087" sldId="287"/>
            <ac:picMk id="2" creationId="{84BF81E8-D075-4598-A88A-CDCFA4E20B28}"/>
          </ac:picMkLst>
        </pc:picChg>
      </pc:sldChg>
      <pc:sldChg chg="modSp del">
        <pc:chgData name="" userId="1d750b42d832c1b6" providerId="LiveId" clId="{7CD3C285-6F55-423F-A7CC-F892A90968A8}" dt="2023-01-03T14:29:08.754" v="156" actId="2696"/>
        <pc:sldMkLst>
          <pc:docMk/>
          <pc:sldMk cId="3688851289" sldId="288"/>
        </pc:sldMkLst>
        <pc:spChg chg="mod">
          <ac:chgData name="" userId="1d750b42d832c1b6" providerId="LiveId" clId="{7CD3C285-6F55-423F-A7CC-F892A90968A8}" dt="2023-01-03T14:27:59.918" v="151" actId="20577"/>
          <ac:spMkLst>
            <pc:docMk/>
            <pc:sldMk cId="3688851289" sldId="288"/>
            <ac:spMk id="6" creationId="{7D613046-9EAC-461E-879B-E88E8D80307D}"/>
          </ac:spMkLst>
        </pc:spChg>
      </pc:sldChg>
      <pc:sldChg chg="addSp modSp">
        <pc:chgData name="" userId="1d750b42d832c1b6" providerId="LiveId" clId="{7CD3C285-6F55-423F-A7CC-F892A90968A8}" dt="2023-01-03T15:28:32.597" v="572"/>
        <pc:sldMkLst>
          <pc:docMk/>
          <pc:sldMk cId="3807359069" sldId="289"/>
        </pc:sldMkLst>
        <pc:spChg chg="mod">
          <ac:chgData name="" userId="1d750b42d832c1b6" providerId="LiveId" clId="{7CD3C285-6F55-423F-A7CC-F892A90968A8}" dt="2023-01-03T15:21:19.888" v="563" actId="20577"/>
          <ac:spMkLst>
            <pc:docMk/>
            <pc:sldMk cId="3807359069" sldId="289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5:28:19.257" v="570"/>
          <ac:spMkLst>
            <pc:docMk/>
            <pc:sldMk cId="3807359069" sldId="289"/>
            <ac:spMk id="7" creationId="{51DF03B0-110D-40BF-B432-48E7B726BC99}"/>
          </ac:spMkLst>
        </pc:spChg>
        <pc:spChg chg="add">
          <ac:chgData name="" userId="1d750b42d832c1b6" providerId="LiveId" clId="{7CD3C285-6F55-423F-A7CC-F892A90968A8}" dt="2023-01-03T15:28:32.597" v="572"/>
          <ac:spMkLst>
            <pc:docMk/>
            <pc:sldMk cId="3807359069" sldId="289"/>
            <ac:spMk id="8" creationId="{D30A5298-1B2D-43B1-B20A-D214A7ED2DAF}"/>
          </ac:spMkLst>
        </pc:spChg>
      </pc:sldChg>
      <pc:sldChg chg="addSp modSp">
        <pc:chgData name="" userId="1d750b42d832c1b6" providerId="LiveId" clId="{7CD3C285-6F55-423F-A7CC-F892A90968A8}" dt="2023-01-03T15:32:01.982" v="576" actId="20577"/>
        <pc:sldMkLst>
          <pc:docMk/>
          <pc:sldMk cId="2428955143" sldId="290"/>
        </pc:sldMkLst>
        <pc:spChg chg="mod">
          <ac:chgData name="" userId="1d750b42d832c1b6" providerId="LiveId" clId="{7CD3C285-6F55-423F-A7CC-F892A90968A8}" dt="2023-01-03T15:32:01.982" v="576" actId="20577"/>
          <ac:spMkLst>
            <pc:docMk/>
            <pc:sldMk cId="2428955143" sldId="290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5:28:24.857" v="571"/>
          <ac:spMkLst>
            <pc:docMk/>
            <pc:sldMk cId="2428955143" sldId="290"/>
            <ac:spMk id="7" creationId="{9295879F-32B4-402B-9FC8-3E0542264016}"/>
          </ac:spMkLst>
        </pc:spChg>
        <pc:spChg chg="add">
          <ac:chgData name="" userId="1d750b42d832c1b6" providerId="LiveId" clId="{7CD3C285-6F55-423F-A7CC-F892A90968A8}" dt="2023-01-03T15:28:40.035" v="573"/>
          <ac:spMkLst>
            <pc:docMk/>
            <pc:sldMk cId="2428955143" sldId="290"/>
            <ac:spMk id="8" creationId="{53D37A71-2493-4BC9-A572-BC78FDD053B3}"/>
          </ac:spMkLst>
        </pc:spChg>
      </pc:sldChg>
      <pc:sldChg chg="del">
        <pc:chgData name="" userId="1d750b42d832c1b6" providerId="LiveId" clId="{7CD3C285-6F55-423F-A7CC-F892A90968A8}" dt="2023-01-03T14:32:05.987" v="200" actId="2696"/>
        <pc:sldMkLst>
          <pc:docMk/>
          <pc:sldMk cId="2416814511" sldId="291"/>
        </pc:sldMkLst>
      </pc:sldChg>
      <pc:sldChg chg="modSp">
        <pc:chgData name="" userId="1d750b42d832c1b6" providerId="LiveId" clId="{7CD3C285-6F55-423F-A7CC-F892A90968A8}" dt="2023-01-03T15:32:26.090" v="580" actId="20577"/>
        <pc:sldMkLst>
          <pc:docMk/>
          <pc:sldMk cId="1990392611" sldId="292"/>
        </pc:sldMkLst>
        <pc:spChg chg="mod">
          <ac:chgData name="" userId="1d750b42d832c1b6" providerId="LiveId" clId="{7CD3C285-6F55-423F-A7CC-F892A90968A8}" dt="2023-01-03T15:32:26.090" v="580" actId="20577"/>
          <ac:spMkLst>
            <pc:docMk/>
            <pc:sldMk cId="1990392611" sldId="292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31.855" v="582" actId="20577"/>
        <pc:sldMkLst>
          <pc:docMk/>
          <pc:sldMk cId="4116642036" sldId="293"/>
        </pc:sldMkLst>
        <pc:spChg chg="mod">
          <ac:chgData name="" userId="1d750b42d832c1b6" providerId="LiveId" clId="{7CD3C285-6F55-423F-A7CC-F892A90968A8}" dt="2023-01-03T15:32:31.855" v="582" actId="20577"/>
          <ac:spMkLst>
            <pc:docMk/>
            <pc:sldMk cId="4116642036" sldId="293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37.023" v="584" actId="20577"/>
        <pc:sldMkLst>
          <pc:docMk/>
          <pc:sldMk cId="778543411" sldId="294"/>
        </pc:sldMkLst>
        <pc:spChg chg="mod">
          <ac:chgData name="" userId="1d750b42d832c1b6" providerId="LiveId" clId="{7CD3C285-6F55-423F-A7CC-F892A90968A8}" dt="2023-01-03T15:32:37.023" v="584" actId="20577"/>
          <ac:spMkLst>
            <pc:docMk/>
            <pc:sldMk cId="778543411" sldId="294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42.210" v="586" actId="20577"/>
        <pc:sldMkLst>
          <pc:docMk/>
          <pc:sldMk cId="3169367245" sldId="295"/>
        </pc:sldMkLst>
        <pc:spChg chg="mod">
          <ac:chgData name="" userId="1d750b42d832c1b6" providerId="LiveId" clId="{7CD3C285-6F55-423F-A7CC-F892A90968A8}" dt="2023-01-03T15:32:42.210" v="586" actId="20577"/>
          <ac:spMkLst>
            <pc:docMk/>
            <pc:sldMk cId="3169367245" sldId="295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48.512" v="590" actId="20577"/>
        <pc:sldMkLst>
          <pc:docMk/>
          <pc:sldMk cId="2515262568" sldId="296"/>
        </pc:sldMkLst>
        <pc:spChg chg="mod">
          <ac:chgData name="" userId="1d750b42d832c1b6" providerId="LiveId" clId="{7CD3C285-6F55-423F-A7CC-F892A90968A8}" dt="2023-01-03T15:32:48.512" v="590" actId="20577"/>
          <ac:spMkLst>
            <pc:docMk/>
            <pc:sldMk cId="2515262568" sldId="296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53.630" v="594" actId="20577"/>
        <pc:sldMkLst>
          <pc:docMk/>
          <pc:sldMk cId="1000742169" sldId="297"/>
        </pc:sldMkLst>
        <pc:spChg chg="mod">
          <ac:chgData name="" userId="1d750b42d832c1b6" providerId="LiveId" clId="{7CD3C285-6F55-423F-A7CC-F892A90968A8}" dt="2023-01-03T15:32:53.630" v="594" actId="20577"/>
          <ac:spMkLst>
            <pc:docMk/>
            <pc:sldMk cId="1000742169" sldId="297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2:59.600" v="598" actId="20577"/>
        <pc:sldMkLst>
          <pc:docMk/>
          <pc:sldMk cId="3605476599" sldId="298"/>
        </pc:sldMkLst>
        <pc:spChg chg="mod">
          <ac:chgData name="" userId="1d750b42d832c1b6" providerId="LiveId" clId="{7CD3C285-6F55-423F-A7CC-F892A90968A8}" dt="2023-01-03T15:32:59.600" v="598" actId="20577"/>
          <ac:spMkLst>
            <pc:docMk/>
            <pc:sldMk cId="3605476599" sldId="298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03.220" v="600" actId="20577"/>
        <pc:sldMkLst>
          <pc:docMk/>
          <pc:sldMk cId="28887657" sldId="299"/>
        </pc:sldMkLst>
        <pc:spChg chg="mod">
          <ac:chgData name="" userId="1d750b42d832c1b6" providerId="LiveId" clId="{7CD3C285-6F55-423F-A7CC-F892A90968A8}" dt="2023-01-03T15:33:03.220" v="600" actId="20577"/>
          <ac:spMkLst>
            <pc:docMk/>
            <pc:sldMk cId="28887657" sldId="299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10.854" v="604" actId="20577"/>
        <pc:sldMkLst>
          <pc:docMk/>
          <pc:sldMk cId="3197243531" sldId="301"/>
        </pc:sldMkLst>
        <pc:spChg chg="mod">
          <ac:chgData name="" userId="1d750b42d832c1b6" providerId="LiveId" clId="{7CD3C285-6F55-423F-A7CC-F892A90968A8}" dt="2023-01-03T15:33:10.854" v="604" actId="20577"/>
          <ac:spMkLst>
            <pc:docMk/>
            <pc:sldMk cId="3197243531" sldId="301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15.527" v="606" actId="20577"/>
        <pc:sldMkLst>
          <pc:docMk/>
          <pc:sldMk cId="2487040980" sldId="303"/>
        </pc:sldMkLst>
        <pc:spChg chg="mod">
          <ac:chgData name="" userId="1d750b42d832c1b6" providerId="LiveId" clId="{7CD3C285-6F55-423F-A7CC-F892A90968A8}" dt="2023-01-03T15:33:15.527" v="606" actId="20577"/>
          <ac:spMkLst>
            <pc:docMk/>
            <pc:sldMk cId="2487040980" sldId="303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19.450" v="608" actId="20577"/>
        <pc:sldMkLst>
          <pc:docMk/>
          <pc:sldMk cId="2941378251" sldId="304"/>
        </pc:sldMkLst>
        <pc:spChg chg="mod">
          <ac:chgData name="" userId="1d750b42d832c1b6" providerId="LiveId" clId="{7CD3C285-6F55-423F-A7CC-F892A90968A8}" dt="2023-01-03T15:33:19.450" v="608" actId="20577"/>
          <ac:spMkLst>
            <pc:docMk/>
            <pc:sldMk cId="2941378251" sldId="304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22.889" v="610" actId="20577"/>
        <pc:sldMkLst>
          <pc:docMk/>
          <pc:sldMk cId="2028336581" sldId="305"/>
        </pc:sldMkLst>
        <pc:spChg chg="mod">
          <ac:chgData name="" userId="1d750b42d832c1b6" providerId="LiveId" clId="{7CD3C285-6F55-423F-A7CC-F892A90968A8}" dt="2023-01-03T15:33:22.889" v="610" actId="20577"/>
          <ac:spMkLst>
            <pc:docMk/>
            <pc:sldMk cId="2028336581" sldId="305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27.271" v="612" actId="20577"/>
        <pc:sldMkLst>
          <pc:docMk/>
          <pc:sldMk cId="1294502922" sldId="307"/>
        </pc:sldMkLst>
        <pc:spChg chg="mod">
          <ac:chgData name="" userId="1d750b42d832c1b6" providerId="LiveId" clId="{7CD3C285-6F55-423F-A7CC-F892A90968A8}" dt="2023-01-03T15:33:27.271" v="612" actId="20577"/>
          <ac:spMkLst>
            <pc:docMk/>
            <pc:sldMk cId="1294502922" sldId="307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36.432" v="614" actId="20577"/>
        <pc:sldMkLst>
          <pc:docMk/>
          <pc:sldMk cId="1424301630" sldId="308"/>
        </pc:sldMkLst>
        <pc:spChg chg="mod">
          <ac:chgData name="" userId="1d750b42d832c1b6" providerId="LiveId" clId="{7CD3C285-6F55-423F-A7CC-F892A90968A8}" dt="2023-01-03T15:33:36.432" v="614" actId="20577"/>
          <ac:spMkLst>
            <pc:docMk/>
            <pc:sldMk cId="1424301630" sldId="308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3:43.233" v="618" actId="20577"/>
        <pc:sldMkLst>
          <pc:docMk/>
          <pc:sldMk cId="3521065715" sldId="309"/>
        </pc:sldMkLst>
        <pc:spChg chg="mod">
          <ac:chgData name="" userId="1d750b42d832c1b6" providerId="LiveId" clId="{7CD3C285-6F55-423F-A7CC-F892A90968A8}" dt="2023-01-03T15:33:43.233" v="618" actId="20577"/>
          <ac:spMkLst>
            <pc:docMk/>
            <pc:sldMk cId="3521065715" sldId="309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4:49.644" v="624" actId="20577"/>
        <pc:sldMkLst>
          <pc:docMk/>
          <pc:sldMk cId="4157474967" sldId="310"/>
        </pc:sldMkLst>
        <pc:spChg chg="mod">
          <ac:chgData name="" userId="1d750b42d832c1b6" providerId="LiveId" clId="{7CD3C285-6F55-423F-A7CC-F892A90968A8}" dt="2023-01-03T15:34:49.644" v="624" actId="20577"/>
          <ac:spMkLst>
            <pc:docMk/>
            <pc:sldMk cId="4157474967" sldId="310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4:54.744" v="628" actId="20577"/>
        <pc:sldMkLst>
          <pc:docMk/>
          <pc:sldMk cId="571002977" sldId="311"/>
        </pc:sldMkLst>
        <pc:spChg chg="mod">
          <ac:chgData name="" userId="1d750b42d832c1b6" providerId="LiveId" clId="{7CD3C285-6F55-423F-A7CC-F892A90968A8}" dt="2023-01-03T15:34:54.744" v="628" actId="20577"/>
          <ac:spMkLst>
            <pc:docMk/>
            <pc:sldMk cId="571002977" sldId="311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02.980" v="632" actId="20577"/>
        <pc:sldMkLst>
          <pc:docMk/>
          <pc:sldMk cId="3176856366" sldId="312"/>
        </pc:sldMkLst>
        <pc:spChg chg="mod">
          <ac:chgData name="" userId="1d750b42d832c1b6" providerId="LiveId" clId="{7CD3C285-6F55-423F-A7CC-F892A90968A8}" dt="2023-01-03T15:35:02.980" v="632" actId="20577"/>
          <ac:spMkLst>
            <pc:docMk/>
            <pc:sldMk cId="3176856366" sldId="312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06.285" v="634" actId="20577"/>
        <pc:sldMkLst>
          <pc:docMk/>
          <pc:sldMk cId="1247070202" sldId="313"/>
        </pc:sldMkLst>
        <pc:spChg chg="mod">
          <ac:chgData name="" userId="1d750b42d832c1b6" providerId="LiveId" clId="{7CD3C285-6F55-423F-A7CC-F892A90968A8}" dt="2023-01-03T15:35:06.285" v="634" actId="20577"/>
          <ac:spMkLst>
            <pc:docMk/>
            <pc:sldMk cId="1247070202" sldId="313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10.023" v="636" actId="20577"/>
        <pc:sldMkLst>
          <pc:docMk/>
          <pc:sldMk cId="1976067325" sldId="314"/>
        </pc:sldMkLst>
        <pc:spChg chg="mod">
          <ac:chgData name="" userId="1d750b42d832c1b6" providerId="LiveId" clId="{7CD3C285-6F55-423F-A7CC-F892A90968A8}" dt="2023-01-03T15:35:10.023" v="636" actId="20577"/>
          <ac:spMkLst>
            <pc:docMk/>
            <pc:sldMk cId="1976067325" sldId="314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14.733" v="638" actId="20577"/>
        <pc:sldMkLst>
          <pc:docMk/>
          <pc:sldMk cId="2180716442" sldId="315"/>
        </pc:sldMkLst>
        <pc:spChg chg="mod">
          <ac:chgData name="" userId="1d750b42d832c1b6" providerId="LiveId" clId="{7CD3C285-6F55-423F-A7CC-F892A90968A8}" dt="2023-01-03T15:35:14.733" v="638" actId="20577"/>
          <ac:spMkLst>
            <pc:docMk/>
            <pc:sldMk cId="2180716442" sldId="315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18.394" v="640" actId="20577"/>
        <pc:sldMkLst>
          <pc:docMk/>
          <pc:sldMk cId="3168606676" sldId="316"/>
        </pc:sldMkLst>
        <pc:spChg chg="mod">
          <ac:chgData name="" userId="1d750b42d832c1b6" providerId="LiveId" clId="{7CD3C285-6F55-423F-A7CC-F892A90968A8}" dt="2023-01-03T15:35:18.394" v="640" actId="20577"/>
          <ac:spMkLst>
            <pc:docMk/>
            <pc:sldMk cId="3168606676" sldId="316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24.785" v="642" actId="20577"/>
        <pc:sldMkLst>
          <pc:docMk/>
          <pc:sldMk cId="2264911593" sldId="317"/>
        </pc:sldMkLst>
        <pc:spChg chg="mod">
          <ac:chgData name="" userId="1d750b42d832c1b6" providerId="LiveId" clId="{7CD3C285-6F55-423F-A7CC-F892A90968A8}" dt="2023-01-03T15:35:24.785" v="642" actId="20577"/>
          <ac:spMkLst>
            <pc:docMk/>
            <pc:sldMk cId="2264911593" sldId="317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28.666" v="644" actId="20577"/>
        <pc:sldMkLst>
          <pc:docMk/>
          <pc:sldMk cId="1678304042" sldId="318"/>
        </pc:sldMkLst>
        <pc:spChg chg="mod">
          <ac:chgData name="" userId="1d750b42d832c1b6" providerId="LiveId" clId="{7CD3C285-6F55-423F-A7CC-F892A90968A8}" dt="2023-01-03T15:35:28.666" v="644" actId="20577"/>
          <ac:spMkLst>
            <pc:docMk/>
            <pc:sldMk cId="1678304042" sldId="318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33.194" v="648" actId="20577"/>
        <pc:sldMkLst>
          <pc:docMk/>
          <pc:sldMk cId="1825217708" sldId="319"/>
        </pc:sldMkLst>
        <pc:spChg chg="mod">
          <ac:chgData name="" userId="1d750b42d832c1b6" providerId="LiveId" clId="{7CD3C285-6F55-423F-A7CC-F892A90968A8}" dt="2023-01-03T15:35:33.194" v="648" actId="20577"/>
          <ac:spMkLst>
            <pc:docMk/>
            <pc:sldMk cId="1825217708" sldId="319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38.463" v="652" actId="20577"/>
        <pc:sldMkLst>
          <pc:docMk/>
          <pc:sldMk cId="2727795647" sldId="322"/>
        </pc:sldMkLst>
        <pc:spChg chg="mod">
          <ac:chgData name="" userId="1d750b42d832c1b6" providerId="LiveId" clId="{7CD3C285-6F55-423F-A7CC-F892A90968A8}" dt="2023-01-03T15:35:38.463" v="652" actId="20577"/>
          <ac:spMkLst>
            <pc:docMk/>
            <pc:sldMk cId="2727795647" sldId="322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42.012" v="656" actId="20577"/>
        <pc:sldMkLst>
          <pc:docMk/>
          <pc:sldMk cId="1863559822" sldId="323"/>
        </pc:sldMkLst>
        <pc:spChg chg="mod">
          <ac:chgData name="" userId="1d750b42d832c1b6" providerId="LiveId" clId="{7CD3C285-6F55-423F-A7CC-F892A90968A8}" dt="2023-01-03T15:35:42.012" v="656" actId="20577"/>
          <ac:spMkLst>
            <pc:docMk/>
            <pc:sldMk cId="1863559822" sldId="323"/>
            <ac:spMk id="8" creationId="{81CEAD4A-9EBA-4225-BAB9-B471B7CC36F2}"/>
          </ac:spMkLst>
        </pc:spChg>
      </pc:sldChg>
      <pc:sldChg chg="modSp">
        <pc:chgData name="" userId="1d750b42d832c1b6" providerId="LiveId" clId="{7CD3C285-6F55-423F-A7CC-F892A90968A8}" dt="2023-01-03T15:35:46.343" v="658" actId="20577"/>
        <pc:sldMkLst>
          <pc:docMk/>
          <pc:sldMk cId="1872402170" sldId="324"/>
        </pc:sldMkLst>
        <pc:spChg chg="mod">
          <ac:chgData name="" userId="1d750b42d832c1b6" providerId="LiveId" clId="{7CD3C285-6F55-423F-A7CC-F892A90968A8}" dt="2023-01-03T15:35:46.343" v="658" actId="20577"/>
          <ac:spMkLst>
            <pc:docMk/>
            <pc:sldMk cId="1872402170" sldId="324"/>
            <ac:spMk id="8" creationId="{81CEAD4A-9EBA-4225-BAB9-B471B7CC36F2}"/>
          </ac:spMkLst>
        </pc:spChg>
      </pc:sldChg>
      <pc:sldChg chg="addSp delSp modSp add">
        <pc:chgData name="" userId="1d750b42d832c1b6" providerId="LiveId" clId="{7CD3C285-6F55-423F-A7CC-F892A90968A8}" dt="2023-01-03T15:04:36.164" v="409" actId="1076"/>
        <pc:sldMkLst>
          <pc:docMk/>
          <pc:sldMk cId="415415948" sldId="325"/>
        </pc:sldMkLst>
        <pc:spChg chg="del mod">
          <ac:chgData name="" userId="1d750b42d832c1b6" providerId="LiveId" clId="{7CD3C285-6F55-423F-A7CC-F892A90968A8}" dt="2023-01-03T15:03:25.153" v="381" actId="478"/>
          <ac:spMkLst>
            <pc:docMk/>
            <pc:sldMk cId="415415948" sldId="325"/>
            <ac:spMk id="3" creationId="{5A507F0D-77E2-4508-97D2-A3A32853943C}"/>
          </ac:spMkLst>
        </pc:spChg>
        <pc:spChg chg="add mod">
          <ac:chgData name="" userId="1d750b42d832c1b6" providerId="LiveId" clId="{7CD3C285-6F55-423F-A7CC-F892A90968A8}" dt="2023-01-03T15:04:36.164" v="409" actId="1076"/>
          <ac:spMkLst>
            <pc:docMk/>
            <pc:sldMk cId="415415948" sldId="325"/>
            <ac:spMk id="4" creationId="{6B4E9F68-4098-433D-9EBC-C5EE85613548}"/>
          </ac:spMkLst>
        </pc:spChg>
        <pc:spChg chg="mod">
          <ac:chgData name="" userId="1d750b42d832c1b6" providerId="LiveId" clId="{7CD3C285-6F55-423F-A7CC-F892A90968A8}" dt="2023-01-03T15:04:02.842" v="404" actId="20577"/>
          <ac:spMkLst>
            <pc:docMk/>
            <pc:sldMk cId="415415948" sldId="325"/>
            <ac:spMk id="6" creationId="{7D613046-9EAC-461E-879B-E88E8D80307D}"/>
          </ac:spMkLst>
        </pc:spChg>
        <pc:picChg chg="mod">
          <ac:chgData name="" userId="1d750b42d832c1b6" providerId="LiveId" clId="{7CD3C285-6F55-423F-A7CC-F892A90968A8}" dt="2023-01-03T15:03:31.902" v="383" actId="1076"/>
          <ac:picMkLst>
            <pc:docMk/>
            <pc:sldMk cId="415415948" sldId="325"/>
            <ac:picMk id="5" creationId="{55EF7BA1-AC5D-4414-98E0-CE78F854505E}"/>
          </ac:picMkLst>
        </pc:picChg>
      </pc:sldChg>
      <pc:sldChg chg="addSp delSp modSp add">
        <pc:chgData name="" userId="1d750b42d832c1b6" providerId="LiveId" clId="{7CD3C285-6F55-423F-A7CC-F892A90968A8}" dt="2023-01-03T15:21:48.425" v="566" actId="207"/>
        <pc:sldMkLst>
          <pc:docMk/>
          <pc:sldMk cId="3335534895" sldId="326"/>
        </pc:sldMkLst>
        <pc:spChg chg="del">
          <ac:chgData name="" userId="1d750b42d832c1b6" providerId="LiveId" clId="{7CD3C285-6F55-423F-A7CC-F892A90968A8}" dt="2023-01-03T15:07:02.691" v="460" actId="478"/>
          <ac:spMkLst>
            <pc:docMk/>
            <pc:sldMk cId="3335534895" sldId="326"/>
            <ac:spMk id="4" creationId="{6B4E9F68-4098-433D-9EBC-C5EE85613548}"/>
          </ac:spMkLst>
        </pc:spChg>
        <pc:spChg chg="mod">
          <ac:chgData name="" userId="1d750b42d832c1b6" providerId="LiveId" clId="{7CD3C285-6F55-423F-A7CC-F892A90968A8}" dt="2023-01-03T15:20:58.011" v="549" actId="20577"/>
          <ac:spMkLst>
            <pc:docMk/>
            <pc:sldMk cId="3335534895" sldId="326"/>
            <ac:spMk id="6" creationId="{7D613046-9EAC-461E-879B-E88E8D80307D}"/>
          </ac:spMkLst>
        </pc:spChg>
        <pc:spChg chg="mod">
          <ac:chgData name="" userId="1d750b42d832c1b6" providerId="LiveId" clId="{7CD3C285-6F55-423F-A7CC-F892A90968A8}" dt="2023-01-03T15:07:18.334" v="462" actId="1076"/>
          <ac:spMkLst>
            <pc:docMk/>
            <pc:sldMk cId="3335534895" sldId="326"/>
            <ac:spMk id="8" creationId="{E758F08D-F8F2-4F35-A872-1F857A1FF2E9}"/>
          </ac:spMkLst>
        </pc:spChg>
        <pc:spChg chg="add mod">
          <ac:chgData name="" userId="1d750b42d832c1b6" providerId="LiveId" clId="{7CD3C285-6F55-423F-A7CC-F892A90968A8}" dt="2023-01-03T15:21:48.425" v="566" actId="207"/>
          <ac:spMkLst>
            <pc:docMk/>
            <pc:sldMk cId="3335534895" sldId="326"/>
            <ac:spMk id="9" creationId="{24E4538D-F2FC-49AB-8549-B6561B7F54A4}"/>
          </ac:spMkLst>
        </pc:spChg>
        <pc:picChg chg="mod">
          <ac:chgData name="" userId="1d750b42d832c1b6" providerId="LiveId" clId="{7CD3C285-6F55-423F-A7CC-F892A90968A8}" dt="2023-01-03T15:07:12.732" v="461" actId="1076"/>
          <ac:picMkLst>
            <pc:docMk/>
            <pc:sldMk cId="3335534895" sldId="326"/>
            <ac:picMk id="5" creationId="{55EF7BA1-AC5D-4414-98E0-CE78F854505E}"/>
          </ac:picMkLst>
        </pc:picChg>
      </pc:sldChg>
      <pc:sldChg chg="addSp delSp modSp add">
        <pc:chgData name="" userId="1d750b42d832c1b6" providerId="LiveId" clId="{7CD3C285-6F55-423F-A7CC-F892A90968A8}" dt="2023-01-03T15:28:05.475" v="568"/>
        <pc:sldMkLst>
          <pc:docMk/>
          <pc:sldMk cId="2867981581" sldId="327"/>
        </pc:sldMkLst>
        <pc:spChg chg="add mod">
          <ac:chgData name="" userId="1d750b42d832c1b6" providerId="LiveId" clId="{7CD3C285-6F55-423F-A7CC-F892A90968A8}" dt="2023-01-03T15:16:49.448" v="491" actId="1076"/>
          <ac:spMkLst>
            <pc:docMk/>
            <pc:sldMk cId="2867981581" sldId="327"/>
            <ac:spMk id="3" creationId="{D57412F0-BB1B-4832-86F4-48DBF26279BC}"/>
          </ac:spMkLst>
        </pc:spChg>
        <pc:spChg chg="del">
          <ac:chgData name="" userId="1d750b42d832c1b6" providerId="LiveId" clId="{7CD3C285-6F55-423F-A7CC-F892A90968A8}" dt="2023-01-03T15:16:00.383" v="472" actId="478"/>
          <ac:spMkLst>
            <pc:docMk/>
            <pc:sldMk cId="2867981581" sldId="327"/>
            <ac:spMk id="4" creationId="{797DD6D0-0B37-466D-BA5A-522DDFB1967C}"/>
          </ac:spMkLst>
        </pc:spChg>
        <pc:spChg chg="mod">
          <ac:chgData name="" userId="1d750b42d832c1b6" providerId="LiveId" clId="{7CD3C285-6F55-423F-A7CC-F892A90968A8}" dt="2023-01-03T15:21:11.187" v="557" actId="20577"/>
          <ac:spMkLst>
            <pc:docMk/>
            <pc:sldMk cId="2867981581" sldId="327"/>
            <ac:spMk id="6" creationId="{7D613046-9EAC-461E-879B-E88E8D80307D}"/>
          </ac:spMkLst>
        </pc:spChg>
        <pc:spChg chg="mod">
          <ac:chgData name="" userId="1d750b42d832c1b6" providerId="LiveId" clId="{7CD3C285-6F55-423F-A7CC-F892A90968A8}" dt="2023-01-03T15:16:04.783" v="473" actId="1076"/>
          <ac:spMkLst>
            <pc:docMk/>
            <pc:sldMk cId="2867981581" sldId="327"/>
            <ac:spMk id="8" creationId="{E758F08D-F8F2-4F35-A872-1F857A1FF2E9}"/>
          </ac:spMkLst>
        </pc:spChg>
        <pc:spChg chg="add">
          <ac:chgData name="" userId="1d750b42d832c1b6" providerId="LiveId" clId="{7CD3C285-6F55-423F-A7CC-F892A90968A8}" dt="2023-01-03T15:28:05.475" v="568"/>
          <ac:spMkLst>
            <pc:docMk/>
            <pc:sldMk cId="2867981581" sldId="327"/>
            <ac:spMk id="10" creationId="{346172DD-B85C-4463-A38B-0CC7E46D3BF7}"/>
          </ac:spMkLst>
        </pc:spChg>
        <pc:picChg chg="mod">
          <ac:chgData name="" userId="1d750b42d832c1b6" providerId="LiveId" clId="{7CD3C285-6F55-423F-A7CC-F892A90968A8}" dt="2023-01-03T15:15:58.709" v="471" actId="1076"/>
          <ac:picMkLst>
            <pc:docMk/>
            <pc:sldMk cId="2867981581" sldId="327"/>
            <ac:picMk id="5" creationId="{55EF7BA1-AC5D-4414-98E0-CE78F854505E}"/>
          </ac:picMkLst>
        </pc:picChg>
      </pc:sldChg>
      <pc:sldChg chg="addSp delSp modSp add del">
        <pc:chgData name="" userId="1d750b42d832c1b6" providerId="LiveId" clId="{7CD3C285-6F55-423F-A7CC-F892A90968A8}" dt="2023-01-03T15:28:09.823" v="569"/>
        <pc:sldMkLst>
          <pc:docMk/>
          <pc:sldMk cId="2393469121" sldId="328"/>
        </pc:sldMkLst>
        <pc:spChg chg="del">
          <ac:chgData name="" userId="1d750b42d832c1b6" providerId="LiveId" clId="{7CD3C285-6F55-423F-A7CC-F892A90968A8}" dt="2023-01-03T15:16:56.196" v="493" actId="478"/>
          <ac:spMkLst>
            <pc:docMk/>
            <pc:sldMk cId="2393469121" sldId="328"/>
            <ac:spMk id="3" creationId="{D57412F0-BB1B-4832-86F4-48DBF26279BC}"/>
          </ac:spMkLst>
        </pc:spChg>
        <pc:spChg chg="mod">
          <ac:chgData name="" userId="1d750b42d832c1b6" providerId="LiveId" clId="{7CD3C285-6F55-423F-A7CC-F892A90968A8}" dt="2023-01-03T15:21:15.788" v="561" actId="20577"/>
          <ac:spMkLst>
            <pc:docMk/>
            <pc:sldMk cId="2393469121" sldId="328"/>
            <ac:spMk id="6" creationId="{7D613046-9EAC-461E-879B-E88E8D80307D}"/>
          </ac:spMkLst>
        </pc:spChg>
        <pc:spChg chg="add">
          <ac:chgData name="" userId="1d750b42d832c1b6" providerId="LiveId" clId="{7CD3C285-6F55-423F-A7CC-F892A90968A8}" dt="2023-01-03T15:28:09.823" v="569"/>
          <ac:spMkLst>
            <pc:docMk/>
            <pc:sldMk cId="2393469121" sldId="328"/>
            <ac:spMk id="10" creationId="{57BC94CB-B61A-4448-9FE1-EB86FB6D423E}"/>
          </ac:spMkLst>
        </pc:spChg>
        <pc:picChg chg="mod">
          <ac:chgData name="" userId="1d750b42d832c1b6" providerId="LiveId" clId="{7CD3C285-6F55-423F-A7CC-F892A90968A8}" dt="2023-01-03T15:17:01.913" v="495" actId="1076"/>
          <ac:picMkLst>
            <pc:docMk/>
            <pc:sldMk cId="2393469121" sldId="328"/>
            <ac:picMk id="5" creationId="{55EF7BA1-AC5D-4414-98E0-CE78F854505E}"/>
          </ac:picMkLst>
        </pc:picChg>
      </pc:sldChg>
      <pc:sldChg chg="delSp add del">
        <pc:chgData name="" userId="1d750b42d832c1b6" providerId="LiveId" clId="{7CD3C285-6F55-423F-A7CC-F892A90968A8}" dt="2023-01-03T15:18:25.443" v="500" actId="2696"/>
        <pc:sldMkLst>
          <pc:docMk/>
          <pc:sldMk cId="1768468458" sldId="329"/>
        </pc:sldMkLst>
        <pc:spChg chg="del">
          <ac:chgData name="" userId="1d750b42d832c1b6" providerId="LiveId" clId="{7CD3C285-6F55-423F-A7CC-F892A90968A8}" dt="2023-01-03T15:17:20.553" v="497" actId="478"/>
          <ac:spMkLst>
            <pc:docMk/>
            <pc:sldMk cId="1768468458" sldId="329"/>
            <ac:spMk id="8" creationId="{E758F08D-F8F2-4F35-A872-1F857A1FF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B1E4B-745A-4C74-9BDC-A6032E80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3CA77B-8DDA-4F85-82DE-6BF8007F3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2AE443-A1EB-4BAC-9EF0-900EF7B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389DA-716D-42BF-9F8F-5787759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6476F-D1E7-4934-B9AF-8D42BCD6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54EF8-506A-426D-B816-1F9F8CC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FDD4FA-47A6-4A45-9E19-1D15FAFF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41DE4-B37C-4AF7-9113-DF7405E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6AAEDF-6CE3-43BD-86FC-542C457D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2F829-DC14-452A-908E-20A1AF18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4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2EF640-E973-45DA-805A-2377E020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30ED33-1108-4368-8B8C-481C47C4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E5D3F-2D41-4D7A-AE9D-BD07CEF4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2356-B0DC-4651-85CE-D58499E9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F329E-FB84-40D4-8FEA-7124B61E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97B80-1323-4F65-8CA1-B97F0516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9D0B3-5555-4DF0-8CBE-9BF8912E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5B9E7-1D55-476E-A8BF-85FE7E54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28616-8224-4F12-82FD-14FE21D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A379F-A78A-45B4-864F-0611D862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81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113D4-A96C-47E6-B087-1C8BA67C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83C9B-DEAD-4155-B099-2BF97986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EF58DE-6FD3-4C7D-8629-D83E3E50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9B6FA-7C94-4B17-9826-833B166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746F8-B968-4AB8-A71E-2DD43674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87A17-FCD4-404F-B4FA-8C0B70E9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05E51-486E-4F55-B647-17DACE2F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CCD588-0026-4610-B37F-F154224A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6049F3-05C8-4336-9474-4A9A3DE7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EB7365-8305-46E0-9979-41089773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1E3AE6-F522-4BD1-9625-15D7D454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95812-C32B-40B7-9F2E-350FA3E0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5470E5-BC03-4B01-9102-EF1E5A18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7D75F-2670-4863-BA11-378DE552D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9D0BFE-60D5-4E12-8306-FB32240D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987663-8279-499D-92E8-1150A4A22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F54C18-A764-4564-A4CC-7B370672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0AA5A-3F06-4F9B-9B08-7EE62EC9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D37882-D9D3-4751-BD84-72443E48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8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FEBEB-A12E-49FB-9FA5-B55B207D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CBC137-A160-489B-8778-69A3FA60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ECDFE-3E1A-4FD5-A4BA-BE638141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A374BD-7072-4F59-B0A2-6ABC5F48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51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E8A03-EFA8-4ADD-A5A7-AD394139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A6F891-C170-4516-BF75-15179FC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A7E76B-0F9A-4F69-9EC7-EE7AF56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5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8F8BA-6A48-4430-9FA2-CDB1F255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7B6B6-8916-4AC2-BD74-CA21A81D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269E65-7235-491B-95DC-5AE1D09D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9B9FB2-9E0F-47BC-8F38-EE9F4345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6B25C8-F1DC-47D3-9BDB-1CEB56E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89192D-5558-431B-A568-FE90F8F4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46AF8-3EDF-4FB8-BD12-1BEA0F1E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1BF5F5-C764-4FC2-A91D-24B0A7BD7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4BEC07-47C0-4FBA-8147-538C008C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B38372-8847-4382-B903-1CB6050E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4CFA2-2AF6-498E-B0CE-C7CF673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6DF40-77D7-4CA4-811C-D682158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228ABC-8452-45AA-BDB1-06CDAC42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4C134-9FA6-4979-BB7C-52A348C6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5BD86-613B-4FD5-9240-27BAD5E2C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EC6C1-ABD6-4A28-AEAF-80BB3BBE014A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04E43-62A1-4D89-8560-A2FE3463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7CE54-27C9-4030-8526-DAA62785A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929E-A6D3-4D1A-A4C8-CBCBCC0362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1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16" y="4825999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CDBA3-6C5B-4035-B34B-375B73044BC7}"/>
              </a:ext>
            </a:extLst>
          </p:cNvPr>
          <p:cNvSpPr txBox="1"/>
          <p:nvPr/>
        </p:nvSpPr>
        <p:spPr>
          <a:xfrm>
            <a:off x="847372" y="920011"/>
            <a:ext cx="2217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//1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gostraightsr2(50);</a:t>
            </a:r>
          </a:p>
          <a:p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71C642-6D07-474B-ADEE-2408E12F939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366360" y="3876385"/>
            <a:ext cx="0" cy="94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6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002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  </a:t>
            </a:r>
          </a:p>
          <a:p>
            <a:r>
              <a:rPr lang="en-US" altLang="ja-JP" dirty="0"/>
              <a:t>   </a:t>
            </a:r>
          </a:p>
          <a:p>
            <a:r>
              <a:rPr lang="en-US" altLang="ja-JP" dirty="0"/>
              <a:t>  </a:t>
            </a:r>
          </a:p>
          <a:p>
            <a:r>
              <a:rPr lang="en-US" altLang="ja-JP" dirty="0"/>
              <a:t>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26BD1DA-00E2-45AE-BDA1-94A9835C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6619"/>
            <a:ext cx="737680" cy="877900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07CE0DE7-E520-49F3-99F8-85DD83E3514A}"/>
              </a:ext>
            </a:extLst>
          </p:cNvPr>
          <p:cNvSpPr/>
          <p:nvPr/>
        </p:nvSpPr>
        <p:spPr>
          <a:xfrm rot="10800000">
            <a:off x="6403132" y="1113594"/>
            <a:ext cx="123416" cy="403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5F40D45-FDE9-4892-9B63-99778F511A71}"/>
              </a:ext>
            </a:extLst>
          </p:cNvPr>
          <p:cNvSpPr/>
          <p:nvPr/>
        </p:nvSpPr>
        <p:spPr>
          <a:xfrm>
            <a:off x="7242628" y="762874"/>
            <a:ext cx="435429" cy="420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D5C12B-7CF8-46DE-B96F-584E1A48C3C8}"/>
              </a:ext>
            </a:extLst>
          </p:cNvPr>
          <p:cNvSpPr/>
          <p:nvPr/>
        </p:nvSpPr>
        <p:spPr>
          <a:xfrm>
            <a:off x="6247125" y="724958"/>
            <a:ext cx="435429" cy="4209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204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turnrightlight</a:t>
            </a:r>
            <a:r>
              <a:rPr lang="en-US" altLang="ja-JP" dirty="0"/>
              <a:t>(90)</a:t>
            </a:r>
          </a:p>
          <a:p>
            <a:r>
              <a:rPr lang="en-US" altLang="ja-JP" dirty="0"/>
              <a:t> 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811"/>
            <a:ext cx="737680" cy="877900"/>
          </a:xfrm>
          <a:prstGeom prst="rect">
            <a:avLst/>
          </a:prstGeom>
        </p:spPr>
      </p:pic>
      <p:sp>
        <p:nvSpPr>
          <p:cNvPr id="5" name="矢印: 下カーブ 4">
            <a:extLst>
              <a:ext uri="{FF2B5EF4-FFF2-40B4-BE49-F238E27FC236}">
                <a16:creationId xmlns:a16="http://schemas.microsoft.com/office/drawing/2014/main" id="{636FAE2E-7523-4D91-992F-C8F8619CCF29}"/>
              </a:ext>
            </a:extLst>
          </p:cNvPr>
          <p:cNvSpPr/>
          <p:nvPr/>
        </p:nvSpPr>
        <p:spPr>
          <a:xfrm>
            <a:off x="6365271" y="740496"/>
            <a:ext cx="737680" cy="353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5B81BDB9-BE07-49BA-B7B3-0E0BEE643C85}"/>
              </a:ext>
            </a:extLst>
          </p:cNvPr>
          <p:cNvSpPr/>
          <p:nvPr/>
        </p:nvSpPr>
        <p:spPr>
          <a:xfrm>
            <a:off x="6606852" y="1831587"/>
            <a:ext cx="226828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BA5D864-EBAC-4D70-B3D8-EA5A7D0F4B7F}"/>
              </a:ext>
            </a:extLst>
          </p:cNvPr>
          <p:cNvSpPr/>
          <p:nvPr/>
        </p:nvSpPr>
        <p:spPr>
          <a:xfrm>
            <a:off x="7242628" y="762874"/>
            <a:ext cx="435429" cy="420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D31D3DF-519E-4C3F-8D26-3889A2363353}"/>
              </a:ext>
            </a:extLst>
          </p:cNvPr>
          <p:cNvSpPr/>
          <p:nvPr/>
        </p:nvSpPr>
        <p:spPr>
          <a:xfrm>
            <a:off x="6247125" y="724958"/>
            <a:ext cx="435429" cy="4209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41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 </a:t>
            </a:r>
          </a:p>
          <a:p>
            <a:r>
              <a:rPr lang="en-US" altLang="ja-JP" dirty="0"/>
              <a:t>   backstraightsr1() 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76962" y="1273045"/>
            <a:ext cx="737680" cy="877900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5B81BDB9-BE07-49BA-B7B3-0E0BEE643C85}"/>
              </a:ext>
            </a:extLst>
          </p:cNvPr>
          <p:cNvSpPr/>
          <p:nvPr/>
        </p:nvSpPr>
        <p:spPr>
          <a:xfrm>
            <a:off x="6606852" y="1831587"/>
            <a:ext cx="226828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BA5D864-EBAC-4D70-B3D8-EA5A7D0F4B7F}"/>
              </a:ext>
            </a:extLst>
          </p:cNvPr>
          <p:cNvSpPr/>
          <p:nvPr/>
        </p:nvSpPr>
        <p:spPr>
          <a:xfrm>
            <a:off x="7242628" y="762874"/>
            <a:ext cx="435429" cy="4209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D31D3DF-519E-4C3F-8D26-3889A2363353}"/>
              </a:ext>
            </a:extLst>
          </p:cNvPr>
          <p:cNvSpPr/>
          <p:nvPr/>
        </p:nvSpPr>
        <p:spPr>
          <a:xfrm>
            <a:off x="6247125" y="724958"/>
            <a:ext cx="435429" cy="4209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776A899-D095-4A8C-BDF6-CC105A5B4EB5}"/>
              </a:ext>
            </a:extLst>
          </p:cNvPr>
          <p:cNvSpPr/>
          <p:nvPr/>
        </p:nvSpPr>
        <p:spPr>
          <a:xfrm rot="5400000">
            <a:off x="5058390" y="365163"/>
            <a:ext cx="361909" cy="2570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4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42103">
            <a:off x="6134976" y="1358937"/>
            <a:ext cx="725487" cy="877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13.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  <a:endParaRPr lang="en-US" altLang="ja-JP" dirty="0"/>
          </a:p>
          <a:p>
            <a:r>
              <a:rPr kumimoji="1" lang="en-US" altLang="ja-JP" dirty="0"/>
              <a:t>   </a:t>
            </a:r>
            <a:r>
              <a:rPr kumimoji="1" lang="en-US" altLang="ja-JP" dirty="0" err="1"/>
              <a:t>liftarm</a:t>
            </a:r>
            <a:r>
              <a:rPr kumimoji="1" lang="en-US" altLang="ja-JP" dirty="0"/>
              <a:t>(90)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turnleft</a:t>
            </a:r>
            <a:r>
              <a:rPr kumimoji="1" lang="en-US" altLang="ja-JP" dirty="0"/>
              <a:t> (45)</a:t>
            </a:r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483136D9-969C-4DA4-81C1-841E63D0B815}"/>
              </a:ext>
            </a:extLst>
          </p:cNvPr>
          <p:cNvSpPr/>
          <p:nvPr/>
        </p:nvSpPr>
        <p:spPr>
          <a:xfrm>
            <a:off x="6002503" y="1696910"/>
            <a:ext cx="93497" cy="10097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カーブ 4">
            <a:extLst>
              <a:ext uri="{FF2B5EF4-FFF2-40B4-BE49-F238E27FC236}">
                <a16:creationId xmlns:a16="http://schemas.microsoft.com/office/drawing/2014/main" id="{67790B46-88F0-4BEB-B63C-65A6EB01EF0D}"/>
              </a:ext>
            </a:extLst>
          </p:cNvPr>
          <p:cNvSpPr/>
          <p:nvPr/>
        </p:nvSpPr>
        <p:spPr>
          <a:xfrm rot="13972522">
            <a:off x="5798040" y="60757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3" y="919987"/>
            <a:ext cx="725487" cy="877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395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14.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  </a:t>
            </a:r>
            <a:r>
              <a:rPr lang="en-US" altLang="ja-JP" dirty="0" err="1"/>
              <a:t>backstraight</a:t>
            </a:r>
            <a:r>
              <a:rPr lang="en-US" altLang="ja-JP" dirty="0"/>
              <a:t>(200)</a:t>
            </a:r>
          </a:p>
          <a:p>
            <a:r>
              <a:rPr lang="en-US" altLang="ja-JP" dirty="0"/>
              <a:t>     vert(200)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180881D9-B18E-4DC1-B49F-D846E3F346CE}"/>
              </a:ext>
            </a:extLst>
          </p:cNvPr>
          <p:cNvSpPr/>
          <p:nvPr/>
        </p:nvSpPr>
        <p:spPr>
          <a:xfrm>
            <a:off x="6286708" y="1797887"/>
            <a:ext cx="157075" cy="476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3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5074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15</a:t>
            </a:r>
          </a:p>
          <a:p>
            <a:r>
              <a:rPr lang="en-US" altLang="ja-JP" dirty="0"/>
              <a:t>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(180);</a:t>
            </a:r>
          </a:p>
          <a:p>
            <a:r>
              <a:rPr lang="en-US" altLang="ja-JP" dirty="0"/>
              <a:t>    turnleftsr2(200,80);</a:t>
            </a:r>
          </a:p>
          <a:p>
            <a:r>
              <a:rPr lang="en-US" altLang="ja-JP" dirty="0"/>
              <a:t>    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16" y="1134545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002016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カーブ 8">
            <a:extLst>
              <a:ext uri="{FF2B5EF4-FFF2-40B4-BE49-F238E27FC236}">
                <a16:creationId xmlns:a16="http://schemas.microsoft.com/office/drawing/2014/main" id="{0265D916-771B-4047-9E81-012B27B406CC}"/>
              </a:ext>
            </a:extLst>
          </p:cNvPr>
          <p:cNvSpPr/>
          <p:nvPr/>
        </p:nvSpPr>
        <p:spPr>
          <a:xfrm rot="2802867">
            <a:off x="5500459" y="662445"/>
            <a:ext cx="547397" cy="7899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ED24E5D-D189-49C6-A151-567C736965ED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9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</a:t>
            </a:r>
          </a:p>
          <a:p>
            <a:r>
              <a:rPr lang="en-US" altLang="ja-JP" dirty="0"/>
              <a:t>     gostraightsr2(100)</a:t>
            </a:r>
            <a:r>
              <a:rPr kumimoji="1" lang="en-US" altLang="ja-JP" dirty="0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27242">
            <a:off x="5882814" y="1928185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002016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AE96596C-BBDB-4EFE-90B7-907DFF40B9D7}"/>
              </a:ext>
            </a:extLst>
          </p:cNvPr>
          <p:cNvSpPr/>
          <p:nvPr/>
        </p:nvSpPr>
        <p:spPr>
          <a:xfrm rot="17415705">
            <a:off x="6647632" y="2381366"/>
            <a:ext cx="213173" cy="343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4F30F82-77F5-4E69-961A-4878E2C67331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4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002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17.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closearm</a:t>
            </a:r>
            <a:endParaRPr kumimoji="1"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(90)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turnleft</a:t>
            </a:r>
            <a:r>
              <a:rPr kumimoji="1" lang="en-US" altLang="ja-JP" dirty="0"/>
              <a:t>(</a:t>
            </a:r>
            <a:r>
              <a:rPr lang="en-US" altLang="ja-JP" dirty="0"/>
              <a:t>45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  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27242">
            <a:off x="5882814" y="1928185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002016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上カーブ 2">
            <a:extLst>
              <a:ext uri="{FF2B5EF4-FFF2-40B4-BE49-F238E27FC236}">
                <a16:creationId xmlns:a16="http://schemas.microsoft.com/office/drawing/2014/main" id="{5A507F0D-77E2-4508-97D2-A3A32853943C}"/>
              </a:ext>
            </a:extLst>
          </p:cNvPr>
          <p:cNvSpPr/>
          <p:nvPr/>
        </p:nvSpPr>
        <p:spPr>
          <a:xfrm rot="18221604">
            <a:off x="6645007" y="2005985"/>
            <a:ext cx="936839" cy="4300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09BDF40-EF22-45AB-8D93-100084747805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2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21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gostraight</a:t>
            </a:r>
            <a:r>
              <a:rPr lang="en-US" altLang="ja-JP" dirty="0"/>
              <a:t>(50)  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7858">
            <a:off x="6216188" y="1388371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002016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09BDF40-EF22-45AB-8D93-100084747805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 3">
            <a:extLst>
              <a:ext uri="{FF2B5EF4-FFF2-40B4-BE49-F238E27FC236}">
                <a16:creationId xmlns:a16="http://schemas.microsoft.com/office/drawing/2014/main" id="{6B4E9F68-4098-433D-9EBC-C5EE85613548}"/>
              </a:ext>
            </a:extLst>
          </p:cNvPr>
          <p:cNvSpPr/>
          <p:nvPr/>
        </p:nvSpPr>
        <p:spPr>
          <a:xfrm rot="2781249" flipH="1">
            <a:off x="6822864" y="1128245"/>
            <a:ext cx="195287" cy="497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1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(150)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47858">
            <a:off x="6464328" y="1388371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293521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09BDF40-EF22-45AB-8D93-100084747805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4E4538D-F2FC-49AB-8549-B6561B7F54A4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37" y="3956478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768545" y="1099524"/>
            <a:ext cx="2353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//2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closearm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gostraight</a:t>
            </a:r>
            <a:r>
              <a:rPr lang="en-US" altLang="ja-JP" dirty="0"/>
              <a:t>(300);</a:t>
            </a:r>
          </a:p>
          <a:p>
            <a:r>
              <a:rPr lang="en-US" altLang="ja-JP" dirty="0"/>
              <a:t>  vert(130);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gostraightlight</a:t>
            </a:r>
            <a:r>
              <a:rPr lang="en-US" altLang="ja-JP" dirty="0"/>
              <a:t>(50);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C4BBD7-BCE0-4020-A8BE-97E0EF9DED3E}"/>
              </a:ext>
            </a:extLst>
          </p:cNvPr>
          <p:cNvCxnSpPr>
            <a:cxnSpLocks/>
          </p:cNvCxnSpPr>
          <p:nvPr/>
        </p:nvCxnSpPr>
        <p:spPr>
          <a:xfrm flipV="1">
            <a:off x="6350312" y="1161232"/>
            <a:ext cx="0" cy="279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2557882E-F0C2-45FF-9CCF-4F897CADABBC}"/>
              </a:ext>
            </a:extLst>
          </p:cNvPr>
          <p:cNvSpPr/>
          <p:nvPr/>
        </p:nvSpPr>
        <p:spPr>
          <a:xfrm>
            <a:off x="9708777" y="2141996"/>
            <a:ext cx="430306" cy="4168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69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backstraight</a:t>
            </a:r>
            <a:r>
              <a:rPr lang="en-US" altLang="ja-JP" dirty="0"/>
              <a:t>(100)  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8810">
            <a:off x="6205980" y="1451473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6002016" y="1827321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97DD6D0-0B37-466D-BA5A-522DDFB1967C}"/>
              </a:ext>
            </a:extLst>
          </p:cNvPr>
          <p:cNvSpPr/>
          <p:nvPr/>
        </p:nvSpPr>
        <p:spPr>
          <a:xfrm rot="2787084">
            <a:off x="5965527" y="1980376"/>
            <a:ext cx="235663" cy="778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743FE06-4BC6-476F-AC74-1F813D9B41DD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8A3D18F-5E5F-4967-A05E-93BF05CBB7F0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42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21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turnleft</a:t>
            </a:r>
            <a:r>
              <a:rPr lang="en-US" altLang="ja-JP" dirty="0"/>
              <a:t>(45)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8810">
            <a:off x="5923922" y="1901617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5785933" y="2340567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743FE06-4BC6-476F-AC74-1F813D9B41DD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上カーブ 2">
            <a:extLst>
              <a:ext uri="{FF2B5EF4-FFF2-40B4-BE49-F238E27FC236}">
                <a16:creationId xmlns:a16="http://schemas.microsoft.com/office/drawing/2014/main" id="{D57412F0-BB1B-4832-86F4-48DBF26279BC}"/>
              </a:ext>
            </a:extLst>
          </p:cNvPr>
          <p:cNvSpPr/>
          <p:nvPr/>
        </p:nvSpPr>
        <p:spPr>
          <a:xfrm rot="12685968">
            <a:off x="6138567" y="1424778"/>
            <a:ext cx="804978" cy="3897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46172DD-B85C-4463-A38B-0CC7E46D3BF7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8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22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turnleft</a:t>
            </a:r>
            <a:r>
              <a:rPr lang="en-US" altLang="ja-JP" dirty="0"/>
              <a:t>(45)</a:t>
            </a:r>
          </a:p>
          <a:p>
            <a:r>
              <a:rPr lang="en-US" altLang="ja-JP" dirty="0"/>
              <a:t>   vert(100)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gostraightlight</a:t>
            </a:r>
            <a:r>
              <a:rPr lang="en-US" altLang="ja-JP" dirty="0"/>
              <a:t>(50)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2041">
            <a:off x="5790075" y="1600912"/>
            <a:ext cx="737680" cy="877900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E758F08D-F8F2-4F35-A872-1F857A1FF2E9}"/>
              </a:ext>
            </a:extLst>
          </p:cNvPr>
          <p:cNvSpPr/>
          <p:nvPr/>
        </p:nvSpPr>
        <p:spPr>
          <a:xfrm>
            <a:off x="5785933" y="2340567"/>
            <a:ext cx="162685" cy="18512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743FE06-4BC6-476F-AC74-1F813D9B41DD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7BC94CB-B61A-4448-9FE1-EB86FB6D423E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46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 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turnrightlight</a:t>
            </a:r>
            <a:r>
              <a:rPr lang="en-US" altLang="ja-JP" dirty="0"/>
              <a:t>(90)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88" y="1180713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D261A9FD-194E-4925-868B-45230B0F08C5}"/>
              </a:ext>
            </a:extLst>
          </p:cNvPr>
          <p:cNvSpPr/>
          <p:nvPr/>
        </p:nvSpPr>
        <p:spPr>
          <a:xfrm>
            <a:off x="6472995" y="1862670"/>
            <a:ext cx="219973" cy="195943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U ターン 3">
            <a:extLst>
              <a:ext uri="{FF2B5EF4-FFF2-40B4-BE49-F238E27FC236}">
                <a16:creationId xmlns:a16="http://schemas.microsoft.com/office/drawing/2014/main" id="{10ADAC4A-BA60-4FA3-B6E8-FF026035D096}"/>
              </a:ext>
            </a:extLst>
          </p:cNvPr>
          <p:cNvSpPr/>
          <p:nvPr/>
        </p:nvSpPr>
        <p:spPr>
          <a:xfrm>
            <a:off x="6290197" y="672713"/>
            <a:ext cx="805542" cy="508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1DF03B0-110D-40BF-B432-48E7B726BC99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30A5298-1B2D-43B1-B20A-D214A7ED2DAF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5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24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lang="en-US" altLang="ja-JP" dirty="0"/>
              <a:t>&lt;</a:t>
            </a:r>
            <a:r>
              <a:rPr kumimoji="1" lang="en-US" altLang="ja-JP" dirty="0"/>
              <a:t>40)  </a:t>
            </a:r>
          </a:p>
          <a:p>
            <a:r>
              <a:rPr lang="en-US" altLang="ja-JP" dirty="0"/>
              <a:t>  backstraightsr1()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EF7BA1-AC5D-4414-98E0-CE78F854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10031" y="1318598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D261A9FD-194E-4925-868B-45230B0F08C5}"/>
              </a:ext>
            </a:extLst>
          </p:cNvPr>
          <p:cNvSpPr/>
          <p:nvPr/>
        </p:nvSpPr>
        <p:spPr>
          <a:xfrm>
            <a:off x="6639921" y="1930445"/>
            <a:ext cx="219973" cy="195943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295879F-32B4-402B-9FC8-3E0542264016}"/>
              </a:ext>
            </a:extLst>
          </p:cNvPr>
          <p:cNvSpPr/>
          <p:nvPr/>
        </p:nvSpPr>
        <p:spPr>
          <a:xfrm>
            <a:off x="7396298" y="780655"/>
            <a:ext cx="420327" cy="38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D37A71-2493-4BC9-A572-BC78FDD053B3}"/>
              </a:ext>
            </a:extLst>
          </p:cNvPr>
          <p:cNvSpPr/>
          <p:nvPr/>
        </p:nvSpPr>
        <p:spPr>
          <a:xfrm>
            <a:off x="6164701" y="672067"/>
            <a:ext cx="420327" cy="385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95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9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25. </a:t>
            </a:r>
            <a:r>
              <a:rPr lang="en-US" altLang="ja-JP" dirty="0"/>
              <a:t>turnrightsr2(80,200)</a:t>
            </a:r>
            <a:endParaRPr kumimoji="1" lang="en-US" altLang="ja-JP" dirty="0"/>
          </a:p>
          <a:p>
            <a:r>
              <a:rPr lang="en-US" altLang="ja-JP" dirty="0"/>
              <a:t>    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051479" y="1340470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C74D4515-783C-40A2-AB80-35C8E8F35210}"/>
              </a:ext>
            </a:extLst>
          </p:cNvPr>
          <p:cNvSpPr/>
          <p:nvPr/>
        </p:nvSpPr>
        <p:spPr>
          <a:xfrm>
            <a:off x="3734626" y="2010229"/>
            <a:ext cx="246743" cy="224971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U ターン 4">
            <a:extLst>
              <a:ext uri="{FF2B5EF4-FFF2-40B4-BE49-F238E27FC236}">
                <a16:creationId xmlns:a16="http://schemas.microsoft.com/office/drawing/2014/main" id="{F5E26850-2689-4DF3-814E-9D8CC018305F}"/>
              </a:ext>
            </a:extLst>
          </p:cNvPr>
          <p:cNvSpPr/>
          <p:nvPr/>
        </p:nvSpPr>
        <p:spPr>
          <a:xfrm rot="5400000">
            <a:off x="4591957" y="1845129"/>
            <a:ext cx="827314" cy="5551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6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016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26</a:t>
            </a:r>
          </a:p>
          <a:p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liftarm</a:t>
            </a:r>
            <a:r>
              <a:rPr lang="en-US" altLang="ja-JP" dirty="0"/>
              <a:t>(90);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gostraight</a:t>
            </a:r>
            <a:r>
              <a:rPr lang="en-US" altLang="ja-JP" dirty="0"/>
              <a:t>(100);</a:t>
            </a:r>
          </a:p>
          <a:p>
            <a:r>
              <a:rPr lang="en-US" altLang="ja-JP" dirty="0"/>
              <a:t>    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90506">
            <a:off x="3938939" y="1701659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C74D4515-783C-40A2-AB80-35C8E8F35210}"/>
              </a:ext>
            </a:extLst>
          </p:cNvPr>
          <p:cNvSpPr/>
          <p:nvPr/>
        </p:nvSpPr>
        <p:spPr>
          <a:xfrm>
            <a:off x="3734626" y="2010229"/>
            <a:ext cx="246743" cy="224971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A425FD1-5510-41BC-8C65-AAD56F6269DB}"/>
              </a:ext>
            </a:extLst>
          </p:cNvPr>
          <p:cNvSpPr/>
          <p:nvPr/>
        </p:nvSpPr>
        <p:spPr>
          <a:xfrm rot="2471181">
            <a:off x="4523843" y="2468759"/>
            <a:ext cx="616290" cy="2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9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8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27. turnleftsr2(100,200)</a:t>
            </a:r>
            <a:endParaRPr lang="en-US" altLang="ja-JP" dirty="0"/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90506">
            <a:off x="4446938" y="2064516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4554521" y="1936351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カーブ 5">
            <a:extLst>
              <a:ext uri="{FF2B5EF4-FFF2-40B4-BE49-F238E27FC236}">
                <a16:creationId xmlns:a16="http://schemas.microsoft.com/office/drawing/2014/main" id="{8618EC7E-E86E-40C6-BF4B-9BF0050E67B2}"/>
              </a:ext>
            </a:extLst>
          </p:cNvPr>
          <p:cNvSpPr/>
          <p:nvPr/>
        </p:nvSpPr>
        <p:spPr>
          <a:xfrm rot="18863358">
            <a:off x="5232401" y="2371777"/>
            <a:ext cx="1052285" cy="4979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117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28. </a:t>
            </a:r>
            <a:r>
              <a:rPr kumimoji="1" lang="en-US" altLang="ja-JP" dirty="0" err="1"/>
              <a:t>downarm</a:t>
            </a:r>
            <a:r>
              <a:rPr kumimoji="1" lang="en-US" altLang="ja-JP" dirty="0"/>
              <a:t>(150)</a:t>
            </a:r>
          </a:p>
          <a:p>
            <a:r>
              <a:rPr lang="en-US" altLang="ja-JP" dirty="0"/>
              <a:t>     temperature</a:t>
            </a:r>
          </a:p>
          <a:p>
            <a:r>
              <a:rPr lang="en-US" altLang="ja-JP" dirty="0"/>
              <a:t>     </a:t>
            </a:r>
          </a:p>
          <a:p>
            <a:r>
              <a:rPr lang="en-US" altLang="ja-JP" dirty="0"/>
              <a:t>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1631">
            <a:off x="4446938" y="1295259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4554521" y="1936351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4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61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29.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backstraight</a:t>
            </a:r>
            <a:r>
              <a:rPr lang="en-US" altLang="ja-JP" dirty="0"/>
              <a:t>(50);    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1631">
            <a:off x="4446938" y="1295259"/>
            <a:ext cx="737680" cy="87790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6051E900-F7FA-408F-8A83-97E31E067973}"/>
              </a:ext>
            </a:extLst>
          </p:cNvPr>
          <p:cNvSpPr/>
          <p:nvPr/>
        </p:nvSpPr>
        <p:spPr>
          <a:xfrm rot="19957539">
            <a:off x="5042051" y="2094527"/>
            <a:ext cx="304671" cy="744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68" y="1179477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768545" y="1099524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err="1"/>
              <a:t>turnrightlight</a:t>
            </a:r>
            <a:r>
              <a:rPr kumimoji="1" lang="en-US" altLang="ja-JP" dirty="0"/>
              <a:t>(100)</a:t>
            </a:r>
            <a:endParaRPr kumimoji="1" lang="ja-JP" altLang="en-US" dirty="0"/>
          </a:p>
        </p:txBody>
      </p:sp>
      <p:sp>
        <p:nvSpPr>
          <p:cNvPr id="3" name="矢印: 下カーブ 2">
            <a:extLst>
              <a:ext uri="{FF2B5EF4-FFF2-40B4-BE49-F238E27FC236}">
                <a16:creationId xmlns:a16="http://schemas.microsoft.com/office/drawing/2014/main" id="{39C88307-DCB4-45EB-A174-F83ECDC7F364}"/>
              </a:ext>
            </a:extLst>
          </p:cNvPr>
          <p:cNvSpPr/>
          <p:nvPr/>
        </p:nvSpPr>
        <p:spPr>
          <a:xfrm>
            <a:off x="6394411" y="753131"/>
            <a:ext cx="622689" cy="4263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8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turnright</a:t>
            </a:r>
            <a:r>
              <a:rPr lang="en-US" altLang="ja-JP" dirty="0"/>
              <a:t>(20);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1631">
            <a:off x="4836687" y="1897600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464649" y="2429837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60852CBF-0EE4-46EF-805E-E47467D2ECBF}"/>
              </a:ext>
            </a:extLst>
          </p:cNvPr>
          <p:cNvSpPr/>
          <p:nvPr/>
        </p:nvSpPr>
        <p:spPr>
          <a:xfrm rot="15274038">
            <a:off x="5156521" y="760082"/>
            <a:ext cx="731520" cy="13498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6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31</a:t>
            </a:r>
            <a:r>
              <a:rPr kumimoji="1" lang="en-US" altLang="ja-JP" dirty="0"/>
              <a:t>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</a:t>
            </a:r>
          </a:p>
          <a:p>
            <a:r>
              <a:rPr lang="en-US" altLang="ja-JP" dirty="0"/>
              <a:t>  vert(100)</a:t>
            </a:r>
          </a:p>
          <a:p>
            <a:r>
              <a:rPr lang="en-US" altLang="ja-JP" dirty="0"/>
              <a:t>  </a:t>
            </a:r>
            <a:r>
              <a:rPr lang="en-US" altLang="ja-JP" dirty="0" err="1"/>
              <a:t>gostraightlight</a:t>
            </a:r>
            <a:r>
              <a:rPr lang="en-US" altLang="ja-JP" dirty="0"/>
              <a:t>(50)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29" y="1759714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464649" y="2429837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6FD35467-747B-4F90-8D61-D421625E26D0}"/>
              </a:ext>
            </a:extLst>
          </p:cNvPr>
          <p:cNvSpPr/>
          <p:nvPr/>
        </p:nvSpPr>
        <p:spPr>
          <a:xfrm>
            <a:off x="5123557" y="1060542"/>
            <a:ext cx="341092" cy="6894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74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335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//32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turnrightlight</a:t>
            </a:r>
            <a:r>
              <a:rPr lang="en-US" altLang="ja-JP" dirty="0"/>
              <a:t>(90);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97" y="1157372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370320" y="1762404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40ED4EE6-E0FE-4EC8-82C6-ACE719ECE2FF}"/>
              </a:ext>
            </a:extLst>
          </p:cNvPr>
          <p:cNvSpPr/>
          <p:nvPr/>
        </p:nvSpPr>
        <p:spPr>
          <a:xfrm rot="16463712">
            <a:off x="5326743" y="173722"/>
            <a:ext cx="731520" cy="11321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7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//33</a:t>
            </a:r>
          </a:p>
          <a:p>
            <a:r>
              <a:rPr lang="en-US" altLang="ja-JP" dirty="0"/>
              <a:t>    backstraightsr1();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40430" y="1323454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312263" y="1896661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0EBDAB5E-A1DF-465A-A481-F9AF5BB7EE29}"/>
              </a:ext>
            </a:extLst>
          </p:cNvPr>
          <p:cNvSpPr/>
          <p:nvPr/>
        </p:nvSpPr>
        <p:spPr>
          <a:xfrm rot="16200000">
            <a:off x="4619189" y="1232615"/>
            <a:ext cx="217714" cy="11103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//34</a:t>
            </a:r>
          </a:p>
          <a:p>
            <a:r>
              <a:rPr lang="en-US" altLang="ja-JP" dirty="0"/>
              <a:t>    turnrightsr2(70,300);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57516" y="1330711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187406" y="1869986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05A5CA04-9378-47C6-A658-CBB0CD8F4435}"/>
              </a:ext>
            </a:extLst>
          </p:cNvPr>
          <p:cNvSpPr/>
          <p:nvPr/>
        </p:nvSpPr>
        <p:spPr>
          <a:xfrm>
            <a:off x="5297715" y="1710426"/>
            <a:ext cx="508000" cy="8561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3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476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//35</a:t>
            </a:r>
          </a:p>
          <a:p>
            <a:r>
              <a:rPr lang="en-US" altLang="ja-JP" dirty="0"/>
              <a:t>    gostraightsr2(150);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357083" y="1745077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187406" y="1869986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8A1B23C8-C8F6-4DBE-901C-18FF70E8185F}"/>
              </a:ext>
            </a:extLst>
          </p:cNvPr>
          <p:cNvSpPr/>
          <p:nvPr/>
        </p:nvSpPr>
        <p:spPr>
          <a:xfrm rot="9575093">
            <a:off x="5014685" y="2554514"/>
            <a:ext cx="268515" cy="927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4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43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//36</a:t>
            </a:r>
          </a:p>
          <a:p>
            <a:r>
              <a:rPr lang="en-US" altLang="ja-JP" dirty="0"/>
              <a:t>    turnrightsr2(20,200);</a:t>
            </a:r>
          </a:p>
          <a:p>
            <a:r>
              <a:rPr lang="en-US" altLang="ja-JP" dirty="0"/>
              <a:t>    gostraightsr2(100);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closearm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(90);</a:t>
            </a:r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538511" y="2346337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369958" y="2462120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9BDF0FB6-B179-4BF6-B4DE-8048F4F37367}"/>
              </a:ext>
            </a:extLst>
          </p:cNvPr>
          <p:cNvSpPr/>
          <p:nvPr/>
        </p:nvSpPr>
        <p:spPr>
          <a:xfrm rot="3481376">
            <a:off x="4726472" y="3191256"/>
            <a:ext cx="328513" cy="634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1F7781FD-801C-4A8C-B269-C3F0621E740C}"/>
              </a:ext>
            </a:extLst>
          </p:cNvPr>
          <p:cNvSpPr/>
          <p:nvPr/>
        </p:nvSpPr>
        <p:spPr>
          <a:xfrm rot="9031596">
            <a:off x="5114005" y="3130908"/>
            <a:ext cx="206530" cy="4286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37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863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//37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(150);</a:t>
            </a:r>
          </a:p>
          <a:p>
            <a:r>
              <a:rPr lang="en-US" altLang="ja-JP" dirty="0"/>
              <a:t>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681148" y="2721792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908473" y="2609651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カーブ 6">
            <a:extLst>
              <a:ext uri="{FF2B5EF4-FFF2-40B4-BE49-F238E27FC236}">
                <a16:creationId xmlns:a16="http://schemas.microsoft.com/office/drawing/2014/main" id="{991D2DA6-0D43-4488-8B10-102B919ED893}"/>
              </a:ext>
            </a:extLst>
          </p:cNvPr>
          <p:cNvSpPr/>
          <p:nvPr/>
        </p:nvSpPr>
        <p:spPr>
          <a:xfrm rot="19188696">
            <a:off x="5393993" y="3184213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//38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gostraight</a:t>
            </a:r>
            <a:r>
              <a:rPr lang="en-US" altLang="ja-JP" dirty="0"/>
              <a:t>(100);</a:t>
            </a:r>
          </a:p>
          <a:p>
            <a:r>
              <a:rPr lang="en-US" altLang="ja-JP" dirty="0"/>
              <a:t>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2663">
            <a:off x="5077069" y="1928344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908473" y="2609651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BECAED44-DCCD-43C7-9C6A-03007D7346A3}"/>
              </a:ext>
            </a:extLst>
          </p:cNvPr>
          <p:cNvSpPr/>
          <p:nvPr/>
        </p:nvSpPr>
        <p:spPr>
          <a:xfrm rot="980828">
            <a:off x="5564391" y="1117066"/>
            <a:ext cx="224971" cy="8490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2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064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//39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2663">
            <a:off x="5268764" y="1333259"/>
            <a:ext cx="737680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93376" y="1373042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768545" y="109952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 </a:t>
            </a:r>
            <a:r>
              <a:rPr lang="en-US" altLang="ja-JP" dirty="0"/>
              <a:t>gostraightsr1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8DAFEF5-38A6-4EC4-B97F-FEEC233921C3}"/>
              </a:ext>
            </a:extLst>
          </p:cNvPr>
          <p:cNvSpPr/>
          <p:nvPr/>
        </p:nvSpPr>
        <p:spPr>
          <a:xfrm rot="16200000">
            <a:off x="6990067" y="1638457"/>
            <a:ext cx="134615" cy="324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7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526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//40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backstraight</a:t>
            </a:r>
            <a:r>
              <a:rPr lang="en-US" altLang="ja-JP" dirty="0"/>
              <a:t>(100);  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1631">
            <a:off x="4446938" y="1295259"/>
            <a:ext cx="737680" cy="87790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6051E900-F7FA-408F-8A83-97E31E067973}"/>
              </a:ext>
            </a:extLst>
          </p:cNvPr>
          <p:cNvSpPr/>
          <p:nvPr/>
        </p:nvSpPr>
        <p:spPr>
          <a:xfrm rot="19957539">
            <a:off x="5042051" y="2094527"/>
            <a:ext cx="304671" cy="744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065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//41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turnright</a:t>
            </a:r>
            <a:r>
              <a:rPr lang="en-US" altLang="ja-JP" dirty="0"/>
              <a:t>(20);</a:t>
            </a:r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91631">
            <a:off x="4836687" y="1897600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464649" y="2429837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60852CBF-0EE4-46EF-805E-E47467D2ECBF}"/>
              </a:ext>
            </a:extLst>
          </p:cNvPr>
          <p:cNvSpPr/>
          <p:nvPr/>
        </p:nvSpPr>
        <p:spPr>
          <a:xfrm rot="15274038">
            <a:off x="5156521" y="760082"/>
            <a:ext cx="731520" cy="13498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74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484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//42</a:t>
            </a:r>
          </a:p>
          <a:p>
            <a:r>
              <a:rPr lang="en-US" altLang="ja-JP" dirty="0"/>
              <a:t>    vert(100);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gostraightlight</a:t>
            </a:r>
            <a:r>
              <a:rPr lang="en-US" altLang="ja-JP" dirty="0"/>
              <a:t>(50);</a:t>
            </a:r>
          </a:p>
          <a:p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29" y="1759714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464649" y="2429837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6FD35467-747B-4F90-8D61-D421625E26D0}"/>
              </a:ext>
            </a:extLst>
          </p:cNvPr>
          <p:cNvSpPr/>
          <p:nvPr/>
        </p:nvSpPr>
        <p:spPr>
          <a:xfrm>
            <a:off x="5123557" y="1060542"/>
            <a:ext cx="341092" cy="6894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00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335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//43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turnrightlight</a:t>
            </a:r>
            <a:r>
              <a:rPr lang="en-US" altLang="ja-JP" dirty="0"/>
              <a:t>(90);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97" y="1157372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370320" y="1762404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40ED4EE6-E0FE-4EC8-82C6-ACE719ECE2FF}"/>
              </a:ext>
            </a:extLst>
          </p:cNvPr>
          <p:cNvSpPr/>
          <p:nvPr/>
        </p:nvSpPr>
        <p:spPr>
          <a:xfrm rot="16463712">
            <a:off x="5326743" y="173722"/>
            <a:ext cx="731520" cy="11321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56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4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//44</a:t>
            </a:r>
          </a:p>
          <a:p>
            <a:r>
              <a:rPr lang="en-US" altLang="ja-JP" dirty="0"/>
              <a:t>    backstraightsr1();</a:t>
            </a:r>
            <a:r>
              <a:rPr kumimoji="1" lang="en-US" altLang="ja-JP" dirty="0"/>
              <a:t> 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40430" y="1323454"/>
            <a:ext cx="737680" cy="877900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F50F448A-074B-4263-BE2D-EDBFDA19B629}"/>
              </a:ext>
            </a:extLst>
          </p:cNvPr>
          <p:cNvSpPr/>
          <p:nvPr/>
        </p:nvSpPr>
        <p:spPr>
          <a:xfrm>
            <a:off x="5312263" y="1896661"/>
            <a:ext cx="261257" cy="268514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0EBDAB5E-A1DF-465A-A481-F9AF5BB7EE29}"/>
              </a:ext>
            </a:extLst>
          </p:cNvPr>
          <p:cNvSpPr/>
          <p:nvPr/>
        </p:nvSpPr>
        <p:spPr>
          <a:xfrm rot="16200000">
            <a:off x="4619189" y="1232615"/>
            <a:ext cx="217714" cy="11103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70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//45</a:t>
            </a:r>
          </a:p>
          <a:p>
            <a:r>
              <a:rPr lang="en-US" altLang="ja-JP" dirty="0"/>
              <a:t>    turnrightsr2(70,300);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57516" y="1330711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187406" y="1869986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05A5CA04-9378-47C6-A658-CBB0CD8F4435}"/>
              </a:ext>
            </a:extLst>
          </p:cNvPr>
          <p:cNvSpPr/>
          <p:nvPr/>
        </p:nvSpPr>
        <p:spPr>
          <a:xfrm>
            <a:off x="5297715" y="1710426"/>
            <a:ext cx="508000" cy="8561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67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//46</a:t>
            </a:r>
          </a:p>
          <a:p>
            <a:r>
              <a:rPr lang="en-US" altLang="ja-JP" dirty="0"/>
              <a:t>    gostraightsr2(100);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357083" y="1745077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187406" y="1869986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8A1B23C8-C8F6-4DBE-901C-18FF70E8185F}"/>
              </a:ext>
            </a:extLst>
          </p:cNvPr>
          <p:cNvSpPr/>
          <p:nvPr/>
        </p:nvSpPr>
        <p:spPr>
          <a:xfrm rot="9575093">
            <a:off x="5014685" y="2554514"/>
            <a:ext cx="268515" cy="927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716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643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//47</a:t>
            </a:r>
          </a:p>
          <a:p>
            <a:r>
              <a:rPr lang="en-US" altLang="ja-JP" dirty="0"/>
              <a:t>    turnrightsr2(20,200);</a:t>
            </a:r>
          </a:p>
          <a:p>
            <a:r>
              <a:rPr lang="en-US" altLang="ja-JP" dirty="0"/>
              <a:t>    gostraightsr2(100);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closearm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(90);</a:t>
            </a:r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538511" y="2346337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369958" y="2462120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9BDF0FB6-B179-4BF6-B4DE-8048F4F37367}"/>
              </a:ext>
            </a:extLst>
          </p:cNvPr>
          <p:cNvSpPr/>
          <p:nvPr/>
        </p:nvSpPr>
        <p:spPr>
          <a:xfrm rot="3481376">
            <a:off x="4726472" y="3191256"/>
            <a:ext cx="328513" cy="634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1F7781FD-801C-4A8C-B269-C3F0621E740C}"/>
              </a:ext>
            </a:extLst>
          </p:cNvPr>
          <p:cNvSpPr/>
          <p:nvPr/>
        </p:nvSpPr>
        <p:spPr>
          <a:xfrm rot="9031596">
            <a:off x="5114005" y="3130908"/>
            <a:ext cx="206530" cy="4286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606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125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//48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(150);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6716">
            <a:off x="4681148" y="2721792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908473" y="2609651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カーブ 6">
            <a:extLst>
              <a:ext uri="{FF2B5EF4-FFF2-40B4-BE49-F238E27FC236}">
                <a16:creationId xmlns:a16="http://schemas.microsoft.com/office/drawing/2014/main" id="{991D2DA6-0D43-4488-8B10-102B919ED893}"/>
              </a:ext>
            </a:extLst>
          </p:cNvPr>
          <p:cNvSpPr/>
          <p:nvPr/>
        </p:nvSpPr>
        <p:spPr>
          <a:xfrm rot="19188696">
            <a:off x="5393993" y="3184213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11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//49</a:t>
            </a:r>
          </a:p>
          <a:p>
            <a:r>
              <a:rPr lang="en-US" altLang="ja-JP" dirty="0"/>
              <a:t>    vert(100);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2663">
            <a:off x="5077069" y="1928344"/>
            <a:ext cx="737680" cy="877900"/>
          </a:xfrm>
          <a:prstGeom prst="rect">
            <a:avLst/>
          </a:prstGeom>
        </p:spPr>
      </p:pic>
      <p:sp>
        <p:nvSpPr>
          <p:cNvPr id="3" name="十字形 2">
            <a:extLst>
              <a:ext uri="{FF2B5EF4-FFF2-40B4-BE49-F238E27FC236}">
                <a16:creationId xmlns:a16="http://schemas.microsoft.com/office/drawing/2014/main" id="{44573BE3-7C11-416B-B263-EF0F40B0705F}"/>
              </a:ext>
            </a:extLst>
          </p:cNvPr>
          <p:cNvSpPr/>
          <p:nvPr/>
        </p:nvSpPr>
        <p:spPr>
          <a:xfrm>
            <a:off x="4908473" y="2609651"/>
            <a:ext cx="283029" cy="268515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BECAED44-DCCD-43C7-9C6A-03007D7346A3}"/>
              </a:ext>
            </a:extLst>
          </p:cNvPr>
          <p:cNvSpPr/>
          <p:nvPr/>
        </p:nvSpPr>
        <p:spPr>
          <a:xfrm rot="980828">
            <a:off x="5564391" y="1117066"/>
            <a:ext cx="224971" cy="8490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0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02893" y="1350604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turnleft</a:t>
            </a:r>
            <a:r>
              <a:rPr kumimoji="1" lang="en-US" altLang="ja-JP" dirty="0"/>
              <a:t>(45)</a:t>
            </a:r>
          </a:p>
          <a:p>
            <a:r>
              <a:rPr lang="en-US" altLang="ja-JP" dirty="0"/>
              <a:t>    </a:t>
            </a:r>
            <a:endParaRPr kumimoji="1" lang="ja-JP" altLang="en-US" dirty="0"/>
          </a:p>
        </p:txBody>
      </p:sp>
      <p:sp>
        <p:nvSpPr>
          <p:cNvPr id="5" name="矢印: 右カーブ 4">
            <a:extLst>
              <a:ext uri="{FF2B5EF4-FFF2-40B4-BE49-F238E27FC236}">
                <a16:creationId xmlns:a16="http://schemas.microsoft.com/office/drawing/2014/main" id="{063E6627-ED58-4A68-AD53-A636A966BB00}"/>
              </a:ext>
            </a:extLst>
          </p:cNvPr>
          <p:cNvSpPr/>
          <p:nvPr/>
        </p:nvSpPr>
        <p:spPr>
          <a:xfrm rot="13060875">
            <a:off x="7347139" y="1445187"/>
            <a:ext cx="381467" cy="5654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2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//50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(90);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41" y="1424831"/>
            <a:ext cx="737680" cy="877900"/>
          </a:xfrm>
          <a:prstGeom prst="rect">
            <a:avLst/>
          </a:prstGeom>
        </p:spPr>
      </p:pic>
      <p:sp>
        <p:nvSpPr>
          <p:cNvPr id="7" name="十字形 6">
            <a:extLst>
              <a:ext uri="{FF2B5EF4-FFF2-40B4-BE49-F238E27FC236}">
                <a16:creationId xmlns:a16="http://schemas.microsoft.com/office/drawing/2014/main" id="{86394435-2341-4ECA-AB47-08A00E80F81F}"/>
              </a:ext>
            </a:extLst>
          </p:cNvPr>
          <p:cNvSpPr/>
          <p:nvPr/>
        </p:nvSpPr>
        <p:spPr>
          <a:xfrm>
            <a:off x="4884755" y="2047173"/>
            <a:ext cx="224972" cy="279546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上カーブ 8">
            <a:extLst>
              <a:ext uri="{FF2B5EF4-FFF2-40B4-BE49-F238E27FC236}">
                <a16:creationId xmlns:a16="http://schemas.microsoft.com/office/drawing/2014/main" id="{1FC86ACB-398D-4688-89E6-E48D51764CBB}"/>
              </a:ext>
            </a:extLst>
          </p:cNvPr>
          <p:cNvSpPr/>
          <p:nvPr/>
        </p:nvSpPr>
        <p:spPr>
          <a:xfrm rot="10638799">
            <a:off x="4133452" y="64122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17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//51</a:t>
            </a:r>
          </a:p>
          <a:p>
            <a:r>
              <a:rPr lang="en-US" altLang="ja-JP" dirty="0"/>
              <a:t>    gostraightsr2(150);</a:t>
            </a:r>
          </a:p>
          <a:p>
            <a:r>
              <a:rPr lang="en-US" altLang="ja-JP" dirty="0"/>
              <a:t>    backstraightsr2(150);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01937" y="1379156"/>
            <a:ext cx="737680" cy="877900"/>
          </a:xfrm>
          <a:prstGeom prst="rect">
            <a:avLst/>
          </a:prstGeom>
        </p:spPr>
      </p:pic>
      <p:sp>
        <p:nvSpPr>
          <p:cNvPr id="7" name="十字形 6">
            <a:extLst>
              <a:ext uri="{FF2B5EF4-FFF2-40B4-BE49-F238E27FC236}">
                <a16:creationId xmlns:a16="http://schemas.microsoft.com/office/drawing/2014/main" id="{86394435-2341-4ECA-AB47-08A00E80F81F}"/>
              </a:ext>
            </a:extLst>
          </p:cNvPr>
          <p:cNvSpPr/>
          <p:nvPr/>
        </p:nvSpPr>
        <p:spPr>
          <a:xfrm>
            <a:off x="4884755" y="2047173"/>
            <a:ext cx="224972" cy="279546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上カーブ 8">
            <a:extLst>
              <a:ext uri="{FF2B5EF4-FFF2-40B4-BE49-F238E27FC236}">
                <a16:creationId xmlns:a16="http://schemas.microsoft.com/office/drawing/2014/main" id="{1FC86ACB-398D-4688-89E6-E48D51764CBB}"/>
              </a:ext>
            </a:extLst>
          </p:cNvPr>
          <p:cNvSpPr/>
          <p:nvPr/>
        </p:nvSpPr>
        <p:spPr>
          <a:xfrm rot="10638799">
            <a:off x="9423909" y="114922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AE7E97E7-41BD-4F0F-9042-550F7ECE5F94}"/>
              </a:ext>
            </a:extLst>
          </p:cNvPr>
          <p:cNvSpPr/>
          <p:nvPr/>
        </p:nvSpPr>
        <p:spPr>
          <a:xfrm rot="10099554">
            <a:off x="9470571" y="382451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2BBAFF22-2637-4E03-B9F7-ED1F00481FE1}"/>
              </a:ext>
            </a:extLst>
          </p:cNvPr>
          <p:cNvSpPr/>
          <p:nvPr/>
        </p:nvSpPr>
        <p:spPr>
          <a:xfrm rot="16200000">
            <a:off x="3873840" y="1644430"/>
            <a:ext cx="234433" cy="34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86729991-B3BE-45FF-B5F3-CF9296E49A37}"/>
              </a:ext>
            </a:extLst>
          </p:cNvPr>
          <p:cNvSpPr/>
          <p:nvPr/>
        </p:nvSpPr>
        <p:spPr>
          <a:xfrm rot="10800000">
            <a:off x="5176822" y="1630522"/>
            <a:ext cx="37011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795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//52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turnright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02712" y="1379156"/>
            <a:ext cx="737680" cy="877900"/>
          </a:xfrm>
          <a:prstGeom prst="rect">
            <a:avLst/>
          </a:prstGeom>
        </p:spPr>
      </p:pic>
      <p:sp>
        <p:nvSpPr>
          <p:cNvPr id="7" name="十字形 6">
            <a:extLst>
              <a:ext uri="{FF2B5EF4-FFF2-40B4-BE49-F238E27FC236}">
                <a16:creationId xmlns:a16="http://schemas.microsoft.com/office/drawing/2014/main" id="{86394435-2341-4ECA-AB47-08A00E80F81F}"/>
              </a:ext>
            </a:extLst>
          </p:cNvPr>
          <p:cNvSpPr/>
          <p:nvPr/>
        </p:nvSpPr>
        <p:spPr>
          <a:xfrm>
            <a:off x="5099652" y="1375208"/>
            <a:ext cx="224972" cy="279546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上カーブ 8">
            <a:extLst>
              <a:ext uri="{FF2B5EF4-FFF2-40B4-BE49-F238E27FC236}">
                <a16:creationId xmlns:a16="http://schemas.microsoft.com/office/drawing/2014/main" id="{1FC86ACB-398D-4688-89E6-E48D51764CBB}"/>
              </a:ext>
            </a:extLst>
          </p:cNvPr>
          <p:cNvSpPr/>
          <p:nvPr/>
        </p:nvSpPr>
        <p:spPr>
          <a:xfrm rot="10638799">
            <a:off x="9423909" y="114922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AE7E97E7-41BD-4F0F-9042-550F7ECE5F94}"/>
              </a:ext>
            </a:extLst>
          </p:cNvPr>
          <p:cNvSpPr/>
          <p:nvPr/>
        </p:nvSpPr>
        <p:spPr>
          <a:xfrm rot="10099554">
            <a:off x="3585607" y="70141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59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103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//53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(150);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       </a:t>
            </a:r>
            <a:endParaRPr kumimoji="1" lang="en-US" altLang="ja-JP" dirty="0"/>
          </a:p>
          <a:p>
            <a:r>
              <a:rPr lang="en-US" altLang="ja-JP" dirty="0"/>
              <a:t>    </a:t>
            </a:r>
            <a:endParaRPr kumimoji="1" lang="en-US" altLang="ja-JP" dirty="0"/>
          </a:p>
          <a:p>
            <a:r>
              <a:rPr lang="en-US" altLang="ja-JP" dirty="0"/>
              <a:t>  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1CD854-6596-4AAE-912A-B0876F15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61080">
            <a:off x="4603401" y="1134546"/>
            <a:ext cx="737680" cy="877900"/>
          </a:xfrm>
          <a:prstGeom prst="rect">
            <a:avLst/>
          </a:prstGeom>
        </p:spPr>
      </p:pic>
      <p:sp>
        <p:nvSpPr>
          <p:cNvPr id="7" name="十字形 6">
            <a:extLst>
              <a:ext uri="{FF2B5EF4-FFF2-40B4-BE49-F238E27FC236}">
                <a16:creationId xmlns:a16="http://schemas.microsoft.com/office/drawing/2014/main" id="{86394435-2341-4ECA-AB47-08A00E80F81F}"/>
              </a:ext>
            </a:extLst>
          </p:cNvPr>
          <p:cNvSpPr/>
          <p:nvPr/>
        </p:nvSpPr>
        <p:spPr>
          <a:xfrm>
            <a:off x="5313518" y="1377664"/>
            <a:ext cx="224972" cy="279546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上カーブ 8">
            <a:extLst>
              <a:ext uri="{FF2B5EF4-FFF2-40B4-BE49-F238E27FC236}">
                <a16:creationId xmlns:a16="http://schemas.microsoft.com/office/drawing/2014/main" id="{1FC86ACB-398D-4688-89E6-E48D51764CBB}"/>
              </a:ext>
            </a:extLst>
          </p:cNvPr>
          <p:cNvSpPr/>
          <p:nvPr/>
        </p:nvSpPr>
        <p:spPr>
          <a:xfrm rot="10638799">
            <a:off x="9423909" y="114922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矢印: 左カーブ 2">
            <a:extLst>
              <a:ext uri="{FF2B5EF4-FFF2-40B4-BE49-F238E27FC236}">
                <a16:creationId xmlns:a16="http://schemas.microsoft.com/office/drawing/2014/main" id="{AE7E97E7-41BD-4F0F-9042-550F7ECE5F94}"/>
              </a:ext>
            </a:extLst>
          </p:cNvPr>
          <p:cNvSpPr/>
          <p:nvPr/>
        </p:nvSpPr>
        <p:spPr>
          <a:xfrm rot="10099554">
            <a:off x="9666224" y="1718642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0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42103">
            <a:off x="6414797" y="1134545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25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6. </a:t>
            </a:r>
            <a:r>
              <a:rPr lang="en-US" altLang="ja-JP" dirty="0" err="1"/>
              <a:t>backstraight</a:t>
            </a:r>
            <a:r>
              <a:rPr lang="en-US" altLang="ja-JP" dirty="0"/>
              <a:t>(50)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downarm</a:t>
            </a:r>
            <a:r>
              <a:rPr lang="en-US" altLang="ja-JP" dirty="0"/>
              <a:t>(150)</a:t>
            </a:r>
          </a:p>
          <a:p>
            <a:r>
              <a:rPr kumimoji="1" lang="en-US" altLang="ja-JP" dirty="0"/>
              <a:t>   </a:t>
            </a:r>
            <a:r>
              <a:rPr lang="en-US" altLang="ja-JP" dirty="0"/>
              <a:t>temperature</a:t>
            </a:r>
          </a:p>
          <a:p>
            <a:r>
              <a:rPr kumimoji="1" lang="en-US" altLang="ja-JP" dirty="0"/>
              <a:t>  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2F3AB468-C685-48D5-A6A5-C4703E7D6FF6}"/>
              </a:ext>
            </a:extLst>
          </p:cNvPr>
          <p:cNvSpPr/>
          <p:nvPr/>
        </p:nvSpPr>
        <p:spPr>
          <a:xfrm rot="3205928">
            <a:off x="6194042" y="1709555"/>
            <a:ext cx="164364" cy="326868"/>
          </a:xfrm>
          <a:prstGeom prst="downArrow">
            <a:avLst>
              <a:gd name="adj1" fmla="val 451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9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42103">
            <a:off x="6134976" y="1358937"/>
            <a:ext cx="725487" cy="877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13046-9EAC-461E-879B-E88E8D80307D}"/>
              </a:ext>
            </a:extLst>
          </p:cNvPr>
          <p:cNvSpPr txBox="1"/>
          <p:nvPr/>
        </p:nvSpPr>
        <p:spPr>
          <a:xfrm>
            <a:off x="407800" y="973331"/>
            <a:ext cx="2573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//7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openarm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(30);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(180);</a:t>
            </a:r>
          </a:p>
          <a:p>
            <a:r>
              <a:rPr lang="en-US" altLang="ja-JP" dirty="0"/>
              <a:t>    turnleftsr2(45, 100);</a:t>
            </a:r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483136D9-969C-4DA4-81C1-841E63D0B815}"/>
              </a:ext>
            </a:extLst>
          </p:cNvPr>
          <p:cNvSpPr/>
          <p:nvPr/>
        </p:nvSpPr>
        <p:spPr>
          <a:xfrm>
            <a:off x="6002503" y="1696910"/>
            <a:ext cx="93497" cy="10097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上カーブ 4">
            <a:extLst>
              <a:ext uri="{FF2B5EF4-FFF2-40B4-BE49-F238E27FC236}">
                <a16:creationId xmlns:a16="http://schemas.microsoft.com/office/drawing/2014/main" id="{67790B46-88F0-4BEB-B63C-65A6EB01EF0D}"/>
              </a:ext>
            </a:extLst>
          </p:cNvPr>
          <p:cNvSpPr/>
          <p:nvPr/>
        </p:nvSpPr>
        <p:spPr>
          <a:xfrm rot="13972522">
            <a:off x="5798040" y="607571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0A9A49A-F9BE-42AD-8739-86C021AAEAB0}"/>
              </a:ext>
            </a:extLst>
          </p:cNvPr>
          <p:cNvSpPr/>
          <p:nvPr/>
        </p:nvSpPr>
        <p:spPr>
          <a:xfrm>
            <a:off x="7200864" y="834011"/>
            <a:ext cx="430306" cy="416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78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50438">
            <a:off x="5943802" y="1769640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064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//8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downarm</a:t>
            </a:r>
            <a:r>
              <a:rPr lang="en-US" altLang="ja-JP" dirty="0"/>
              <a:t>(170);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closearm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liftarm</a:t>
            </a:r>
            <a:r>
              <a:rPr lang="en-US" altLang="ja-JP" dirty="0"/>
              <a:t>(90);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turnleft</a:t>
            </a:r>
            <a:r>
              <a:rPr lang="en-US" altLang="ja-JP" dirty="0"/>
              <a:t>(230);</a:t>
            </a:r>
          </a:p>
          <a:p>
            <a:endParaRPr kumimoji="1" lang="ja-JP" altLang="en-US" dirty="0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C4E660EB-5B05-43E9-9DC2-167616E0FA54}"/>
              </a:ext>
            </a:extLst>
          </p:cNvPr>
          <p:cNvSpPr/>
          <p:nvPr/>
        </p:nvSpPr>
        <p:spPr>
          <a:xfrm>
            <a:off x="6096000" y="1711995"/>
            <a:ext cx="93497" cy="10097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カーブ 3">
            <a:extLst>
              <a:ext uri="{FF2B5EF4-FFF2-40B4-BE49-F238E27FC236}">
                <a16:creationId xmlns:a16="http://schemas.microsoft.com/office/drawing/2014/main" id="{209DD709-5AA5-471C-B22F-AE74B00BE50A}"/>
              </a:ext>
            </a:extLst>
          </p:cNvPr>
          <p:cNvSpPr/>
          <p:nvPr/>
        </p:nvSpPr>
        <p:spPr>
          <a:xfrm rot="18744789">
            <a:off x="6715732" y="2109290"/>
            <a:ext cx="690007" cy="3029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313357A-A8F7-4389-8AB0-3E3252CB3390}"/>
              </a:ext>
            </a:extLst>
          </p:cNvPr>
          <p:cNvSpPr/>
          <p:nvPr/>
        </p:nvSpPr>
        <p:spPr>
          <a:xfrm>
            <a:off x="7190105" y="845080"/>
            <a:ext cx="430306" cy="416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0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BF81E8-D075-4598-A88A-CDCFA4E2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83" y="203140"/>
            <a:ext cx="5394413" cy="6451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85BF597-3EA1-4575-B02B-65332109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601" y="1025979"/>
            <a:ext cx="725487" cy="877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EAD4A-9EBA-4225-BAB9-B471B7CC36F2}"/>
              </a:ext>
            </a:extLst>
          </p:cNvPr>
          <p:cNvSpPr txBox="1"/>
          <p:nvPr/>
        </p:nvSpPr>
        <p:spPr>
          <a:xfrm>
            <a:off x="407800" y="973331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9. if(</a:t>
            </a:r>
            <a:r>
              <a:rPr kumimoji="1" lang="en-US" altLang="ja-JP" dirty="0" err="1"/>
              <a:t>therm</a:t>
            </a:r>
            <a:r>
              <a:rPr kumimoji="1" lang="en-US" altLang="ja-JP" dirty="0"/>
              <a:t>&gt;40) 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backstraight</a:t>
            </a:r>
            <a:r>
              <a:rPr lang="en-US" altLang="ja-JP" dirty="0"/>
              <a:t>(200);</a:t>
            </a:r>
          </a:p>
          <a:p>
            <a:r>
              <a:rPr lang="en-US" altLang="ja-JP" dirty="0"/>
              <a:t>    vert(150);</a:t>
            </a:r>
          </a:p>
          <a:p>
            <a:r>
              <a:rPr kumimoji="1" lang="en-US" altLang="ja-JP" dirty="0"/>
              <a:t>  </a:t>
            </a:r>
            <a:r>
              <a:rPr kumimoji="1" lang="en-US" altLang="ja-JP" dirty="0" err="1"/>
              <a:t>gostraightlight</a:t>
            </a:r>
            <a:r>
              <a:rPr kumimoji="1" lang="en-US" altLang="ja-JP" dirty="0"/>
              <a:t>(50);</a:t>
            </a: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C4E660EB-5B05-43E9-9DC2-167616E0FA54}"/>
              </a:ext>
            </a:extLst>
          </p:cNvPr>
          <p:cNvSpPr/>
          <p:nvPr/>
        </p:nvSpPr>
        <p:spPr>
          <a:xfrm>
            <a:off x="6096000" y="1711995"/>
            <a:ext cx="93497" cy="100977"/>
          </a:xfrm>
          <a:prstGeom prst="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A1C769CD-0440-44A9-A1F6-BDFA0BC256FB}"/>
              </a:ext>
            </a:extLst>
          </p:cNvPr>
          <p:cNvSpPr/>
          <p:nvPr/>
        </p:nvSpPr>
        <p:spPr>
          <a:xfrm>
            <a:off x="6306343" y="1856850"/>
            <a:ext cx="230002" cy="359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94FADD8-08CE-4745-8B0D-737107F79F02}"/>
              </a:ext>
            </a:extLst>
          </p:cNvPr>
          <p:cNvSpPr/>
          <p:nvPr/>
        </p:nvSpPr>
        <p:spPr>
          <a:xfrm>
            <a:off x="7190105" y="845080"/>
            <a:ext cx="430306" cy="416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13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713</Words>
  <Application>Microsoft Office PowerPoint</Application>
  <PresentationFormat>ワイド画面</PresentationFormat>
  <Paragraphs>199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山下孝宏</dc:creator>
  <cp:lastModifiedBy>山下孝宏</cp:lastModifiedBy>
  <cp:revision>37</cp:revision>
  <dcterms:created xsi:type="dcterms:W3CDTF">2022-12-25T06:58:14Z</dcterms:created>
  <dcterms:modified xsi:type="dcterms:W3CDTF">2023-01-03T16:20:23Z</dcterms:modified>
</cp:coreProperties>
</file>