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94AB9-8328-47A6-94AA-ACC3CA968866}">
  <a:tblStyle styleId="{00B94AB9-8328-47A6-94AA-ACC3CA9688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146d42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146d42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146d42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146d42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146d42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146d42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9146d42b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9146d42b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1b2036c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1b2036c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1d21289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1d21289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browsing - equivalentes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b2036c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b2036c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browsing - equivalentes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b2036c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b2036c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browsing - equivalentes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b2036c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b2036c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browsing - equivalentes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b2036c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b2036c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browsing - equivalentes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a59a4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a59a4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representação</a:t>
            </a:r>
            <a:r>
              <a:rPr lang="pt-BR"/>
              <a:t> de desvio </a:t>
            </a:r>
            <a:r>
              <a:rPr lang="pt-BR"/>
              <a:t>padrão</a:t>
            </a:r>
            <a:r>
              <a:rPr lang="pt-BR"/>
              <a:t> como media+-desvio (ex. 1000+-3)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91076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91076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27b3d8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27b3d8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27b3d8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27b3d8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27b3d8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27b3d8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146d42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146d42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146d4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146d4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146d42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146d42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 TCC 16/12/20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59950" y="3178525"/>
            <a:ext cx="732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Correções para browsing mix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Resultados para shopping mix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Comparação Memória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35" name="Google Shape;135;p22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369425" y="167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11.701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12.335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11.919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13.092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12.116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12.975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11.881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13.207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12.272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13.012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2750" y="1181938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47075" y="3151975"/>
            <a:ext cx="3892800" cy="126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utilização de memória RAM para o SOAP foi superior em todos os pontos. Ambos os web services tiveram utilização de memória constante, apesar do aumento no número de threads. Esse comportamento é semelhante ao browsing mix, que no caso, apresenta mais utilização de RAM com REST.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46" name="Google Shape;146;p23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69425" y="17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18.587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26.144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2.852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16.602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24.064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1.421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17.318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23.912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1.643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17.125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27.443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1.438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1.916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33.153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27.512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2.373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475" y="1146525"/>
            <a:ext cx="4322426" cy="32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47075" y="3151975"/>
            <a:ext cx="3892800" cy="126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utilização de disco pelo SOAP foi praticamente constante e, em geral, superior ao REST. No caso do REST, ela é constante até o ponto x=80 e tem um crescimento de mais de 15 transferências por segundo em 100 threads. Em comparação com browsing mix, a utilização de disco foi muito maior.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Rede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57" name="Google Shape;157;p24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369425" y="167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575" y="1140675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47075" y="3151975"/>
            <a:ext cx="3892800" cy="126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utilização de rede pelo SOAP foi maior que o REST em todos os pontos. Em comparação com browsing mix, foi muito menor e mais constante.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Tempo de 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68" name="Google Shape;168;p25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369425" y="165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20.667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3.515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2.909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29.133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2.802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39.867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39.667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3.304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5.641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60.333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8.037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7.382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76.133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5.071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575" y="1140675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47075" y="3151975"/>
            <a:ext cx="3892800" cy="126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tempo de resposta para ambos os web services foi crescente, o que é esperado devido às operações de escrita no banco de dados. Até 80 threads, os tempos são equivalentes. Com 100 threads, REST possui um tempo de resposta maior que o SOAP.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Browsing Mix </a:t>
            </a:r>
            <a:r>
              <a:rPr lang="pt-BR">
                <a:solidFill>
                  <a:srgbClr val="000000"/>
                </a:solidFill>
              </a:rPr>
              <a:t>X</a:t>
            </a:r>
            <a:r>
              <a:rPr lang="pt-BR">
                <a:solidFill>
                  <a:srgbClr val="000000"/>
                </a:solidFill>
              </a:rPr>
              <a:t> Shopping Mix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CPU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84" name="Google Shape;184;p27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00" y="1474650"/>
            <a:ext cx="4244341" cy="3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6093875" y="1055238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50" y="1534837"/>
            <a:ext cx="4164050" cy="3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889675" y="108532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</a:t>
            </a:r>
            <a:r>
              <a:rPr lang="pt-BR">
                <a:solidFill>
                  <a:srgbClr val="999999"/>
                </a:solidFill>
              </a:rPr>
              <a:t>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Memória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95" name="Google Shape;195;p28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00" y="1474650"/>
            <a:ext cx="4244341" cy="3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6093875" y="1055238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50" y="1534837"/>
            <a:ext cx="4164050" cy="3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889675" y="108532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206" name="Google Shape;206;p29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00" y="1474650"/>
            <a:ext cx="4244341" cy="3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6093875" y="1055238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50" y="1534837"/>
            <a:ext cx="4164050" cy="3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1889675" y="108532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217" name="Google Shape;217;p30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00" y="1474650"/>
            <a:ext cx="4244341" cy="3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6093875" y="1055238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50" y="1534837"/>
            <a:ext cx="4164050" cy="3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1889675" y="108532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228" name="Google Shape;228;p31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00" y="1474650"/>
            <a:ext cx="4244341" cy="3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6093875" y="1055238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 Mix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50" y="1534837"/>
            <a:ext cx="4164050" cy="3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1889675" y="108532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browsing mix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Apenas leitura do banco de dados (browsing)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VM com Linux Ubuntu Server (sem interface gráfica)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1 núcleo de processamento (CPU)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4GB de memória RAM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4GB de disco rígido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experimento foi executado 15 vezes.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CPU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68" name="Google Shape;68;p15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950" y="1077113"/>
            <a:ext cx="4405166" cy="330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347075" y="22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16.984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19.791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3.663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25.652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25.686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6.547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31.259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35.505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4.846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6.605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39.585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7.425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7.425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44.598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44.86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7.774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8.245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Comparação Memória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78" name="Google Shape;78;p16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47075" y="22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12.787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11.291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12.826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11.373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12.921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11.717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12.867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11.607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2750" y="1181938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88" name="Google Shape;88;p17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347075" y="22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1.455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1.555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1.312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475" y="1146525"/>
            <a:ext cx="4322426" cy="32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Rede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98" name="Google Shape;98;p18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347075" y="22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575" y="1140675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Tempo de 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08" name="Google Shape;108;p19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347075" y="22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9.867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6.667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575" y="1140675"/>
            <a:ext cx="4405166" cy="33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Browsing Mix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8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</a:t>
            </a:r>
            <a:r>
              <a:rPr lang="pt-BR"/>
              <a:t>eitura e escrita do banco de dados (shopping)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VM com Linux Ubuntu Server (sem interface gráfica)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1 núcleo de processamento (CPU)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4GB de memória RAM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50GB de disco rígido (virtual)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experimento foi executado 15 vezes.</a:t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shopping mix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CPU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 rot="10800000">
            <a:off x="4070500" y="1384825"/>
            <a:ext cx="15372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4" name="Google Shape;124;p21"/>
          <p:cNvSpPr txBox="1"/>
          <p:nvPr/>
        </p:nvSpPr>
        <p:spPr>
          <a:xfrm rot="10800000">
            <a:off x="823925" y="2111475"/>
            <a:ext cx="1167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875" y="1226838"/>
            <a:ext cx="4405166" cy="330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364425" y="16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{00B94AB9-8328-47A6-94AA-ACC3CA968866}</a:tableStyleId>
              </a:tblPr>
              <a:tblGrid>
                <a:gridCol w="1238250"/>
                <a:gridCol w="552450"/>
                <a:gridCol w="542925"/>
                <a:gridCol w="742950"/>
                <a:gridCol w="771525"/>
              </a:tblGrid>
              <a:tr h="8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SOAP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std(REST)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std(SOAP)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14.961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14.635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11.342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14.209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4.373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3.429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9.109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12.737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10.593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32.127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5.049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52.078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28.813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4.959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7.034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347075" y="134775"/>
            <a:ext cx="14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Shopping</a:t>
            </a:r>
            <a:r>
              <a:rPr lang="pt-BR">
                <a:solidFill>
                  <a:srgbClr val="999999"/>
                </a:solidFill>
              </a:rPr>
              <a:t> Mix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47075" y="3151975"/>
            <a:ext cx="3892800" cy="126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utilização do CPU para o SOAP foi superior até 80 threads, mas consideravelmente inferior em 100 threads (diferença de mais de 20%). Achei estranho que até o ponto x=60 a curva é </a:t>
            </a:r>
            <a:r>
              <a:rPr lang="pt-BR" sz="1100"/>
              <a:t>decrescente</a:t>
            </a:r>
            <a:r>
              <a:rPr lang="pt-BR" sz="1100"/>
              <a:t>. Outro ponto interessante foi que de 80 para 100 threads, REST teve um aumento de mais de 40% na utilização de CPU.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