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embeddedFontLst>
    <p:embeddedFont>
      <p:font typeface="Play" panose="020B060007020508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yJjPqRIutTTOXzcsZ91D5xtYk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164850" y="230188"/>
            <a:ext cx="99060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雲が浮かぶ青空のイラスト（背景素材）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467" y="4938611"/>
            <a:ext cx="3135600" cy="176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51496">
            <a:off x="785705" y="1391001"/>
            <a:ext cx="1518460" cy="228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挿絵 が含まれている画像&#10;&#10;自動的に生成された説明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5257" y="2867599"/>
            <a:ext cx="472441" cy="39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 descr="時計 が含まれている画像&#10;&#10;自動的に生成された説明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3669321" y="2258406"/>
            <a:ext cx="794184" cy="119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モニター画面に映る文字&#10;&#10;低い精度で自動的に生成された説明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1937162" y="3265916"/>
            <a:ext cx="1179805" cy="78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ロゴ, 会社名&#10;&#10;自動的に生成された説明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72551" y="2866135"/>
            <a:ext cx="472441" cy="39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時計, 光 が含まれている画像&#10;&#10;自動的に生成された説明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2912255" y="2646133"/>
            <a:ext cx="820024" cy="123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 descr="時計 が含まれている画像&#10;&#10;自動的に生成された説明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90426" y="2043012"/>
            <a:ext cx="1253446" cy="83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アイコン&#10;&#10;自動的に生成された説明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928699" y="3037814"/>
            <a:ext cx="384634" cy="162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時計 が含まれている画像&#10;&#10;自動的に生成された説明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7184740" y="2223972"/>
            <a:ext cx="577354" cy="866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時計, 光 が含まれている画像&#10;&#10;自動的に生成された説明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6540047" y="2496441"/>
            <a:ext cx="598965" cy="89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アイコン&#10;&#10;自動的に生成された説明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5972262" y="2792531"/>
            <a:ext cx="290955" cy="123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アイコン&#10;&#10;低い精度で自動的に生成された説明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00641" y="2993531"/>
            <a:ext cx="346910" cy="2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アイコン&#10;&#10;自動的に生成された説明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088022" y="2976608"/>
            <a:ext cx="346910" cy="29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 descr="アイコン&#10;&#10;低い精度で自動的に生成された説明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19560" y="2054579"/>
            <a:ext cx="474470" cy="397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 rot="256370">
            <a:off x="2501559" y="1021397"/>
            <a:ext cx="3257454" cy="83120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走</a:t>
            </a:r>
            <a:r>
              <a:rPr lang="ja-JP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らせろ!!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502721" y="50364"/>
            <a:ext cx="4127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ぷよテト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</a:t>
            </a:r>
            <a:r>
              <a:rPr lang="ja-JP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積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んで道を作れ!!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972589" y="3487639"/>
            <a:ext cx="4859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u="sng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2ブロック</a:t>
            </a:r>
            <a:r>
              <a:rPr lang="ja-JP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以上</a:t>
            </a:r>
            <a:r>
              <a:rPr lang="ja-JP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超えられない</a:t>
            </a:r>
            <a:r>
              <a:rPr lang="ja-JP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から注意しよう!!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rot="-357552">
            <a:off x="-21521" y="4313787"/>
            <a:ext cx="4967243" cy="4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標高</a:t>
            </a: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が高くなるとスコアアップに繋がる!!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51497">
            <a:off x="755744" y="5258432"/>
            <a:ext cx="601431" cy="90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 descr="アイコン が含まれている画像&#10;&#10;自動的に生成された説明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665054" y="4990359"/>
            <a:ext cx="813038" cy="81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 descr="アイコン&#10;&#10;自動的に生成された説明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5400000">
            <a:off x="1123906" y="5817309"/>
            <a:ext cx="190615" cy="80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 descr="時計, 光 が含まれている画像&#10;&#10;自動的に生成された説明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1506092" y="5685111"/>
            <a:ext cx="350076" cy="52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 descr="時計 が含まれている画像&#10;&#10;自動的に生成された説明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1848164" y="5540208"/>
            <a:ext cx="318831" cy="478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26436" y="4967337"/>
            <a:ext cx="1176587" cy="3070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2000000m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4203070" y="5180083"/>
            <a:ext cx="1253446" cy="599249"/>
          </a:xfrm>
          <a:prstGeom prst="rightArrow">
            <a:avLst>
              <a:gd name="adj1" fmla="val 29056"/>
              <a:gd name="adj2" fmla="val 82705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293675" y="4478851"/>
            <a:ext cx="2278200" cy="1400100"/>
          </a:xfrm>
          <a:prstGeom prst="roundRect">
            <a:avLst>
              <a:gd name="adj" fmla="val 26229"/>
            </a:avLst>
          </a:prstGeom>
          <a:gradFill>
            <a:gsLst>
              <a:gs pos="0">
                <a:srgbClr val="FFCCCC"/>
              </a:gs>
              <a:gs pos="18000">
                <a:srgbClr val="FFAAAB"/>
              </a:gs>
              <a:gs pos="55000">
                <a:srgbClr val="FF9396"/>
              </a:gs>
              <a:gs pos="100000">
                <a:srgbClr val="FF7C8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Score</a:t>
            </a:r>
            <a:endParaRPr sz="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高さ2,000,000m</a:t>
            </a:r>
            <a:endParaRPr sz="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 sz="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距離100km</a:t>
            </a:r>
            <a:endParaRPr sz="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ja-JP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200,000,000点</a:t>
            </a:r>
            <a:endParaRPr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" descr="時計 が含まれている画像&#10;&#10;自動的に生成された説明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69661" y="6131865"/>
            <a:ext cx="525115" cy="350077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13" name="Google Shape;113;p1"/>
          <p:cNvSpPr/>
          <p:nvPr/>
        </p:nvSpPr>
        <p:spPr>
          <a:xfrm>
            <a:off x="575562" y="6464666"/>
            <a:ext cx="999736" cy="23222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100km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 rot="-357403">
            <a:off x="4549035" y="6078262"/>
            <a:ext cx="5316204" cy="4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標高</a:t>
            </a: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r>
              <a:rPr lang="ja-JP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距離</a:t>
            </a: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をたくさん稼いでスコアアップ!!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 rot="964179">
            <a:off x="8290236" y="1301759"/>
            <a:ext cx="1425188" cy="104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狙って落とせ!!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-146328" y="-272307"/>
            <a:ext cx="61956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ja-JP" sz="4800">
                <a:latin typeface="Arial"/>
                <a:ea typeface="Arial"/>
                <a:cs typeface="Arial"/>
                <a:sym typeface="Arial"/>
              </a:rPr>
              <a:t>ぷよテトUP＆RUN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 descr="時計 が含まれている画像&#10;&#10;自動的に生成された説明"/>
          <p:cNvPicPr preferRelativeResize="0"/>
          <p:nvPr/>
        </p:nvPicPr>
        <p:blipFill rotWithShape="1">
          <a:blip r:embed="rId11">
            <a:alphaModFix amt="40000"/>
          </a:blip>
          <a:srcRect/>
          <a:stretch/>
        </p:blipFill>
        <p:spPr>
          <a:xfrm>
            <a:off x="7621200" y="2127454"/>
            <a:ext cx="813050" cy="54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時計 が含まれている画像&#10;&#10;自動的に生成された説明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21200" y="704879"/>
            <a:ext cx="813050" cy="54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A4 210 x 297 mm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Arial</vt:lpstr>
      <vt:lpstr>Play</vt:lpstr>
      <vt:lpstr>Office テーマ</vt:lpstr>
      <vt:lpstr>ぷよテトUP＆RUN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ぷよテトUP＆RUN</dc:title>
  <dc:creator>OHS21 岩田涼佑</dc:creator>
  <cp:lastModifiedBy>輝哉 天野</cp:lastModifiedBy>
  <cp:revision>1</cp:revision>
  <dcterms:created xsi:type="dcterms:W3CDTF">2023-10-10T06:29:54Z</dcterms:created>
  <dcterms:modified xsi:type="dcterms:W3CDTF">2024-02-06T14:48:30Z</dcterms:modified>
</cp:coreProperties>
</file>