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Jzq/0A81RwzdprxLhnEB68l0w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B1954D-B607-4017-A3DA-A9728749E647}">
  <a:tblStyle styleId="{5FB1954D-B607-4017-A3DA-A9728749E647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40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ゲームのリモコン&#10;&#10;中程度の精度で自動的に生成された説明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470" y="4212715"/>
            <a:ext cx="2762992" cy="16522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/>
        </p:nvGraphicFramePr>
        <p:xfrm>
          <a:off x="4405146" y="4101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{5FB1954D-B607-4017-A3DA-A9728749E647}</a:tableStyleId>
              </a:tblPr>
              <a:tblGrid>
                <a:gridCol w="2354600"/>
                <a:gridCol w="2477175"/>
                <a:gridCol w="2539475"/>
              </a:tblGrid>
              <a:tr h="3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Xboxコントローラー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ぷよぷよの操作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テトリスの操作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1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方向パッド/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左スッティック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左右ぷよの移動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上：クイックドロップ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下：なし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左右テトリスミノ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上：ハードドロップ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下：なし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Bボタン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ぷよの右回転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テトリミノの右回転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Aボタン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ぷよの左回転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テトリミノの左回転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ualSense ワイヤレスコントローラー | PS5のための革新的なコントローラー | PlayStation"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2865" y="1052677"/>
            <a:ext cx="4127661" cy="2167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"/>
          <p:cNvGraphicFramePr/>
          <p:nvPr/>
        </p:nvGraphicFramePr>
        <p:xfrm>
          <a:off x="3595881" y="82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{5FB1954D-B607-4017-A3DA-A9728749E647}</a:tableStyleId>
              </a:tblPr>
              <a:tblGrid>
                <a:gridCol w="3070375"/>
                <a:gridCol w="2483850"/>
                <a:gridCol w="2788025"/>
              </a:tblGrid>
              <a:tr h="32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PlayStationコントローラー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ぷよぷよの操作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テトリスの操作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1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方向パッド/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左スッティック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左右ぷよの移動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上：クイックドロップ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下：なし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左右テトリスミノ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上：ハードドロップ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下：なし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Bボタン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ぷよの右回転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テトリミノの右回転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Aボタン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ぷよの左回転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テトリミノの左回転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" name="Google Shape;93;p1"/>
          <p:cNvSpPr txBox="1"/>
          <p:nvPr/>
        </p:nvSpPr>
        <p:spPr>
          <a:xfrm>
            <a:off x="213360" y="60308"/>
            <a:ext cx="26553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操作説明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>
            <a:off x="3959" y="0"/>
            <a:ext cx="12184083" cy="6858000"/>
          </a:xfrm>
          <a:prstGeom prst="rect">
            <a:avLst/>
          </a:prstGeom>
          <a:noFill/>
          <a:ln>
            <a:noFill/>
          </a:ln>
          <a:effectLst>
            <a:reflection blurRad="0" dir="5400000" dist="419100" endA="0" endPos="0" fadeDir="5400012" kx="0" rotWithShape="0" algn="bl" stPos="0" sy="-100000" ky="0"/>
          </a:effectLst>
        </p:spPr>
      </p:pic>
      <p:pic>
        <p:nvPicPr>
          <p:cNvPr descr="おもちゃ, レゴ が含まれている画像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419" y="1061446"/>
            <a:ext cx="8067581" cy="453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905000" y="2447925"/>
            <a:ext cx="1117132" cy="2328022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>
            <a:endCxn id="100" idx="2"/>
          </p:cNvCxnSpPr>
          <p:nvPr/>
        </p:nvCxnSpPr>
        <p:spPr>
          <a:xfrm flipH="1" rot="10800000">
            <a:off x="1314300" y="3611936"/>
            <a:ext cx="590700" cy="8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2"/>
          <p:cNvSpPr txBox="1"/>
          <p:nvPr/>
        </p:nvSpPr>
        <p:spPr>
          <a:xfrm>
            <a:off x="159029" y="4467094"/>
            <a:ext cx="1907357" cy="64633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ぷよが高さを表示してくれている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3050707" y="4391683"/>
            <a:ext cx="843672" cy="965947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flipH="1" rot="10800000">
            <a:off x="3050707" y="5357630"/>
            <a:ext cx="421836" cy="5288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2"/>
          <p:cNvSpPr txBox="1"/>
          <p:nvPr/>
        </p:nvSpPr>
        <p:spPr>
          <a:xfrm>
            <a:off x="1905000" y="5886450"/>
            <a:ext cx="3144462" cy="64633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キャラクターは常に同じ速度で走っている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915166" y="1771650"/>
            <a:ext cx="1199312" cy="1840286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rot="10800000">
            <a:off x="5269900" y="5587071"/>
            <a:ext cx="273104" cy="2644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2"/>
          <p:cNvSpPr txBox="1"/>
          <p:nvPr/>
        </p:nvSpPr>
        <p:spPr>
          <a:xfrm>
            <a:off x="5239870" y="5839093"/>
            <a:ext cx="3637429" cy="64633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キャラクターは2段以上飛び越えられないから1段ずつ積もう!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167839" y="4144312"/>
            <a:ext cx="1788968" cy="1452842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9473732" y="983936"/>
            <a:ext cx="2714309" cy="369332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次に来るぷよテトが分かる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>
            <a:stCxn id="110" idx="2"/>
            <a:endCxn id="106" idx="6"/>
          </p:cNvCxnSpPr>
          <p:nvPr/>
        </p:nvCxnSpPr>
        <p:spPr>
          <a:xfrm flipH="1">
            <a:off x="10114487" y="1353268"/>
            <a:ext cx="716400" cy="133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2"/>
          <p:cNvSpPr/>
          <p:nvPr/>
        </p:nvSpPr>
        <p:spPr>
          <a:xfrm>
            <a:off x="9046322" y="3622119"/>
            <a:ext cx="1002002" cy="10763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460444" y="4825786"/>
            <a:ext cx="2714309" cy="64633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使いやすいぷよテトをホールドしておくと便利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>
            <a:stCxn id="113" idx="0"/>
            <a:endCxn id="112" idx="6"/>
          </p:cNvCxnSpPr>
          <p:nvPr/>
        </p:nvCxnSpPr>
        <p:spPr>
          <a:xfrm rot="10800000">
            <a:off x="10048399" y="4160386"/>
            <a:ext cx="769200" cy="66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2"/>
          <p:cNvSpPr/>
          <p:nvPr/>
        </p:nvSpPr>
        <p:spPr>
          <a:xfrm>
            <a:off x="4239504" y="1106393"/>
            <a:ext cx="4690341" cy="3490088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698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049297" y="214318"/>
            <a:ext cx="2714309" cy="64633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ぷよテトを落とせる範囲が決まっている枠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"/>
          <p:cNvCxnSpPr>
            <a:stCxn id="116" idx="2"/>
            <a:endCxn id="115" idx="0"/>
          </p:cNvCxnSpPr>
          <p:nvPr/>
        </p:nvCxnSpPr>
        <p:spPr>
          <a:xfrm>
            <a:off x="5406452" y="860649"/>
            <a:ext cx="1178100" cy="24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2"/>
          <p:cNvSpPr txBox="1"/>
          <p:nvPr/>
        </p:nvSpPr>
        <p:spPr>
          <a:xfrm>
            <a:off x="159028" y="214317"/>
            <a:ext cx="30515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ゲーム画面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2023-10-12T04:34:43Z</dcterms:created>
  <dc:creator>OHS21 岩田涼佑</dc:creator>
</cp:coreProperties>
</file>