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タイトル&amp;サブタイトル">
    <p:bg>
      <p:bgPr>
        <a:solidFill>
          <a:srgbClr val="222222"/>
        </a:solidFill>
      </p:bgPr>
    </p:bg>
    <p:spTree>
      <p:nvGrpSpPr>
        <p:cNvPr id="1" name=""/>
        <p:cNvGrpSpPr/>
        <p:nvPr/>
      </p:nvGrpSpPr>
      <p:grpSpPr>
        <a:xfrm>
          <a:off x="0" y="0"/>
          <a:ext cx="0" cy="0"/>
          <a:chOff x="0" y="0"/>
          <a:chExt cx="0" cy="0"/>
        </a:xfrm>
      </p:grpSpPr>
      <p:sp>
        <p:nvSpPr>
          <p:cNvPr id="12" name="線"/>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13"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14" name="本文レベル1…"/>
          <p:cNvSpPr txBox="1"/>
          <p:nvPr>
            <p:ph type="body" sz="quarter" idx="1"/>
          </p:nvPr>
        </p:nvSpPr>
        <p:spPr>
          <a:xfrm>
            <a:off x="406400" y="4267200"/>
            <a:ext cx="12192000" cy="1803400"/>
          </a:xfrm>
          <a:prstGeom prst="rect">
            <a:avLst/>
          </a:prstGeom>
        </p:spPr>
        <p:txBody>
          <a:bodyPr anchor="b"/>
          <a:lstStyle>
            <a:lvl1pPr marL="0" indent="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15"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箇条書き">
    <p:bg>
      <p:bgPr>
        <a:solidFill>
          <a:srgbClr val="222222"/>
        </a:solidFill>
      </p:bgPr>
    </p:bg>
    <p:spTree>
      <p:nvGrpSpPr>
        <p:cNvPr id="1" name=""/>
        <p:cNvGrpSpPr/>
        <p:nvPr/>
      </p:nvGrpSpPr>
      <p:grpSpPr>
        <a:xfrm>
          <a:off x="0" y="0"/>
          <a:ext cx="0" cy="0"/>
          <a:chOff x="0" y="0"/>
          <a:chExt cx="0" cy="0"/>
        </a:xfrm>
      </p:grpSpPr>
      <p:sp>
        <p:nvSpPr>
          <p:cNvPr id="102"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10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10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画像（3点）">
    <p:bg>
      <p:bgPr>
        <a:solidFill>
          <a:srgbClr val="222222"/>
        </a:solidFill>
      </p:bgPr>
    </p:bg>
    <p:spTree>
      <p:nvGrpSpPr>
        <p:cNvPr id="1" name=""/>
        <p:cNvGrpSpPr/>
        <p:nvPr/>
      </p:nvGrpSpPr>
      <p:grpSpPr>
        <a:xfrm>
          <a:off x="0" y="0"/>
          <a:ext cx="0" cy="0"/>
          <a:chOff x="0" y="0"/>
          <a:chExt cx="0" cy="0"/>
        </a:xfrm>
      </p:grpSpPr>
      <p:sp>
        <p:nvSpPr>
          <p:cNvPr id="111" name="イメージ"/>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イメージ"/>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イメージ"/>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引用">
    <p:bg>
      <p:bgPr>
        <a:solidFill>
          <a:srgbClr val="222222"/>
        </a:solidFill>
      </p:bgPr>
    </p:bg>
    <p:spTree>
      <p:nvGrpSpPr>
        <p:cNvPr id="1" name=""/>
        <p:cNvGrpSpPr/>
        <p:nvPr/>
      </p:nvGrpSpPr>
      <p:grpSpPr>
        <a:xfrm>
          <a:off x="0" y="0"/>
          <a:ext cx="0" cy="0"/>
          <a:chOff x="0" y="0"/>
          <a:chExt cx="0" cy="0"/>
        </a:xfrm>
      </p:grpSpPr>
      <p:sp>
        <p:nvSpPr>
          <p:cNvPr id="121" name="コールアウト"/>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ここに引用を入力します。"/>
          <p:cNvSpPr txBox="1"/>
          <p:nvPr>
            <p:ph type="body" sz="half" idx="13"/>
          </p:nvPr>
        </p:nvSpPr>
        <p:spPr>
          <a:xfrm>
            <a:off x="889000" y="2908300"/>
            <a:ext cx="11226800" cy="2847340"/>
          </a:xfrm>
          <a:prstGeom prst="rect">
            <a:avLst/>
          </a:prstGeom>
        </p:spPr>
        <p:txBody>
          <a:bodyPr>
            <a:spAutoFit/>
          </a:bodyPr>
          <a:lstStyle>
            <a:lvl1pPr marL="0" indent="0" defTabSz="584200">
              <a:lnSpc>
                <a:spcPct val="80000"/>
              </a:lnSpc>
              <a:buClrTx/>
              <a:buSzTx/>
              <a:buFontTx/>
              <a:buNone/>
              <a:defRPr cap="all" sz="9400">
                <a:solidFill>
                  <a:srgbClr val="FFFFFF"/>
                </a:solidFill>
                <a:latin typeface="+mn-lt"/>
                <a:ea typeface="+mn-ea"/>
                <a:cs typeface="+mn-cs"/>
                <a:sym typeface="DIN Condensed"/>
              </a:defRPr>
            </a:lvl1pPr>
          </a:lstStyle>
          <a:p>
            <a:pPr/>
            <a:r>
              <a:t>ここに引用を入力します。</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defTabSz="584200">
              <a:lnSpc>
                <a:spcPct val="80000"/>
              </a:lnSpc>
              <a:buClrTx/>
              <a:buSzTx/>
              <a:buFontTx/>
              <a:buNone/>
              <a:defRPr sz="6000">
                <a:latin typeface="+mn-lt"/>
                <a:ea typeface="+mn-ea"/>
                <a:cs typeface="+mn-cs"/>
                <a:sym typeface="DIN Condensed"/>
              </a:defRPr>
            </a:lvl1pPr>
          </a:lstStyle>
          <a:p>
            <a:pPr/>
            <a:r>
              <a:t>Johnny Appleseed</a:t>
            </a:r>
          </a:p>
        </p:txBody>
      </p:sp>
      <p:sp>
        <p:nvSpPr>
          <p:cNvPr id="124" name="テキスト"/>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1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引用（代替）">
    <p:bg>
      <p:bgPr>
        <a:solidFill>
          <a:schemeClr val="accent1"/>
        </a:solidFill>
      </p:bgPr>
    </p:bg>
    <p:spTree>
      <p:nvGrpSpPr>
        <p:cNvPr id="1" name=""/>
        <p:cNvGrpSpPr/>
        <p:nvPr/>
      </p:nvGrpSpPr>
      <p:grpSpPr>
        <a:xfrm>
          <a:off x="0" y="0"/>
          <a:ext cx="0" cy="0"/>
          <a:chOff x="0" y="0"/>
          <a:chExt cx="0" cy="0"/>
        </a:xfrm>
      </p:grpSpPr>
      <p:sp>
        <p:nvSpPr>
          <p:cNvPr id="132" name="ここに引用を入力します。"/>
          <p:cNvSpPr txBox="1"/>
          <p:nvPr>
            <p:ph type="body" sz="half" idx="13"/>
          </p:nvPr>
        </p:nvSpPr>
        <p:spPr>
          <a:xfrm>
            <a:off x="5892800" y="2641600"/>
            <a:ext cx="6705600" cy="4399280"/>
          </a:xfrm>
          <a:prstGeom prst="rect">
            <a:avLst/>
          </a:prstGeom>
        </p:spPr>
        <p:txBody>
          <a:bodyPr>
            <a:spAutoFit/>
          </a:bodyPr>
          <a:lstStyle>
            <a:lvl1pPr marL="0" indent="0" defTabSz="584200">
              <a:lnSpc>
                <a:spcPct val="80000"/>
              </a:lnSpc>
              <a:buClrTx/>
              <a:buSzTx/>
              <a:buFontTx/>
              <a:buNone/>
              <a:defRPr cap="all" sz="9400">
                <a:solidFill>
                  <a:srgbClr val="FFFFFF"/>
                </a:solidFill>
                <a:latin typeface="+mn-lt"/>
                <a:ea typeface="+mn-ea"/>
                <a:cs typeface="+mn-cs"/>
                <a:sym typeface="DIN Condensed"/>
              </a:defRPr>
            </a:lvl1pPr>
          </a:lstStyle>
          <a:p>
            <a:pPr/>
            <a:r>
              <a:t>ここに引用を入力します。</a:t>
            </a:r>
          </a:p>
        </p:txBody>
      </p:sp>
      <p:sp>
        <p:nvSpPr>
          <p:cNvPr id="133" name="イメージ"/>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buClrTx/>
              <a:buSzTx/>
              <a:buFontTx/>
              <a:buNone/>
              <a:defRPr sz="6000">
                <a:solidFill>
                  <a:srgbClr val="232323"/>
                </a:solidFill>
                <a:latin typeface="+mn-lt"/>
                <a:ea typeface="+mn-ea"/>
                <a:cs typeface="+mn-cs"/>
                <a:sym typeface="DIN Condensed"/>
              </a:defRPr>
            </a:lvl1pPr>
          </a:lstStyle>
          <a:p>
            <a:pPr/>
            <a:r>
              <a:t>Johnny Appleseed</a:t>
            </a:r>
          </a:p>
        </p:txBody>
      </p:sp>
      <p:sp>
        <p:nvSpPr>
          <p:cNvPr id="13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写真">
    <p:bg>
      <p:bgPr>
        <a:solidFill>
          <a:srgbClr val="222222"/>
        </a:solidFill>
      </p:bgPr>
    </p:bg>
    <p:spTree>
      <p:nvGrpSpPr>
        <p:cNvPr id="1" name=""/>
        <p:cNvGrpSpPr/>
        <p:nvPr/>
      </p:nvGrpSpPr>
      <p:grpSpPr>
        <a:xfrm>
          <a:off x="0" y="0"/>
          <a:ext cx="0" cy="0"/>
          <a:chOff x="0" y="0"/>
          <a:chExt cx="0" cy="0"/>
        </a:xfrm>
      </p:grpSpPr>
      <p:sp>
        <p:nvSpPr>
          <p:cNvPr id="142" name="イメージ"/>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空白">
    <p:bg>
      <p:bgPr>
        <a:solidFill>
          <a:srgbClr val="222222"/>
        </a:solidFill>
      </p:bgPr>
    </p:bg>
    <p:spTree>
      <p:nvGrpSpPr>
        <p:cNvPr id="1" name=""/>
        <p:cNvGrpSpPr/>
        <p:nvPr/>
      </p:nvGrpSpPr>
      <p:grpSpPr>
        <a:xfrm>
          <a:off x="0" y="0"/>
          <a:ext cx="0" cy="0"/>
          <a:chOff x="0" y="0"/>
          <a:chExt cx="0" cy="0"/>
        </a:xfrm>
      </p:grpSpPr>
      <p:sp>
        <p:nvSpPr>
          <p:cNvPr id="15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空白（代替）">
    <p:spTree>
      <p:nvGrpSpPr>
        <p:cNvPr id="1" name=""/>
        <p:cNvGrpSpPr/>
        <p:nvPr/>
      </p:nvGrpSpPr>
      <p:grpSpPr>
        <a:xfrm>
          <a:off x="0" y="0"/>
          <a:ext cx="0" cy="0"/>
          <a:chOff x="0" y="0"/>
          <a:chExt cx="0" cy="0"/>
        </a:xfrm>
      </p:grpSpPr>
      <p:sp>
        <p:nvSpPr>
          <p:cNvPr id="15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画像（横長）">
    <p:bg>
      <p:bgPr>
        <a:solidFill>
          <a:srgbClr val="222222"/>
        </a:solidFill>
      </p:bgPr>
    </p:bg>
    <p:spTree>
      <p:nvGrpSpPr>
        <p:cNvPr id="1" name=""/>
        <p:cNvGrpSpPr/>
        <p:nvPr/>
      </p:nvGrpSpPr>
      <p:grpSpPr>
        <a:xfrm>
          <a:off x="0" y="0"/>
          <a:ext cx="0" cy="0"/>
          <a:chOff x="0" y="0"/>
          <a:chExt cx="0" cy="0"/>
        </a:xfrm>
      </p:grpSpPr>
      <p:sp>
        <p:nvSpPr>
          <p:cNvPr id="22" name="イメージ"/>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線"/>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buClrTx/>
              <a:buSzTx/>
              <a:buFontTx/>
              <a:buNone/>
              <a:defRPr sz="1200">
                <a:solidFill>
                  <a:srgbClr val="000000"/>
                </a:solidFill>
                <a:latin typeface="ヒラギノ角ゴ ProN W3"/>
                <a:ea typeface="ヒラギノ角ゴ ProN W3"/>
                <a:cs typeface="ヒラギノ角ゴ ProN W3"/>
                <a:sym typeface="ヒラギノ角ゴ ProN W3"/>
              </a:defRPr>
            </a:pPr>
          </a:p>
        </p:txBody>
      </p:sp>
      <p:sp>
        <p:nvSpPr>
          <p:cNvPr id="24"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25" name="本文レベル1…"/>
          <p:cNvSpPr txBox="1"/>
          <p:nvPr>
            <p:ph type="body" sz="quarter" idx="1"/>
          </p:nvPr>
        </p:nvSpPr>
        <p:spPr>
          <a:xfrm>
            <a:off x="406400" y="4267200"/>
            <a:ext cx="12192000" cy="1803400"/>
          </a:xfrm>
          <a:prstGeom prst="rect">
            <a:avLst/>
          </a:prstGeom>
        </p:spPr>
        <p:txBody>
          <a:bodyPr anchor="b"/>
          <a:lstStyle>
            <a:lvl1pPr marL="0" indent="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26"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タイトル&amp;サブタイトル（代替）">
    <p:spTree>
      <p:nvGrpSpPr>
        <p:cNvPr id="1" name=""/>
        <p:cNvGrpSpPr/>
        <p:nvPr/>
      </p:nvGrpSpPr>
      <p:grpSpPr>
        <a:xfrm>
          <a:off x="0" y="0"/>
          <a:ext cx="0" cy="0"/>
          <a:chOff x="0" y="0"/>
          <a:chExt cx="0" cy="0"/>
        </a:xfrm>
      </p:grpSpPr>
      <p:sp>
        <p:nvSpPr>
          <p:cNvPr id="33" name="線"/>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34"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35" name="本文レベル1…"/>
          <p:cNvSpPr txBox="1"/>
          <p:nvPr>
            <p:ph type="body" sz="quarter" idx="1"/>
          </p:nvPr>
        </p:nvSpPr>
        <p:spPr>
          <a:xfrm>
            <a:off x="406400" y="4267200"/>
            <a:ext cx="12192000" cy="1803400"/>
          </a:xfrm>
          <a:prstGeom prst="rect">
            <a:avLst/>
          </a:prstGeom>
        </p:spPr>
        <p:txBody>
          <a:bodyPr anchor="b"/>
          <a:lstStyle>
            <a:lvl1pPr marL="0" indent="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36" name="スライド番号"/>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タイトル（中央）">
    <p:bg>
      <p:bgPr>
        <a:solidFill>
          <a:srgbClr val="222222"/>
        </a:solidFill>
      </p:bgPr>
    </p:bg>
    <p:spTree>
      <p:nvGrpSpPr>
        <p:cNvPr id="1" name=""/>
        <p:cNvGrpSpPr/>
        <p:nvPr/>
      </p:nvGrpSpPr>
      <p:grpSpPr>
        <a:xfrm>
          <a:off x="0" y="0"/>
          <a:ext cx="0" cy="0"/>
          <a:chOff x="0" y="0"/>
          <a:chExt cx="0" cy="0"/>
        </a:xfrm>
      </p:grpSpPr>
      <p:sp>
        <p:nvSpPr>
          <p:cNvPr id="43" name="タイトルテキスト"/>
          <p:cNvSpPr txBox="1"/>
          <p:nvPr>
            <p:ph type="title"/>
          </p:nvPr>
        </p:nvSpPr>
        <p:spPr>
          <a:xfrm>
            <a:off x="406400" y="4038600"/>
            <a:ext cx="12192000" cy="4521200"/>
          </a:xfrm>
          <a:prstGeom prst="rect">
            <a:avLst/>
          </a:prstGeom>
        </p:spPr>
        <p:txBody>
          <a:bodyPr/>
          <a:lstStyle>
            <a:lvl1pPr>
              <a:spcBef>
                <a:spcPts val="0"/>
              </a:spcBef>
              <a:defRPr sz="17000"/>
            </a:lvl1pPr>
          </a:lstStyle>
          <a:p>
            <a:pPr/>
            <a:r>
              <a:t>タイトルテキスト</a:t>
            </a:r>
          </a:p>
        </p:txBody>
      </p:sp>
      <p:sp>
        <p:nvSpPr>
          <p:cNvPr id="44"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画像（縦長）">
    <p:bg>
      <p:bgPr>
        <a:solidFill>
          <a:srgbClr val="222222"/>
        </a:solidFill>
      </p:bgPr>
    </p:bg>
    <p:spTree>
      <p:nvGrpSpPr>
        <p:cNvPr id="1" name=""/>
        <p:cNvGrpSpPr/>
        <p:nvPr/>
      </p:nvGrpSpPr>
      <p:grpSpPr>
        <a:xfrm>
          <a:off x="0" y="0"/>
          <a:ext cx="0" cy="0"/>
          <a:chOff x="0" y="0"/>
          <a:chExt cx="0" cy="0"/>
        </a:xfrm>
      </p:grpSpPr>
      <p:sp>
        <p:nvSpPr>
          <p:cNvPr id="51" name="線"/>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52" name="イメージ"/>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タイトルテキスト"/>
          <p:cNvSpPr txBox="1"/>
          <p:nvPr>
            <p:ph type="title"/>
          </p:nvPr>
        </p:nvSpPr>
        <p:spPr>
          <a:xfrm>
            <a:off x="5892800" y="6426200"/>
            <a:ext cx="6705600" cy="2705100"/>
          </a:xfrm>
          <a:prstGeom prst="rect">
            <a:avLst/>
          </a:prstGeom>
        </p:spPr>
        <p:txBody>
          <a:bodyPr/>
          <a:lstStyle>
            <a:lvl1pPr>
              <a:spcBef>
                <a:spcPts val="0"/>
              </a:spcBef>
              <a:defRPr sz="17000"/>
            </a:lvl1pPr>
          </a:lstStyle>
          <a:p>
            <a:pPr/>
            <a:r>
              <a:t>タイトルテキスト</a:t>
            </a:r>
          </a:p>
        </p:txBody>
      </p:sp>
      <p:sp>
        <p:nvSpPr>
          <p:cNvPr id="54" name="本文レベル1…"/>
          <p:cNvSpPr txBox="1"/>
          <p:nvPr>
            <p:ph type="body" sz="quarter" idx="1"/>
          </p:nvPr>
        </p:nvSpPr>
        <p:spPr>
          <a:xfrm>
            <a:off x="5892800" y="4267200"/>
            <a:ext cx="6705600" cy="1803400"/>
          </a:xfrm>
          <a:prstGeom prst="rect">
            <a:avLst/>
          </a:prstGeom>
        </p:spPr>
        <p:txBody>
          <a:bodyPr anchor="b"/>
          <a:lstStyle>
            <a:lvl1pPr marL="0" indent="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defTabSz="584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55"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タイトル（上）">
    <p:spTree>
      <p:nvGrpSpPr>
        <p:cNvPr id="1" name=""/>
        <p:cNvGrpSpPr/>
        <p:nvPr/>
      </p:nvGrpSpPr>
      <p:grpSpPr>
        <a:xfrm>
          <a:off x="0" y="0"/>
          <a:ext cx="0" cy="0"/>
          <a:chOff x="0" y="0"/>
          <a:chExt cx="0" cy="0"/>
        </a:xfrm>
      </p:grpSpPr>
      <p:sp>
        <p:nvSpPr>
          <p:cNvPr id="62"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63" name="タイトルテキスト"/>
          <p:cNvSpPr txBox="1"/>
          <p:nvPr>
            <p:ph type="title"/>
          </p:nvPr>
        </p:nvSpPr>
        <p:spPr>
          <a:prstGeom prst="rect">
            <a:avLst/>
          </a:prstGeom>
        </p:spPr>
        <p:txBody>
          <a:bodyPr/>
          <a:lstStyle/>
          <a:p>
            <a:pPr/>
            <a:r>
              <a:t>タイトルテキスト</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タイトル&amp;箇条書き">
    <p:bg>
      <p:bgPr>
        <a:solidFill>
          <a:srgbClr val="222222"/>
        </a:solidFill>
      </p:bgPr>
    </p:bg>
    <p:spTree>
      <p:nvGrpSpPr>
        <p:cNvPr id="1" name=""/>
        <p:cNvGrpSpPr/>
        <p:nvPr/>
      </p:nvGrpSpPr>
      <p:grpSpPr>
        <a:xfrm>
          <a:off x="0" y="0"/>
          <a:ext cx="0" cy="0"/>
          <a:chOff x="0" y="0"/>
          <a:chExt cx="0" cy="0"/>
        </a:xfrm>
      </p:grpSpPr>
      <p:sp>
        <p:nvSpPr>
          <p:cNvPr id="7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72" name="タイトルテキスト"/>
          <p:cNvSpPr txBox="1"/>
          <p:nvPr>
            <p:ph type="title"/>
          </p:nvPr>
        </p:nvSpPr>
        <p:spPr>
          <a:prstGeom prst="rect">
            <a:avLst/>
          </a:prstGeom>
        </p:spPr>
        <p:txBody>
          <a:bodyPr/>
          <a:lstStyle/>
          <a:p>
            <a:pPr/>
            <a:r>
              <a:t>タイトルテキスト</a:t>
            </a:r>
          </a:p>
        </p:txBody>
      </p:sp>
      <p:sp>
        <p:nvSpPr>
          <p:cNvPr id="7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7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タイトル&amp;箇条書き（代替）">
    <p:spTree>
      <p:nvGrpSpPr>
        <p:cNvPr id="1" name=""/>
        <p:cNvGrpSpPr/>
        <p:nvPr/>
      </p:nvGrpSpPr>
      <p:grpSpPr>
        <a:xfrm>
          <a:off x="0" y="0"/>
          <a:ext cx="0" cy="0"/>
          <a:chOff x="0" y="0"/>
          <a:chExt cx="0" cy="0"/>
        </a:xfrm>
      </p:grpSpPr>
      <p:sp>
        <p:nvSpPr>
          <p:cNvPr id="8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82" name="タイトルテキスト"/>
          <p:cNvSpPr txBox="1"/>
          <p:nvPr>
            <p:ph type="title"/>
          </p:nvPr>
        </p:nvSpPr>
        <p:spPr>
          <a:prstGeom prst="rect">
            <a:avLst/>
          </a:prstGeom>
        </p:spPr>
        <p:txBody>
          <a:bodyPr/>
          <a:lstStyle/>
          <a:p>
            <a:pPr/>
            <a:r>
              <a:t>タイトルテキスト</a:t>
            </a:r>
          </a:p>
        </p:txBody>
      </p:sp>
      <p:sp>
        <p:nvSpPr>
          <p:cNvPr id="8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8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タイトル、箇条書き、画像">
    <p:bg>
      <p:bgPr>
        <a:solidFill>
          <a:srgbClr val="222222"/>
        </a:solidFill>
      </p:bgPr>
    </p:bg>
    <p:spTree>
      <p:nvGrpSpPr>
        <p:cNvPr id="1" name=""/>
        <p:cNvGrpSpPr/>
        <p:nvPr/>
      </p:nvGrpSpPr>
      <p:grpSpPr>
        <a:xfrm>
          <a:off x="0" y="0"/>
          <a:ext cx="0" cy="0"/>
          <a:chOff x="0" y="0"/>
          <a:chExt cx="0" cy="0"/>
        </a:xfrm>
      </p:grpSpPr>
      <p:sp>
        <p:nvSpPr>
          <p:cNvPr id="9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buClrTx/>
              <a:buSzTx/>
              <a:buFontTx/>
              <a:buNone/>
              <a:defRPr cap="all" spc="120" sz="2400">
                <a:latin typeface="DIN Alternate"/>
                <a:ea typeface="DIN Alternate"/>
                <a:cs typeface="DIN Alternate"/>
                <a:sym typeface="DIN Alternate"/>
              </a:defRPr>
            </a:lvl1pPr>
          </a:lstStyle>
          <a:p>
            <a:pPr/>
            <a:r>
              <a:t>テキスト</a:t>
            </a:r>
          </a:p>
        </p:txBody>
      </p:sp>
      <p:sp>
        <p:nvSpPr>
          <p:cNvPr id="92" name="イメージ"/>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タイトルテキスト"/>
          <p:cNvSpPr txBox="1"/>
          <p:nvPr>
            <p:ph type="title"/>
          </p:nvPr>
        </p:nvSpPr>
        <p:spPr>
          <a:xfrm>
            <a:off x="406400" y="1536700"/>
            <a:ext cx="6299200" cy="723900"/>
          </a:xfrm>
          <a:prstGeom prst="rect">
            <a:avLst/>
          </a:prstGeom>
        </p:spPr>
        <p:txBody>
          <a:bodyPr/>
          <a:lstStyle/>
          <a:p>
            <a:pPr/>
            <a:r>
              <a:t>タイトルテキスト</a:t>
            </a:r>
          </a:p>
        </p:txBody>
      </p:sp>
      <p:sp>
        <p:nvSpPr>
          <p:cNvPr id="94" name="本文レベル1…"/>
          <p:cNvSpPr txBox="1"/>
          <p:nvPr>
            <p:ph type="body" sz="half" idx="1"/>
          </p:nvPr>
        </p:nvSpPr>
        <p:spPr>
          <a:xfrm>
            <a:off x="406400" y="2743200"/>
            <a:ext cx="6299200" cy="6108700"/>
          </a:xfrm>
          <a:prstGeom prst="rect">
            <a:avLst/>
          </a:prstGeom>
        </p:spPr>
        <p:txBody>
          <a:bodyPr/>
          <a:lstStyle>
            <a:lvl1pPr defTabSz="584200">
              <a:spcBef>
                <a:spcPts val="2800"/>
              </a:spcBef>
              <a:buClr>
                <a:schemeClr val="accent1"/>
              </a:buClr>
              <a:buChar char="▸"/>
              <a:defRPr sz="2800"/>
            </a:lvl1pPr>
            <a:lvl2pPr defTabSz="584200">
              <a:spcBef>
                <a:spcPts val="2800"/>
              </a:spcBef>
              <a:buClr>
                <a:schemeClr val="accent1"/>
              </a:buClr>
              <a:buChar char="▸"/>
              <a:defRPr sz="2800"/>
            </a:lvl2pPr>
            <a:lvl3pPr defTabSz="584200">
              <a:spcBef>
                <a:spcPts val="2800"/>
              </a:spcBef>
              <a:buClr>
                <a:schemeClr val="accent1"/>
              </a:buClr>
              <a:buChar char="▸"/>
              <a:defRPr sz="2800"/>
            </a:lvl3pPr>
            <a:lvl4pPr defTabSz="584200">
              <a:spcBef>
                <a:spcPts val="2800"/>
              </a:spcBef>
              <a:buClr>
                <a:schemeClr val="accent1"/>
              </a:buClr>
              <a:buChar char="▸"/>
              <a:defRPr sz="2800"/>
            </a:lvl4pPr>
            <a:lvl5pPr defTabSz="584200">
              <a:spcBef>
                <a:spcPts val="2800"/>
              </a:spcBef>
              <a:buClr>
                <a:schemeClr val="accent1"/>
              </a:buClr>
              <a:buChar char="▸"/>
              <a:defRPr sz="2800"/>
            </a:lvl5pPr>
          </a:lstStyle>
          <a:p>
            <a:pPr/>
            <a:r>
              <a:t>本文レベル1</a:t>
            </a:r>
          </a:p>
          <a:p>
            <a:pPr lvl="1"/>
            <a:r>
              <a:t>本文レベル2</a:t>
            </a:r>
          </a:p>
          <a:p>
            <a:pPr lvl="2"/>
            <a:r>
              <a:t>本文レベル3</a:t>
            </a:r>
          </a:p>
          <a:p>
            <a:pPr lvl="3"/>
            <a:r>
              <a:t>本文レベル4</a:t>
            </a:r>
          </a:p>
          <a:p>
            <a:pPr lvl="4"/>
            <a:r>
              <a:t>本文レベル5</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線"/>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3" name="タイトルテキスト"/>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タイトルテキスト</a:t>
            </a:r>
          </a:p>
        </p:txBody>
      </p:sp>
      <p:sp>
        <p:nvSpPr>
          <p:cNvPr id="4" name="本文レベル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5" name="スライド番号"/>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12700" latinLnBrk="0">
        <a:lnSpc>
          <a:spcPct val="100000"/>
        </a:lnSpc>
        <a:spcBef>
          <a:spcPts val="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 Id="rId3" Type="http://schemas.openxmlformats.org/officeDocument/2006/relationships/image" Target="../media/image1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 Id="rId3" Type="http://schemas.openxmlformats.org/officeDocument/2006/relationships/image" Target="../media/image1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png"/><Relationship Id="rId3" Type="http://schemas.openxmlformats.org/officeDocument/2006/relationships/image" Target="../media/image2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tif"/><Relationship Id="rId3" Type="http://schemas.openxmlformats.org/officeDocument/2006/relationships/hyperlink" Target="https://ja.wikipedia.org/wiki/%E5%86%99%E5%83%8F" TargetMode="External"/><Relationship Id="rId4" Type="http://schemas.openxmlformats.org/officeDocument/2006/relationships/hyperlink" Target="https://ja.wikipedia.org/wiki/%E9%9B%86%E5%90%88%E8%AB%96"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3.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順伝搬型ネットワーク"/>
          <p:cNvSpPr txBox="1"/>
          <p:nvPr>
            <p:ph type="title"/>
          </p:nvPr>
        </p:nvSpPr>
        <p:spPr>
          <a:prstGeom prst="rect">
            <a:avLst/>
          </a:prstGeom>
        </p:spPr>
        <p:txBody>
          <a:bodyPr/>
          <a:lstStyle>
            <a:lvl1pPr defTabSz="327152">
              <a:defRPr sz="9520"/>
            </a:lvl1pPr>
          </a:lstStyle>
          <a:p>
            <a:pPr/>
            <a:r>
              <a:t>順伝搬型ネットワーク</a:t>
            </a:r>
          </a:p>
        </p:txBody>
      </p:sp>
      <p:sp>
        <p:nvSpPr>
          <p:cNvPr id="167" name="深層学習(MLP) 2章後半"/>
          <p:cNvSpPr txBox="1"/>
          <p:nvPr>
            <p:ph type="body" sz="quarter" idx="1"/>
          </p:nvPr>
        </p:nvSpPr>
        <p:spPr>
          <a:prstGeom prst="rect">
            <a:avLst/>
          </a:prstGeom>
        </p:spPr>
        <p:txBody>
          <a:bodyPr/>
          <a:lstStyle/>
          <a:p>
            <a:pPr/>
            <a:r>
              <a:t>深層学習(MLP) 2章後半</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chapter2. 順伝搬型ネットワーク"/>
          <p:cNvSpPr txBox="1"/>
          <p:nvPr>
            <p:ph type="body" idx="13"/>
          </p:nvPr>
        </p:nvSpPr>
        <p:spPr>
          <a:prstGeom prst="rect">
            <a:avLst/>
          </a:prstGeom>
        </p:spPr>
        <p:txBody>
          <a:bodyPr/>
          <a:lstStyle/>
          <a:p>
            <a:pPr/>
            <a:r>
              <a:t>chapter2. 順伝搬型ネットワーク</a:t>
            </a:r>
          </a:p>
        </p:txBody>
      </p:sp>
      <p:sp>
        <p:nvSpPr>
          <p:cNvPr id="222"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223" name="2.4.3二値分類…"/>
          <p:cNvSpPr txBox="1"/>
          <p:nvPr>
            <p:ph type="body" idx="1"/>
          </p:nvPr>
        </p:nvSpPr>
        <p:spPr>
          <a:xfrm>
            <a:off x="406400" y="2730500"/>
            <a:ext cx="12192000" cy="6330008"/>
          </a:xfrm>
          <a:prstGeom prst="rect">
            <a:avLst/>
          </a:prstGeom>
        </p:spPr>
        <p:txBody>
          <a:bodyPr/>
          <a:lstStyle/>
          <a:p>
            <a:pPr>
              <a:buChar char="‣"/>
            </a:pPr>
            <a:r>
              <a:t>2.4.3二値分類</a:t>
            </a:r>
          </a:p>
          <a:p>
            <a:pPr marL="0" indent="0">
              <a:buClrTx/>
              <a:buSzTx/>
              <a:buFontTx/>
              <a:buNone/>
              <a:defRPr sz="2400"/>
            </a:pPr>
            <a:r>
              <a:t>訓練データに対するwの最もらしさ(尤度)は誤差を掛け合わせる形で与えられる</a:t>
            </a:r>
          </a:p>
        </p:txBody>
      </p:sp>
      <p:pic>
        <p:nvPicPr>
          <p:cNvPr id="224" name="pasted-image.pdf" descr="pasted-image.pdf"/>
          <p:cNvPicPr>
            <a:picLocks noChangeAspect="1"/>
          </p:cNvPicPr>
          <p:nvPr/>
        </p:nvPicPr>
        <p:blipFill>
          <a:blip r:embed="rId2">
            <a:extLst/>
          </a:blip>
          <a:stretch>
            <a:fillRect/>
          </a:stretch>
        </p:blipFill>
        <p:spPr>
          <a:xfrm>
            <a:off x="336550" y="4375150"/>
            <a:ext cx="12331700" cy="1333500"/>
          </a:xfrm>
          <a:prstGeom prst="rect">
            <a:avLst/>
          </a:prstGeom>
          <a:ln w="12700">
            <a:miter lim="400000"/>
          </a:ln>
        </p:spPr>
      </p:pic>
      <p:sp>
        <p:nvSpPr>
          <p:cNvPr id="225" name="上記の式のwを最適化することは、対数関数(この場合は対数尤度)を最適化することと同じである。…"/>
          <p:cNvSpPr/>
          <p:nvPr/>
        </p:nvSpPr>
        <p:spPr>
          <a:xfrm>
            <a:off x="417239" y="5880099"/>
            <a:ext cx="10884149" cy="11852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12700">
              <a:spcBef>
                <a:spcPts val="0"/>
              </a:spcBef>
              <a:defRPr sz="1800"/>
            </a:pPr>
            <a:r>
              <a:t>上記の式のwを最適化することは、対数関数(この場合は対数尤度)を最適化することと同じである。</a:t>
            </a:r>
          </a:p>
          <a:p>
            <a:pPr defTabSz="12700">
              <a:spcBef>
                <a:spcPts val="0"/>
              </a:spcBef>
              <a:defRPr sz="1800"/>
            </a:pPr>
            <a:r>
              <a:t>上記式ではL(w)が大きくなるように最適化し、下記E(w)では小さくなる(誤差が)ように最適かする</a:t>
            </a: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p>
        </p:txBody>
      </p:sp>
      <p:pic>
        <p:nvPicPr>
          <p:cNvPr id="226" name="pasted-image.pdf" descr="pasted-image.pdf"/>
          <p:cNvPicPr>
            <a:picLocks noChangeAspect="1"/>
          </p:cNvPicPr>
          <p:nvPr/>
        </p:nvPicPr>
        <p:blipFill>
          <a:blip r:embed="rId3">
            <a:extLst/>
          </a:blip>
          <a:stretch>
            <a:fillRect/>
          </a:stretch>
        </p:blipFill>
        <p:spPr>
          <a:xfrm>
            <a:off x="293141" y="7165280"/>
            <a:ext cx="11569701" cy="13335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chapter2. 順伝搬型ネットワーク"/>
          <p:cNvSpPr txBox="1"/>
          <p:nvPr>
            <p:ph type="body" idx="13"/>
          </p:nvPr>
        </p:nvSpPr>
        <p:spPr>
          <a:prstGeom prst="rect">
            <a:avLst/>
          </a:prstGeom>
        </p:spPr>
        <p:txBody>
          <a:bodyPr/>
          <a:lstStyle/>
          <a:p>
            <a:pPr/>
            <a:r>
              <a:t>chapter2. 順伝搬型ネットワーク</a:t>
            </a:r>
          </a:p>
        </p:txBody>
      </p:sp>
      <p:sp>
        <p:nvSpPr>
          <p:cNvPr id="229"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230" name="2.4.3二値分類…"/>
          <p:cNvSpPr txBox="1"/>
          <p:nvPr>
            <p:ph type="body" idx="1"/>
          </p:nvPr>
        </p:nvSpPr>
        <p:spPr>
          <a:xfrm>
            <a:off x="406400" y="2730500"/>
            <a:ext cx="12192000" cy="6330008"/>
          </a:xfrm>
          <a:prstGeom prst="rect">
            <a:avLst/>
          </a:prstGeom>
        </p:spPr>
        <p:txBody>
          <a:bodyPr/>
          <a:lstStyle/>
          <a:p>
            <a:pPr>
              <a:buChar char="‣"/>
            </a:pPr>
            <a:r>
              <a:t>2.4.3二値分類</a:t>
            </a:r>
          </a:p>
          <a:p>
            <a:pPr marL="0" indent="0">
              <a:buClrTx/>
              <a:buSzTx/>
              <a:buFontTx/>
              <a:buNone/>
              <a:defRPr sz="2400"/>
            </a:pPr>
            <a:r>
              <a:t>活性化関数にロジスティック関数を使った解釈について</a:t>
            </a:r>
          </a:p>
          <a:p>
            <a:pPr marL="0" indent="0">
              <a:buClrTx/>
              <a:buSzTx/>
              <a:buFontTx/>
              <a:buNone/>
              <a:defRPr sz="2400"/>
            </a:pPr>
            <a:r>
              <a:t>事後確立p(d=1|x)は以下のようにかける</a:t>
            </a:r>
          </a:p>
        </p:txBody>
      </p:sp>
      <p:sp>
        <p:nvSpPr>
          <p:cNvPr id="231" name="上記の事後確立は下記uのロジスティック関数に一致する"/>
          <p:cNvSpPr/>
          <p:nvPr/>
        </p:nvSpPr>
        <p:spPr>
          <a:xfrm>
            <a:off x="417239" y="5880100"/>
            <a:ext cx="10884149" cy="11852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lvl1pPr>
          </a:lstStyle>
          <a:p>
            <a:pPr/>
            <a:r>
              <a:t>上記の事後確立は下記uのロジスティック関数に一致する</a:t>
            </a:r>
          </a:p>
        </p:txBody>
      </p:sp>
      <p:pic>
        <p:nvPicPr>
          <p:cNvPr id="232" name="pasted-image.pdf" descr="pasted-image.pdf"/>
          <p:cNvPicPr>
            <a:picLocks noChangeAspect="1"/>
          </p:cNvPicPr>
          <p:nvPr/>
        </p:nvPicPr>
        <p:blipFill>
          <a:blip r:embed="rId2">
            <a:extLst/>
          </a:blip>
          <a:stretch>
            <a:fillRect/>
          </a:stretch>
        </p:blipFill>
        <p:spPr>
          <a:xfrm>
            <a:off x="1441251" y="4509839"/>
            <a:ext cx="7518401" cy="1092201"/>
          </a:xfrm>
          <a:prstGeom prst="rect">
            <a:avLst/>
          </a:prstGeom>
          <a:ln w="12700">
            <a:miter lim="400000"/>
          </a:ln>
        </p:spPr>
      </p:pic>
      <p:pic>
        <p:nvPicPr>
          <p:cNvPr id="233" name="pasted-image.pdf" descr="pasted-image.pdf"/>
          <p:cNvPicPr>
            <a:picLocks noChangeAspect="1"/>
          </p:cNvPicPr>
          <p:nvPr/>
        </p:nvPicPr>
        <p:blipFill>
          <a:blip r:embed="rId3">
            <a:extLst/>
          </a:blip>
          <a:stretch>
            <a:fillRect/>
          </a:stretch>
        </p:blipFill>
        <p:spPr>
          <a:xfrm>
            <a:off x="717351" y="6755953"/>
            <a:ext cx="3708401" cy="1092201"/>
          </a:xfrm>
          <a:prstGeom prst="rect">
            <a:avLst/>
          </a:prstGeom>
          <a:ln w="12700">
            <a:miter lim="400000"/>
          </a:ln>
        </p:spPr>
      </p:pic>
      <p:pic>
        <p:nvPicPr>
          <p:cNvPr id="234" name="pasted-image.pdf" descr="pasted-image.pdf"/>
          <p:cNvPicPr>
            <a:picLocks noChangeAspect="1"/>
          </p:cNvPicPr>
          <p:nvPr/>
        </p:nvPicPr>
        <p:blipFill>
          <a:blip r:embed="rId4">
            <a:extLst/>
          </a:blip>
          <a:stretch>
            <a:fillRect/>
          </a:stretch>
        </p:blipFill>
        <p:spPr>
          <a:xfrm>
            <a:off x="728811" y="8156078"/>
            <a:ext cx="2425701" cy="9779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chapter2. 順伝搬型ネットワーク"/>
          <p:cNvSpPr txBox="1"/>
          <p:nvPr>
            <p:ph type="body" idx="13"/>
          </p:nvPr>
        </p:nvSpPr>
        <p:spPr>
          <a:prstGeom prst="rect">
            <a:avLst/>
          </a:prstGeom>
        </p:spPr>
        <p:txBody>
          <a:bodyPr/>
          <a:lstStyle/>
          <a:p>
            <a:pPr/>
            <a:r>
              <a:t>chapter2. 順伝搬型ネットワーク</a:t>
            </a:r>
          </a:p>
        </p:txBody>
      </p:sp>
      <p:sp>
        <p:nvSpPr>
          <p:cNvPr id="237"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238" name="2.4.4多クラス分類…"/>
          <p:cNvSpPr txBox="1"/>
          <p:nvPr>
            <p:ph type="body" idx="1"/>
          </p:nvPr>
        </p:nvSpPr>
        <p:spPr>
          <a:xfrm>
            <a:off x="406400" y="2730500"/>
            <a:ext cx="12192000" cy="6330008"/>
          </a:xfrm>
          <a:prstGeom prst="rect">
            <a:avLst/>
          </a:prstGeom>
        </p:spPr>
        <p:txBody>
          <a:bodyPr/>
          <a:lstStyle/>
          <a:p>
            <a:pPr>
              <a:buChar char="‣"/>
            </a:pPr>
            <a:r>
              <a:t>2.4.4多クラス分類</a:t>
            </a:r>
          </a:p>
          <a:p>
            <a:pPr marL="0" indent="0">
              <a:buClrTx/>
              <a:buSzTx/>
              <a:buFontTx/>
              <a:buNone/>
              <a:defRPr sz="2400"/>
            </a:pPr>
            <a:r>
              <a:t>例えば32×32の画像に書かれた0〜9の数字を判定する場合、</a:t>
            </a:r>
          </a:p>
          <a:p>
            <a:pPr marL="0" indent="0">
              <a:buClrTx/>
              <a:buSzTx/>
              <a:buFontTx/>
              <a:buNone/>
              <a:defRPr sz="2400"/>
            </a:pPr>
            <a:r>
              <a:t>入力は各ピクセルの画素値1024個で、出力には0~9のそれぞれに数値に一致する確率</a:t>
            </a:r>
          </a:p>
          <a:p>
            <a:pPr marL="0" indent="0">
              <a:buClrTx/>
              <a:buSzTx/>
              <a:buFontTx/>
              <a:buNone/>
              <a:defRPr sz="2400"/>
            </a:pPr>
            <a:r>
              <a:t>となる(MNISTと言って機械学習とかの入門とかでよく使われている)</a:t>
            </a:r>
          </a:p>
          <a:p>
            <a:pPr marL="0" indent="0">
              <a:buClrTx/>
              <a:buSzTx/>
              <a:buFontTx/>
              <a:buNone/>
              <a:defRPr sz="2400"/>
            </a:pPr>
          </a:p>
        </p:txBody>
      </p:sp>
      <p:pic>
        <p:nvPicPr>
          <p:cNvPr id="239" name="pasted-image.tiff" descr="pasted-image.tiff"/>
          <p:cNvPicPr>
            <a:picLocks noChangeAspect="1"/>
          </p:cNvPicPr>
          <p:nvPr/>
        </p:nvPicPr>
        <p:blipFill>
          <a:blip r:embed="rId2">
            <a:extLst/>
          </a:blip>
          <a:stretch>
            <a:fillRect/>
          </a:stretch>
        </p:blipFill>
        <p:spPr>
          <a:xfrm>
            <a:off x="1079500" y="5990753"/>
            <a:ext cx="9525000" cy="35941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chapter2. 順伝搬型ネットワーク"/>
          <p:cNvSpPr txBox="1"/>
          <p:nvPr>
            <p:ph type="body" idx="13"/>
          </p:nvPr>
        </p:nvSpPr>
        <p:spPr>
          <a:prstGeom prst="rect">
            <a:avLst/>
          </a:prstGeom>
        </p:spPr>
        <p:txBody>
          <a:bodyPr/>
          <a:lstStyle/>
          <a:p>
            <a:pPr/>
            <a:r>
              <a:t>chapter2. 順伝搬型ネットワーク</a:t>
            </a:r>
          </a:p>
        </p:txBody>
      </p:sp>
      <p:sp>
        <p:nvSpPr>
          <p:cNvPr id="242"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243" name="2.4.4多クラス分類…"/>
          <p:cNvSpPr txBox="1"/>
          <p:nvPr>
            <p:ph type="body" idx="1"/>
          </p:nvPr>
        </p:nvSpPr>
        <p:spPr>
          <a:xfrm>
            <a:off x="406400" y="2730500"/>
            <a:ext cx="12192000" cy="6330008"/>
          </a:xfrm>
          <a:prstGeom prst="rect">
            <a:avLst/>
          </a:prstGeom>
        </p:spPr>
        <p:txBody>
          <a:bodyPr/>
          <a:lstStyle/>
          <a:p>
            <a:pPr>
              <a:buChar char="‣"/>
            </a:pPr>
            <a:r>
              <a:t>2.4.4多クラス分類</a:t>
            </a:r>
          </a:p>
          <a:p>
            <a:pPr marL="0" indent="0">
              <a:buClrTx/>
              <a:buSzTx/>
              <a:buFontTx/>
              <a:buNone/>
              <a:defRPr sz="2400"/>
            </a:pPr>
            <a:r>
              <a:t>出力層l=Lの各ユニットk(=1,2,,K)の総入力は1つ下の層l=L-1の出力を元に</a:t>
            </a:r>
          </a:p>
          <a:p>
            <a:pPr marL="0" indent="0">
              <a:buClrTx/>
              <a:buSzTx/>
              <a:buFontTx/>
              <a:buNone/>
              <a:defRPr sz="2400"/>
            </a:pPr>
            <a:r>
              <a:t>uk^(L) (=W^(L)z^(L-1) + b^(L))と与えられ、出力層のk番目のユニットの出力には</a:t>
            </a:r>
          </a:p>
          <a:p>
            <a:pPr marL="0" indent="0">
              <a:buClrTx/>
              <a:buSzTx/>
              <a:buFontTx/>
              <a:buNone/>
              <a:defRPr sz="2400"/>
            </a:pPr>
            <a:r>
              <a:t>ソフトマックス関数を使い以下のように表せられる。</a:t>
            </a:r>
          </a:p>
          <a:p>
            <a:pPr marL="0" indent="0">
              <a:buClrTx/>
              <a:buSzTx/>
              <a:buFontTx/>
              <a:buNone/>
              <a:defRPr sz="2400"/>
            </a:pPr>
          </a:p>
        </p:txBody>
      </p:sp>
      <p:pic>
        <p:nvPicPr>
          <p:cNvPr id="244" name="pasted-image.pdf" descr="pasted-image.pdf"/>
          <p:cNvPicPr>
            <a:picLocks noChangeAspect="1"/>
          </p:cNvPicPr>
          <p:nvPr/>
        </p:nvPicPr>
        <p:blipFill>
          <a:blip r:embed="rId2">
            <a:extLst/>
          </a:blip>
          <a:stretch>
            <a:fillRect/>
          </a:stretch>
        </p:blipFill>
        <p:spPr>
          <a:xfrm>
            <a:off x="1758156" y="5772298"/>
            <a:ext cx="4648201" cy="1511301"/>
          </a:xfrm>
          <a:prstGeom prst="rect">
            <a:avLst/>
          </a:prstGeom>
          <a:ln w="12700">
            <a:miter lim="400000"/>
          </a:ln>
        </p:spPr>
      </p:pic>
      <p:sp>
        <p:nvSpPr>
          <p:cNvPr id="245" name="ソフトマックス関数により出力層にある各ユニットの出力の合計が1になるようにしている"/>
          <p:cNvSpPr/>
          <p:nvPr/>
        </p:nvSpPr>
        <p:spPr>
          <a:xfrm>
            <a:off x="226739" y="7378699"/>
            <a:ext cx="10884149" cy="8261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lvl1pPr>
          </a:lstStyle>
          <a:p>
            <a:pPr/>
            <a:r>
              <a:t>ソフトマックス関数により出力層にある各ユニットの出力の合計が1になるようにしている</a:t>
            </a:r>
          </a:p>
        </p:txBody>
      </p:sp>
      <p:sp>
        <p:nvSpPr>
          <p:cNvPr id="246" name="多クラス分類ではクラスがK個あるとき、y0,y1,,,yKのうち最も大きいkのクラスに分類するようにします。"/>
          <p:cNvSpPr/>
          <p:nvPr/>
        </p:nvSpPr>
        <p:spPr>
          <a:xfrm>
            <a:off x="226739" y="8160295"/>
            <a:ext cx="10884149" cy="1511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2700">
              <a:spcBef>
                <a:spcPts val="0"/>
              </a:spcBef>
              <a:defRPr sz="2400"/>
            </a:lvl1pPr>
          </a:lstStyle>
          <a:p>
            <a:pPr/>
            <a:r>
              <a:t>多クラス分類ではクラスがK個あるとき、y0,y1,,,yKのうち最も大きいkのクラスに分類するようにします。</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chapter2. 順伝搬型ネットワーク"/>
          <p:cNvSpPr txBox="1"/>
          <p:nvPr>
            <p:ph type="body" idx="13"/>
          </p:nvPr>
        </p:nvSpPr>
        <p:spPr>
          <a:prstGeom prst="rect">
            <a:avLst/>
          </a:prstGeom>
        </p:spPr>
        <p:txBody>
          <a:bodyPr/>
          <a:lstStyle/>
          <a:p>
            <a:pPr/>
            <a:r>
              <a:t>chapter2. 順伝搬型ネットワーク</a:t>
            </a:r>
          </a:p>
        </p:txBody>
      </p:sp>
      <p:sp>
        <p:nvSpPr>
          <p:cNvPr id="249"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250" name="2.4.4多クラス分類…"/>
          <p:cNvSpPr txBox="1"/>
          <p:nvPr>
            <p:ph type="body" idx="1"/>
          </p:nvPr>
        </p:nvSpPr>
        <p:spPr>
          <a:xfrm>
            <a:off x="685800" y="2552700"/>
            <a:ext cx="12192000" cy="6330008"/>
          </a:xfrm>
          <a:prstGeom prst="rect">
            <a:avLst/>
          </a:prstGeom>
        </p:spPr>
        <p:txBody>
          <a:bodyPr/>
          <a:lstStyle/>
          <a:p>
            <a:pPr>
              <a:buChar char="‣"/>
            </a:pPr>
            <a:r>
              <a:t>2.4.4多クラス分類</a:t>
            </a:r>
          </a:p>
          <a:p>
            <a:pPr marL="0" indent="0">
              <a:buClrTx/>
              <a:buSzTx/>
              <a:buFontTx/>
              <a:buNone/>
              <a:defRPr sz="2400"/>
            </a:pPr>
            <a:r>
              <a:t>多クラス分類の出力層の訓練データについて、例えば0~9の数値を分類する多クラス分離で2の訓練データの出力層は以下のようになる</a:t>
            </a:r>
          </a:p>
          <a:p>
            <a:pPr marL="0" indent="0">
              <a:buClrTx/>
              <a:buSzTx/>
              <a:buFontTx/>
              <a:buNone/>
              <a:defRPr sz="2400"/>
            </a:pPr>
            <a:r>
              <a:t>  d=[0 0 1 0 0 0 0 0 0 0] </a:t>
            </a:r>
          </a:p>
          <a:p>
            <a:pPr marL="0" indent="0">
              <a:buClrTx/>
              <a:buSzTx/>
              <a:buFontTx/>
              <a:buNone/>
              <a:defRPr sz="1800"/>
            </a:pPr>
          </a:p>
          <a:p>
            <a:pPr marL="0" indent="0">
              <a:buClrTx/>
              <a:buSzTx/>
              <a:buFontTx/>
              <a:buNone/>
              <a:defRPr sz="1800"/>
            </a:pPr>
            <a:r>
              <a:t>これより、事後分布は以下で表すことができる</a:t>
            </a:r>
          </a:p>
        </p:txBody>
      </p:sp>
      <p:pic>
        <p:nvPicPr>
          <p:cNvPr id="251" name="pasted-image.pdf" descr="pasted-image.pdf"/>
          <p:cNvPicPr>
            <a:picLocks noChangeAspect="1"/>
          </p:cNvPicPr>
          <p:nvPr/>
        </p:nvPicPr>
        <p:blipFill>
          <a:blip r:embed="rId2">
            <a:extLst/>
          </a:blip>
          <a:stretch>
            <a:fillRect/>
          </a:stretch>
        </p:blipFill>
        <p:spPr>
          <a:xfrm>
            <a:off x="1483221" y="5977632"/>
            <a:ext cx="4368801" cy="1346201"/>
          </a:xfrm>
          <a:prstGeom prst="rect">
            <a:avLst/>
          </a:prstGeom>
          <a:ln w="12700">
            <a:miter lim="400000"/>
          </a:ln>
        </p:spPr>
      </p:pic>
      <p:sp>
        <p:nvSpPr>
          <p:cNvPr id="252" name="d=[0 0 1 0 0 0 0 0 0 0]の時はp(d|x) = 1 * 1 * p(c2|x) * 1 * 1 * 1 * 1 * 1 * 1 * 1 = p(c2|x)"/>
          <p:cNvSpPr/>
          <p:nvPr/>
        </p:nvSpPr>
        <p:spPr>
          <a:xfrm>
            <a:off x="226739" y="7378700"/>
            <a:ext cx="10884149" cy="8261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lvl1pPr>
          </a:lstStyle>
          <a:p>
            <a:pPr/>
            <a:r>
              <a:t>d=[0 0 1 0 0 0 0 0 0 0]の時はp(d|x) = 1 * 1 * p(c2|x) * 1 * 1 * 1 * 1 * 1 * 1 * 1 = p(c2|x)</a:t>
            </a:r>
          </a:p>
        </p:txBody>
      </p:sp>
      <p:sp>
        <p:nvSpPr>
          <p:cNvPr id="253" name="訓練データがN個ある場合のwの尤度は以下のように導出できる"/>
          <p:cNvSpPr/>
          <p:nvPr/>
        </p:nvSpPr>
        <p:spPr>
          <a:xfrm>
            <a:off x="226739" y="7950200"/>
            <a:ext cx="10884149" cy="8261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lvl1pPr>
          </a:lstStyle>
          <a:p>
            <a:pPr/>
            <a:r>
              <a:t>訓練データがN個ある場合のwの尤度は以下のように導出できる</a:t>
            </a:r>
          </a:p>
        </p:txBody>
      </p:sp>
      <p:pic>
        <p:nvPicPr>
          <p:cNvPr id="254" name="pasted-image.pdf" descr="pasted-image.pdf"/>
          <p:cNvPicPr>
            <a:picLocks noChangeAspect="1"/>
          </p:cNvPicPr>
          <p:nvPr/>
        </p:nvPicPr>
        <p:blipFill>
          <a:blip r:embed="rId3">
            <a:extLst/>
          </a:blip>
          <a:stretch>
            <a:fillRect/>
          </a:stretch>
        </p:blipFill>
        <p:spPr>
          <a:xfrm>
            <a:off x="700037" y="8519024"/>
            <a:ext cx="8042428" cy="118402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chapter2. 順伝搬型ネットワーク"/>
          <p:cNvSpPr txBox="1"/>
          <p:nvPr>
            <p:ph type="body" idx="13"/>
          </p:nvPr>
        </p:nvSpPr>
        <p:spPr>
          <a:prstGeom prst="rect">
            <a:avLst/>
          </a:prstGeom>
        </p:spPr>
        <p:txBody>
          <a:bodyPr/>
          <a:lstStyle/>
          <a:p>
            <a:pPr/>
            <a:r>
              <a:t>chapter2. 順伝搬型ネットワーク</a:t>
            </a:r>
          </a:p>
        </p:txBody>
      </p:sp>
      <p:sp>
        <p:nvSpPr>
          <p:cNvPr id="257"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258" name="2.4.4多クラス分類…"/>
          <p:cNvSpPr txBox="1"/>
          <p:nvPr>
            <p:ph type="body" idx="1"/>
          </p:nvPr>
        </p:nvSpPr>
        <p:spPr>
          <a:xfrm>
            <a:off x="685800" y="2552700"/>
            <a:ext cx="12192000" cy="6330008"/>
          </a:xfrm>
          <a:prstGeom prst="rect">
            <a:avLst/>
          </a:prstGeom>
        </p:spPr>
        <p:txBody>
          <a:bodyPr/>
          <a:lstStyle/>
          <a:p>
            <a:pPr>
              <a:buChar char="‣"/>
            </a:pPr>
            <a:r>
              <a:t>2.4.4多クラス分類</a:t>
            </a:r>
          </a:p>
          <a:p>
            <a:pPr marL="0" indent="0">
              <a:buClrTx/>
              <a:buSzTx/>
              <a:buFontTx/>
              <a:buNone/>
              <a:defRPr sz="2400"/>
            </a:pPr>
            <a:r>
              <a:t>尤度が求められたので、以下の対数尤度を誤差関数として使用できる。</a:t>
            </a:r>
          </a:p>
          <a:p>
            <a:pPr marL="0" indent="0">
              <a:buClrTx/>
              <a:buSzTx/>
              <a:buFontTx/>
              <a:buNone/>
              <a:defRPr sz="2400"/>
            </a:pPr>
            <a:r>
              <a:t> </a:t>
            </a:r>
          </a:p>
        </p:txBody>
      </p:sp>
      <p:pic>
        <p:nvPicPr>
          <p:cNvPr id="259" name="pasted-image.pdf" descr="pasted-image.pdf"/>
          <p:cNvPicPr>
            <a:picLocks noChangeAspect="1"/>
          </p:cNvPicPr>
          <p:nvPr/>
        </p:nvPicPr>
        <p:blipFill>
          <a:blip r:embed="rId2">
            <a:extLst/>
          </a:blip>
          <a:stretch>
            <a:fillRect/>
          </a:stretch>
        </p:blipFill>
        <p:spPr>
          <a:xfrm>
            <a:off x="3087637" y="4010524"/>
            <a:ext cx="8042428" cy="1184025"/>
          </a:xfrm>
          <a:prstGeom prst="rect">
            <a:avLst/>
          </a:prstGeom>
          <a:ln w="12700">
            <a:miter lim="400000"/>
          </a:ln>
        </p:spPr>
      </p:pic>
      <p:sp>
        <p:nvSpPr>
          <p:cNvPr id="260" name="尤度:"/>
          <p:cNvSpPr/>
          <p:nvPr/>
        </p:nvSpPr>
        <p:spPr>
          <a:xfrm>
            <a:off x="1750739" y="4373863"/>
            <a:ext cx="1831678" cy="45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lvl1pPr>
          </a:lstStyle>
          <a:p>
            <a:pPr/>
            <a:r>
              <a:t>尤度:</a:t>
            </a:r>
          </a:p>
        </p:txBody>
      </p:sp>
      <p:sp>
        <p:nvSpPr>
          <p:cNvPr id="261" name="対数尤度:"/>
          <p:cNvSpPr/>
          <p:nvPr/>
        </p:nvSpPr>
        <p:spPr>
          <a:xfrm>
            <a:off x="1598339" y="5783431"/>
            <a:ext cx="1831678" cy="45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lvl1pPr>
          </a:lstStyle>
          <a:p>
            <a:pPr/>
            <a:r>
              <a:t>対数尤度:</a:t>
            </a:r>
          </a:p>
        </p:txBody>
      </p:sp>
      <p:pic>
        <p:nvPicPr>
          <p:cNvPr id="262" name="pasted-image.pdf" descr="pasted-image.pdf"/>
          <p:cNvPicPr>
            <a:picLocks noChangeAspect="1"/>
          </p:cNvPicPr>
          <p:nvPr/>
        </p:nvPicPr>
        <p:blipFill>
          <a:blip r:embed="rId3">
            <a:extLst/>
          </a:blip>
          <a:stretch>
            <a:fillRect/>
          </a:stretch>
        </p:blipFill>
        <p:spPr>
          <a:xfrm>
            <a:off x="2954238" y="5388272"/>
            <a:ext cx="6319975" cy="1247519"/>
          </a:xfrm>
          <a:prstGeom prst="rect">
            <a:avLst/>
          </a:prstGeom>
          <a:ln w="12700">
            <a:miter lim="400000"/>
          </a:ln>
        </p:spPr>
      </p:pic>
      <p:sp>
        <p:nvSpPr>
          <p:cNvPr id="263" name="この対数尤度は交差エントロピーと呼ばれている"/>
          <p:cNvSpPr/>
          <p:nvPr/>
        </p:nvSpPr>
        <p:spPr>
          <a:xfrm>
            <a:off x="417239" y="7066000"/>
            <a:ext cx="9350624" cy="6050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sz="2400">
                <a:solidFill>
                  <a:srgbClr val="030303"/>
                </a:solidFill>
                <a:latin typeface="ヒラギノ角ゴ Pro W3"/>
                <a:ea typeface="ヒラギノ角ゴ Pro W3"/>
                <a:cs typeface="ヒラギノ角ゴ Pro W3"/>
                <a:sym typeface="ヒラギノ角ゴ Pro W3"/>
              </a:defRPr>
            </a:lvl1pPr>
          </a:lstStyle>
          <a:p>
            <a:pPr/>
            <a:r>
              <a:t>この対数尤度は交差エントロピーと呼ばれている</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chapter2. 順伝搬型ネットワーク"/>
          <p:cNvSpPr txBox="1"/>
          <p:nvPr>
            <p:ph type="body" idx="13"/>
          </p:nvPr>
        </p:nvSpPr>
        <p:spPr>
          <a:prstGeom prst="rect">
            <a:avLst/>
          </a:prstGeom>
        </p:spPr>
        <p:txBody>
          <a:bodyPr/>
          <a:lstStyle/>
          <a:p>
            <a:pPr/>
            <a:r>
              <a:t>chapter2. 順伝搬型ネットワーク</a:t>
            </a:r>
          </a:p>
        </p:txBody>
      </p:sp>
      <p:sp>
        <p:nvSpPr>
          <p:cNvPr id="266"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267" name="2.4.4多クラス分類…"/>
          <p:cNvSpPr txBox="1"/>
          <p:nvPr>
            <p:ph type="body" idx="1"/>
          </p:nvPr>
        </p:nvSpPr>
        <p:spPr>
          <a:xfrm>
            <a:off x="685800" y="2552700"/>
            <a:ext cx="12192000" cy="6330008"/>
          </a:xfrm>
          <a:prstGeom prst="rect">
            <a:avLst/>
          </a:prstGeom>
        </p:spPr>
        <p:txBody>
          <a:bodyPr/>
          <a:lstStyle/>
          <a:p>
            <a:pPr>
              <a:buChar char="‣"/>
            </a:pPr>
            <a:r>
              <a:t>2.4.4多クラス分類</a:t>
            </a:r>
          </a:p>
          <a:p>
            <a:pPr marL="0" indent="0">
              <a:buClrTx/>
              <a:buSzTx/>
              <a:buFontTx/>
              <a:buNone/>
              <a:defRPr sz="2400"/>
            </a:pPr>
            <a:r>
              <a:t>活性化関数にソフトマックス関数を使っているけど</a:t>
            </a:r>
          </a:p>
          <a:p>
            <a:pPr marL="0" indent="0">
              <a:buClrTx/>
              <a:buSzTx/>
              <a:buFontTx/>
              <a:buNone/>
              <a:defRPr sz="2400"/>
            </a:pPr>
            <a:r>
              <a:t> ckの事後確立は以下のように表せる</a:t>
            </a:r>
          </a:p>
          <a:p>
            <a:pPr marL="0" indent="0">
              <a:buClrTx/>
              <a:buSzTx/>
              <a:buFontTx/>
              <a:buNone/>
              <a:defRPr sz="2400"/>
            </a:pPr>
          </a:p>
          <a:p>
            <a:pPr marL="0" indent="0">
              <a:buClrTx/>
              <a:buSzTx/>
              <a:buFontTx/>
              <a:buNone/>
              <a:defRPr sz="2400"/>
            </a:pPr>
          </a:p>
          <a:p>
            <a:pPr marL="0" indent="0">
              <a:buClrTx/>
              <a:buSzTx/>
              <a:buFontTx/>
              <a:buNone/>
              <a:defRPr sz="2400"/>
            </a:pPr>
          </a:p>
          <a:p>
            <a:pPr marL="0" indent="0">
              <a:buClrTx/>
              <a:buSzTx/>
              <a:buFontTx/>
              <a:buNone/>
              <a:defRPr sz="2400"/>
            </a:pPr>
          </a:p>
          <a:p>
            <a:pPr marL="0" indent="0">
              <a:buClrTx/>
              <a:buSzTx/>
              <a:buFontTx/>
              <a:buNone/>
              <a:defRPr sz="2400"/>
            </a:pPr>
            <a:r>
              <a:t>ここでuk ≡ log(p(x, ck)) → p(x, ck) ≡ exp^(uk)とすると</a:t>
            </a:r>
          </a:p>
          <a:p>
            <a:pPr marL="0" indent="0">
              <a:buClrTx/>
              <a:buSzTx/>
              <a:buFontTx/>
              <a:buNone/>
              <a:defRPr sz="2400"/>
            </a:pPr>
          </a:p>
        </p:txBody>
      </p:sp>
      <p:pic>
        <p:nvPicPr>
          <p:cNvPr id="268" name="pasted-image.pdf" descr="pasted-image.pdf"/>
          <p:cNvPicPr>
            <a:picLocks noChangeAspect="1"/>
          </p:cNvPicPr>
          <p:nvPr/>
        </p:nvPicPr>
        <p:blipFill>
          <a:blip r:embed="rId2">
            <a:extLst/>
          </a:blip>
          <a:stretch>
            <a:fillRect/>
          </a:stretch>
        </p:blipFill>
        <p:spPr>
          <a:xfrm>
            <a:off x="1784945" y="4570759"/>
            <a:ext cx="4724401" cy="1257301"/>
          </a:xfrm>
          <a:prstGeom prst="rect">
            <a:avLst/>
          </a:prstGeom>
          <a:ln w="12700">
            <a:miter lim="400000"/>
          </a:ln>
        </p:spPr>
      </p:pic>
      <p:pic>
        <p:nvPicPr>
          <p:cNvPr id="269" name="pasted-image.pdf" descr="pasted-image.pdf"/>
          <p:cNvPicPr>
            <a:picLocks noChangeAspect="1"/>
          </p:cNvPicPr>
          <p:nvPr/>
        </p:nvPicPr>
        <p:blipFill>
          <a:blip r:embed="rId3">
            <a:extLst/>
          </a:blip>
          <a:stretch>
            <a:fillRect/>
          </a:stretch>
        </p:blipFill>
        <p:spPr>
          <a:xfrm>
            <a:off x="1793031" y="6801346"/>
            <a:ext cx="3911601" cy="1231901"/>
          </a:xfrm>
          <a:prstGeom prst="rect">
            <a:avLst/>
          </a:prstGeom>
          <a:ln w="12700">
            <a:miter lim="400000"/>
          </a:ln>
        </p:spPr>
      </p:pic>
      <p:sp>
        <p:nvSpPr>
          <p:cNvPr id="270" name="となり、ソフトマックス関数に一致することがわかる"/>
          <p:cNvSpPr/>
          <p:nvPr/>
        </p:nvSpPr>
        <p:spPr>
          <a:xfrm>
            <a:off x="315639" y="8138219"/>
            <a:ext cx="9350624" cy="6050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0"/>
              </a:spcBef>
              <a:defRPr sz="2400">
                <a:solidFill>
                  <a:srgbClr val="030303"/>
                </a:solidFill>
                <a:latin typeface="ヒラギノ角ゴ Pro W3"/>
                <a:ea typeface="ヒラギノ角ゴ Pro W3"/>
                <a:cs typeface="ヒラギノ角ゴ Pro W3"/>
                <a:sym typeface="ヒラギノ角ゴ Pro W3"/>
              </a:defRPr>
            </a:lvl1pPr>
          </a:lstStyle>
          <a:p>
            <a:pPr/>
            <a:r>
              <a:t>となり、ソフトマックス関数に一致することがわかる</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chapter2. 順伝搬型ネットワーク"/>
          <p:cNvSpPr txBox="1"/>
          <p:nvPr>
            <p:ph type="body" idx="13"/>
          </p:nvPr>
        </p:nvSpPr>
        <p:spPr>
          <a:prstGeom prst="rect">
            <a:avLst/>
          </a:prstGeom>
        </p:spPr>
        <p:txBody>
          <a:bodyPr/>
          <a:lstStyle/>
          <a:p>
            <a:pPr/>
            <a:r>
              <a:t>chapter2. 順伝搬型ネットワーク</a:t>
            </a:r>
          </a:p>
        </p:txBody>
      </p:sp>
      <p:sp>
        <p:nvSpPr>
          <p:cNvPr id="170" name="2.3多層ネットワーク"/>
          <p:cNvSpPr txBox="1"/>
          <p:nvPr>
            <p:ph type="title"/>
          </p:nvPr>
        </p:nvSpPr>
        <p:spPr>
          <a:prstGeom prst="rect">
            <a:avLst/>
          </a:prstGeom>
        </p:spPr>
        <p:txBody>
          <a:bodyPr/>
          <a:lstStyle>
            <a:lvl1pPr defTabSz="403097">
              <a:spcBef>
                <a:spcPts val="1900"/>
              </a:spcBef>
              <a:defRPr sz="4140"/>
            </a:lvl1pPr>
          </a:lstStyle>
          <a:p>
            <a:pPr/>
            <a:r>
              <a:t>2.3多層ネットワーク</a:t>
            </a:r>
          </a:p>
        </p:txBody>
      </p:sp>
      <p:sp>
        <p:nvSpPr>
          <p:cNvPr id="171" name="2層構造のネットワークでは各層をl=1,2,3で表し、l=1を入力層、l=2を中間層または隠れそう、l=3を出力層と呼ぶ"/>
          <p:cNvSpPr txBox="1"/>
          <p:nvPr>
            <p:ph type="body" idx="1"/>
          </p:nvPr>
        </p:nvSpPr>
        <p:spPr>
          <a:prstGeom prst="rect">
            <a:avLst/>
          </a:prstGeom>
        </p:spPr>
        <p:txBody>
          <a:bodyPr/>
          <a:lstStyle/>
          <a:p>
            <a:pPr marL="0" indent="0">
              <a:buClrTx/>
              <a:buSzTx/>
              <a:buFontTx/>
              <a:buNone/>
            </a:pPr>
            <a:r>
              <a:t>2層構造のネットワークでは各層をl=1,2,3で表し、l=1を入力層、l=2を中間層または隠れそう、l=3を出力層と呼ぶ</a:t>
            </a:r>
          </a:p>
          <a:p>
            <a:pPr marL="0" indent="0">
              <a:buClrTx/>
              <a:buSzTx/>
              <a:buFontTx/>
              <a:buNone/>
            </a:pPr>
          </a:p>
        </p:txBody>
      </p:sp>
      <p:pic>
        <p:nvPicPr>
          <p:cNvPr id="172" name="pasted-image.tiff" descr="pasted-image.tiff"/>
          <p:cNvPicPr>
            <a:picLocks noChangeAspect="1"/>
          </p:cNvPicPr>
          <p:nvPr/>
        </p:nvPicPr>
        <p:blipFill>
          <a:blip r:embed="rId2">
            <a:extLst/>
          </a:blip>
          <a:stretch>
            <a:fillRect/>
          </a:stretch>
        </p:blipFill>
        <p:spPr>
          <a:xfrm>
            <a:off x="2565400" y="4857750"/>
            <a:ext cx="7620000" cy="35560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chapter2. 順伝搬型ネットワーク"/>
          <p:cNvSpPr txBox="1"/>
          <p:nvPr>
            <p:ph type="body" idx="13"/>
          </p:nvPr>
        </p:nvSpPr>
        <p:spPr>
          <a:prstGeom prst="rect">
            <a:avLst/>
          </a:prstGeom>
        </p:spPr>
        <p:txBody>
          <a:bodyPr/>
          <a:lstStyle/>
          <a:p>
            <a:pPr/>
            <a:r>
              <a:t>chapter2. 順伝搬型ネットワーク</a:t>
            </a:r>
          </a:p>
        </p:txBody>
      </p:sp>
      <p:sp>
        <p:nvSpPr>
          <p:cNvPr id="175" name="2.3多層ネットワーク"/>
          <p:cNvSpPr txBox="1"/>
          <p:nvPr>
            <p:ph type="title"/>
          </p:nvPr>
        </p:nvSpPr>
        <p:spPr>
          <a:prstGeom prst="rect">
            <a:avLst/>
          </a:prstGeom>
        </p:spPr>
        <p:txBody>
          <a:bodyPr/>
          <a:lstStyle>
            <a:lvl1pPr defTabSz="403097">
              <a:spcBef>
                <a:spcPts val="1900"/>
              </a:spcBef>
              <a:defRPr sz="4140"/>
            </a:lvl1pPr>
          </a:lstStyle>
          <a:p>
            <a:pPr/>
            <a:r>
              <a:t>2.3多層ネットワーク</a:t>
            </a:r>
          </a:p>
        </p:txBody>
      </p:sp>
      <p:pic>
        <p:nvPicPr>
          <p:cNvPr id="176" name="pasted-image.pdf" descr="pasted-image.pdf"/>
          <p:cNvPicPr>
            <a:picLocks noChangeAspect="1"/>
          </p:cNvPicPr>
          <p:nvPr/>
        </p:nvPicPr>
        <p:blipFill>
          <a:blip r:embed="rId2">
            <a:extLst/>
          </a:blip>
          <a:stretch>
            <a:fillRect/>
          </a:stretch>
        </p:blipFill>
        <p:spPr>
          <a:xfrm>
            <a:off x="3245544" y="4359026"/>
            <a:ext cx="5041901" cy="558801"/>
          </a:xfrm>
          <a:prstGeom prst="rect">
            <a:avLst/>
          </a:prstGeom>
          <a:ln w="12700">
            <a:miter lim="400000"/>
          </a:ln>
        </p:spPr>
      </p:pic>
      <p:sp>
        <p:nvSpPr>
          <p:cNvPr id="177" name="2層構造のネットワークの場合…"/>
          <p:cNvSpPr/>
          <p:nvPr/>
        </p:nvSpPr>
        <p:spPr>
          <a:xfrm>
            <a:off x="595039" y="2882899"/>
            <a:ext cx="11814722" cy="15563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12700">
              <a:spcBef>
                <a:spcPts val="0"/>
              </a:spcBef>
              <a:defRPr sz="3400"/>
            </a:pPr>
            <a:r>
              <a:t>2層構造のネットワークの場合</a:t>
            </a:r>
          </a:p>
          <a:p>
            <a:pPr defTabSz="12700">
              <a:spcBef>
                <a:spcPts val="0"/>
              </a:spcBef>
              <a:defRPr sz="3400"/>
            </a:pPr>
            <a:r>
              <a:t>l=1の層からの出力Xと入力~中間層間の重みをWとしたら</a:t>
            </a: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p>
        </p:txBody>
      </p:sp>
      <p:sp>
        <p:nvSpPr>
          <p:cNvPr id="178" name="中間層への入力u及び出力zは以下のように表せる"/>
          <p:cNvSpPr txBox="1"/>
          <p:nvPr/>
        </p:nvSpPr>
        <p:spPr>
          <a:xfrm>
            <a:off x="649570" y="6034732"/>
            <a:ext cx="9642903"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12700">
              <a:spcBef>
                <a:spcPts val="0"/>
              </a:spcBef>
              <a:defRPr sz="3400"/>
            </a:lvl1pPr>
          </a:lstStyle>
          <a:p>
            <a:pPr/>
            <a:r>
              <a:t>中間層への入力u及び出力zは以下のように表せる</a:t>
            </a:r>
          </a:p>
        </p:txBody>
      </p:sp>
      <p:pic>
        <p:nvPicPr>
          <p:cNvPr id="179" name="pasted-image.pdf" descr="pasted-image.pdf"/>
          <p:cNvPicPr>
            <a:picLocks noChangeAspect="1"/>
          </p:cNvPicPr>
          <p:nvPr/>
        </p:nvPicPr>
        <p:blipFill>
          <a:blip r:embed="rId3">
            <a:extLst/>
          </a:blip>
          <a:stretch>
            <a:fillRect/>
          </a:stretch>
        </p:blipFill>
        <p:spPr>
          <a:xfrm>
            <a:off x="2851150" y="6798369"/>
            <a:ext cx="3937000" cy="482601"/>
          </a:xfrm>
          <a:prstGeom prst="rect">
            <a:avLst/>
          </a:prstGeom>
          <a:ln w="12700">
            <a:miter lim="400000"/>
          </a:ln>
        </p:spPr>
      </p:pic>
      <p:pic>
        <p:nvPicPr>
          <p:cNvPr id="180" name="pasted-image.pdf" descr="pasted-image.pdf"/>
          <p:cNvPicPr>
            <a:picLocks noChangeAspect="1"/>
          </p:cNvPicPr>
          <p:nvPr/>
        </p:nvPicPr>
        <p:blipFill>
          <a:blip r:embed="rId4">
            <a:extLst/>
          </a:blip>
          <a:stretch>
            <a:fillRect/>
          </a:stretch>
        </p:blipFill>
        <p:spPr>
          <a:xfrm>
            <a:off x="2792362" y="7499350"/>
            <a:ext cx="2654301" cy="546100"/>
          </a:xfrm>
          <a:prstGeom prst="rect">
            <a:avLst/>
          </a:prstGeom>
          <a:ln w="12700">
            <a:miter lim="400000"/>
          </a:ln>
        </p:spPr>
      </p:pic>
      <p:pic>
        <p:nvPicPr>
          <p:cNvPr id="181" name="pasted-image.pdf" descr="pasted-image.pdf"/>
          <p:cNvPicPr>
            <a:picLocks noChangeAspect="1"/>
          </p:cNvPicPr>
          <p:nvPr/>
        </p:nvPicPr>
        <p:blipFill>
          <a:blip r:embed="rId5">
            <a:extLst/>
          </a:blip>
          <a:stretch>
            <a:fillRect/>
          </a:stretch>
        </p:blipFill>
        <p:spPr>
          <a:xfrm>
            <a:off x="2403971" y="5230911"/>
            <a:ext cx="6134101" cy="5969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chapter2. 順伝搬型ネットワーク"/>
          <p:cNvSpPr txBox="1"/>
          <p:nvPr>
            <p:ph type="body" idx="13"/>
          </p:nvPr>
        </p:nvSpPr>
        <p:spPr>
          <a:prstGeom prst="rect">
            <a:avLst/>
          </a:prstGeom>
        </p:spPr>
        <p:txBody>
          <a:bodyPr/>
          <a:lstStyle/>
          <a:p>
            <a:pPr/>
            <a:r>
              <a:t>chapter2. 順伝搬型ネットワーク</a:t>
            </a:r>
          </a:p>
        </p:txBody>
      </p:sp>
      <p:sp>
        <p:nvSpPr>
          <p:cNvPr id="184" name="2.3多層ネットワーク"/>
          <p:cNvSpPr txBox="1"/>
          <p:nvPr>
            <p:ph type="title"/>
          </p:nvPr>
        </p:nvSpPr>
        <p:spPr>
          <a:prstGeom prst="rect">
            <a:avLst/>
          </a:prstGeom>
        </p:spPr>
        <p:txBody>
          <a:bodyPr/>
          <a:lstStyle>
            <a:lvl1pPr defTabSz="403097">
              <a:spcBef>
                <a:spcPts val="1900"/>
              </a:spcBef>
              <a:defRPr sz="4140"/>
            </a:lvl1pPr>
          </a:lstStyle>
          <a:p>
            <a:pPr/>
            <a:r>
              <a:t>2.3多層ネットワーク</a:t>
            </a:r>
          </a:p>
        </p:txBody>
      </p:sp>
      <p:sp>
        <p:nvSpPr>
          <p:cNvPr id="185" name="任意の総数Lのネットワークにおいて、層l+1のユニット…"/>
          <p:cNvSpPr/>
          <p:nvPr/>
        </p:nvSpPr>
        <p:spPr>
          <a:xfrm>
            <a:off x="678160" y="2882899"/>
            <a:ext cx="11814721" cy="17385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12700">
              <a:spcBef>
                <a:spcPts val="0"/>
              </a:spcBef>
              <a:defRPr sz="3400"/>
            </a:pPr>
            <a:r>
              <a:t>任意の総数Lのネットワークにおいて、層l+1のユニット</a:t>
            </a:r>
          </a:p>
          <a:p>
            <a:pPr defTabSz="12700">
              <a:spcBef>
                <a:spcPts val="0"/>
              </a:spcBef>
              <a:defRPr sz="3400"/>
            </a:pPr>
            <a:r>
              <a:t>の出力は以下のように表せる</a:t>
            </a: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p>
        </p:txBody>
      </p:sp>
      <p:pic>
        <p:nvPicPr>
          <p:cNvPr id="186" name="pasted-image.pdf" descr="pasted-image.pdf"/>
          <p:cNvPicPr>
            <a:picLocks noChangeAspect="1"/>
          </p:cNvPicPr>
          <p:nvPr/>
        </p:nvPicPr>
        <p:blipFill>
          <a:blip r:embed="rId2">
            <a:extLst/>
          </a:blip>
          <a:stretch>
            <a:fillRect/>
          </a:stretch>
        </p:blipFill>
        <p:spPr>
          <a:xfrm>
            <a:off x="2546548" y="5186660"/>
            <a:ext cx="5080001" cy="482601"/>
          </a:xfrm>
          <a:prstGeom prst="rect">
            <a:avLst/>
          </a:prstGeom>
          <a:ln w="12700">
            <a:miter lim="400000"/>
          </a:ln>
        </p:spPr>
      </p:pic>
      <p:pic>
        <p:nvPicPr>
          <p:cNvPr id="187" name="pasted-image.pdf" descr="pasted-image.pdf"/>
          <p:cNvPicPr>
            <a:picLocks noChangeAspect="1"/>
          </p:cNvPicPr>
          <p:nvPr/>
        </p:nvPicPr>
        <p:blipFill>
          <a:blip r:embed="rId3">
            <a:extLst/>
          </a:blip>
          <a:stretch>
            <a:fillRect/>
          </a:stretch>
        </p:blipFill>
        <p:spPr>
          <a:xfrm>
            <a:off x="2548334" y="6089749"/>
            <a:ext cx="3454401" cy="5461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chapter2. 順伝搬型ネットワーク"/>
          <p:cNvSpPr txBox="1"/>
          <p:nvPr>
            <p:ph type="body" idx="13"/>
          </p:nvPr>
        </p:nvSpPr>
        <p:spPr>
          <a:prstGeom prst="rect">
            <a:avLst/>
          </a:prstGeom>
        </p:spPr>
        <p:txBody>
          <a:bodyPr/>
          <a:lstStyle/>
          <a:p>
            <a:pPr/>
            <a:r>
              <a:t>chapter2. 順伝搬型ネットワーク</a:t>
            </a:r>
          </a:p>
        </p:txBody>
      </p:sp>
      <p:sp>
        <p:nvSpPr>
          <p:cNvPr id="190"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191" name="2.4.1学習の枠組み…"/>
          <p:cNvSpPr txBox="1"/>
          <p:nvPr>
            <p:ph type="body" idx="1"/>
          </p:nvPr>
        </p:nvSpPr>
        <p:spPr>
          <a:xfrm>
            <a:off x="406400" y="2743199"/>
            <a:ext cx="12192000" cy="6350250"/>
          </a:xfrm>
          <a:prstGeom prst="rect">
            <a:avLst/>
          </a:prstGeom>
        </p:spPr>
        <p:txBody>
          <a:bodyPr/>
          <a:lstStyle/>
          <a:p>
            <a:pPr marL="426719" indent="-426719" defTabSz="914400">
              <a:buChar char="‣"/>
              <a:defRPr sz="3264"/>
            </a:pPr>
            <a:r>
              <a:t>2.4.1学習の枠組み</a:t>
            </a:r>
          </a:p>
          <a:p>
            <a:pPr marL="0" indent="0" defTabSz="914400">
              <a:buClrTx/>
              <a:buSzTx/>
              <a:buFontTx/>
              <a:buNone/>
              <a:defRPr sz="2304"/>
            </a:pPr>
          </a:p>
          <a:p>
            <a:pPr marL="0" indent="0" defTabSz="914400">
              <a:buClrTx/>
              <a:buSzTx/>
              <a:buFontTx/>
              <a:buNone/>
              <a:defRPr sz="2304"/>
            </a:pPr>
            <a:r>
              <a:t>順伝搬型ネットワークはy(x;W)の関数で表すことができる。</a:t>
            </a:r>
          </a:p>
          <a:p>
            <a:pPr marL="0" indent="0" defTabSz="914400">
              <a:buClrTx/>
              <a:buSzTx/>
              <a:buFontTx/>
              <a:buNone/>
              <a:defRPr sz="2304"/>
            </a:pPr>
            <a:r>
              <a:t>N個の訓練用データは{(x1, d1),(x2,d2),,,,(xN,dN)}と表すことができ、関数y(x;W)の引数として渡した結果と実際の数値dとの差を測定することでパラメータWの正確さがわかる</a:t>
            </a:r>
          </a:p>
          <a:p>
            <a:pPr marL="0" indent="0" defTabSz="914400">
              <a:buClrTx/>
              <a:buSzTx/>
              <a:buFontTx/>
              <a:buNone/>
              <a:defRPr sz="2304"/>
            </a:pPr>
          </a:p>
          <a:p>
            <a:pPr marL="0" indent="0" defTabSz="914400">
              <a:buClrTx/>
              <a:buSzTx/>
              <a:buFontTx/>
              <a:buNone/>
              <a:defRPr sz="2304"/>
            </a:pPr>
            <a:r>
              <a:t>この関数y(x;W)の結果と実際の値dとの結果を誤差関数と呼んでいる</a:t>
            </a:r>
          </a:p>
          <a:p>
            <a:pPr marL="0" indent="0" defTabSz="914400">
              <a:buClrTx/>
              <a:buSzTx/>
              <a:buFontTx/>
              <a:buNone/>
              <a:defRPr sz="2304"/>
            </a:pPr>
          </a:p>
          <a:p>
            <a:pPr marL="0" indent="0" defTabSz="914400">
              <a:buClrTx/>
              <a:buSzTx/>
              <a:buFontTx/>
              <a:buNone/>
              <a:defRPr sz="2304"/>
            </a:pPr>
          </a:p>
          <a:p>
            <a:pPr marL="0" indent="0" defTabSz="914400">
              <a:buClrTx/>
              <a:buSzTx/>
              <a:buFontTx/>
              <a:buNone/>
              <a:defRPr sz="3264"/>
            </a:pPr>
          </a:p>
          <a:p>
            <a:pPr marL="0" indent="0" defTabSz="914400">
              <a:buClrTx/>
              <a:buSzTx/>
              <a:buFontTx/>
              <a:buNone/>
              <a:defRPr sz="3264"/>
            </a:pPr>
          </a:p>
        </p:txBody>
      </p:sp>
      <p:pic>
        <p:nvPicPr>
          <p:cNvPr id="192" name="pasted-image.pdf" descr="pasted-image.pdf"/>
          <p:cNvPicPr>
            <a:picLocks noChangeAspect="1"/>
          </p:cNvPicPr>
          <p:nvPr/>
        </p:nvPicPr>
        <p:blipFill>
          <a:blip r:embed="rId2">
            <a:extLst/>
          </a:blip>
          <a:stretch>
            <a:fillRect/>
          </a:stretch>
        </p:blipFill>
        <p:spPr>
          <a:xfrm>
            <a:off x="2784425" y="7329834"/>
            <a:ext cx="3162301" cy="469901"/>
          </a:xfrm>
          <a:prstGeom prst="rect">
            <a:avLst/>
          </a:prstGeom>
          <a:ln w="12700">
            <a:miter lim="400000"/>
          </a:ln>
        </p:spPr>
      </p:pic>
      <p:sp>
        <p:nvSpPr>
          <p:cNvPr id="193" name="誤差関数:"/>
          <p:cNvSpPr/>
          <p:nvPr/>
        </p:nvSpPr>
        <p:spPr>
          <a:xfrm>
            <a:off x="722039" y="7200900"/>
            <a:ext cx="6686601" cy="7277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12700">
              <a:spcBef>
                <a:spcPts val="0"/>
              </a:spcBef>
              <a:defRPr sz="3400"/>
            </a:pPr>
            <a:r>
              <a:t>誤差関数:</a:t>
            </a:r>
          </a:p>
          <a:p>
            <a:pPr defTabSz="12700">
              <a:spcBef>
                <a:spcPts val="0"/>
              </a:spcBef>
              <a:defRPr sz="3400"/>
            </a:pP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chapter2. 順伝搬型ネットワーク"/>
          <p:cNvSpPr txBox="1"/>
          <p:nvPr>
            <p:ph type="body" idx="13"/>
          </p:nvPr>
        </p:nvSpPr>
        <p:spPr>
          <a:prstGeom prst="rect">
            <a:avLst/>
          </a:prstGeom>
        </p:spPr>
        <p:txBody>
          <a:bodyPr/>
          <a:lstStyle/>
          <a:p>
            <a:pPr/>
            <a:r>
              <a:t>chapter2. 順伝搬型ネットワーク</a:t>
            </a:r>
          </a:p>
        </p:txBody>
      </p:sp>
      <p:sp>
        <p:nvSpPr>
          <p:cNvPr id="196"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197" name="2.4.2回帰…"/>
          <p:cNvSpPr txBox="1"/>
          <p:nvPr>
            <p:ph type="body" idx="1"/>
          </p:nvPr>
        </p:nvSpPr>
        <p:spPr>
          <a:xfrm>
            <a:off x="406400" y="2730500"/>
            <a:ext cx="12192000" cy="6350249"/>
          </a:xfrm>
          <a:prstGeom prst="rect">
            <a:avLst/>
          </a:prstGeom>
        </p:spPr>
        <p:txBody>
          <a:bodyPr/>
          <a:lstStyle/>
          <a:p>
            <a:pPr>
              <a:buChar char="‣"/>
            </a:pPr>
            <a:r>
              <a:t>2.4.2回帰</a:t>
            </a:r>
          </a:p>
          <a:p>
            <a:pPr marL="0" indent="0">
              <a:buClrTx/>
              <a:buSzTx/>
              <a:buFontTx/>
              <a:buNone/>
              <a:defRPr sz="2400"/>
            </a:pPr>
            <a:r>
              <a:t>回帰とは？</a:t>
            </a:r>
          </a:p>
          <a:p>
            <a:pPr marL="0" indent="0">
              <a:buClrTx/>
              <a:buSzTx/>
              <a:buFontTx/>
              <a:buNone/>
              <a:defRPr sz="2400"/>
            </a:pPr>
            <a:r>
              <a:t>主に出力に連続値をとる関数を対象に、訓練データをよく再現する関数を定めること</a:t>
            </a:r>
          </a:p>
          <a:p>
            <a:pPr marL="0" indent="0">
              <a:buClrTx/>
              <a:buSzTx/>
              <a:buFontTx/>
              <a:buNone/>
              <a:defRPr sz="2400"/>
            </a:pPr>
            <a:r>
              <a:t>出力層の活性化関数には、その値域が目標とする関数と一致させる必要がある</a:t>
            </a:r>
          </a:p>
          <a:p>
            <a:pPr marL="0" indent="0">
              <a:buClrTx/>
              <a:buSzTx/>
              <a:buFontTx/>
              <a:buNone/>
              <a:defRPr sz="2400"/>
            </a:pPr>
          </a:p>
          <a:p>
            <a:pPr marL="0" indent="0">
              <a:buClrTx/>
              <a:buSzTx/>
              <a:buFontTx/>
              <a:buNone/>
              <a:defRPr sz="2400"/>
            </a:pPr>
            <a:r>
              <a:t>値域が[-1:1]の場合</a:t>
            </a:r>
          </a:p>
          <a:p>
            <a:pPr marL="0" indent="0">
              <a:buClrTx/>
              <a:buSzTx/>
              <a:buFontTx/>
              <a:buNone/>
              <a:defRPr sz="2400"/>
            </a:pPr>
            <a:r>
              <a:t>　→双曲線正接関数が適している</a:t>
            </a:r>
          </a:p>
          <a:p>
            <a:pPr marL="0" indent="0">
              <a:buClrTx/>
              <a:buSzTx/>
              <a:buFontTx/>
              <a:buNone/>
              <a:defRPr sz="2400"/>
            </a:pPr>
            <a:r>
              <a:t>値域が[-∞:∞]の場合</a:t>
            </a:r>
          </a:p>
          <a:p>
            <a:pPr marL="0" indent="0">
              <a:buClrTx/>
              <a:buSzTx/>
              <a:buFontTx/>
              <a:buNone/>
              <a:defRPr sz="2400"/>
            </a:pPr>
            <a:r>
              <a:t>　→恒等写像がよく使われる</a:t>
            </a:r>
          </a:p>
        </p:txBody>
      </p:sp>
      <p:pic>
        <p:nvPicPr>
          <p:cNvPr id="198" name="pasted-image.tiff" descr="pasted-image.tiff"/>
          <p:cNvPicPr>
            <a:picLocks noChangeAspect="1"/>
          </p:cNvPicPr>
          <p:nvPr/>
        </p:nvPicPr>
        <p:blipFill>
          <a:blip r:embed="rId2">
            <a:extLst/>
          </a:blip>
          <a:stretch>
            <a:fillRect/>
          </a:stretch>
        </p:blipFill>
        <p:spPr>
          <a:xfrm>
            <a:off x="7213600" y="5295900"/>
            <a:ext cx="3289300" cy="2463800"/>
          </a:xfrm>
          <a:prstGeom prst="rect">
            <a:avLst/>
          </a:prstGeom>
          <a:ln w="12700">
            <a:miter lim="400000"/>
          </a:ln>
        </p:spPr>
      </p:pic>
      <p:sp>
        <p:nvSpPr>
          <p:cNvPr id="199" name="双曲線正接関数"/>
          <p:cNvSpPr/>
          <p:nvPr/>
        </p:nvSpPr>
        <p:spPr>
          <a:xfrm>
            <a:off x="7492032" y="7734300"/>
            <a:ext cx="2494807" cy="7277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12700">
              <a:spcBef>
                <a:spcPts val="0"/>
              </a:spcBef>
              <a:defRPr sz="2400"/>
            </a:pPr>
            <a:r>
              <a:t>双曲線正接関数</a:t>
            </a: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p>
        </p:txBody>
      </p:sp>
      <p:sp>
        <p:nvSpPr>
          <p:cNvPr id="200" name="※恒等写像とは…"/>
          <p:cNvSpPr/>
          <p:nvPr/>
        </p:nvSpPr>
        <p:spPr>
          <a:xfrm>
            <a:off x="290239" y="8013699"/>
            <a:ext cx="6686601" cy="16424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12700">
              <a:spcBef>
                <a:spcPts val="0"/>
              </a:spcBef>
              <a:defRPr sz="1800"/>
            </a:pPr>
            <a:r>
              <a:t>※恒等写像とは</a:t>
            </a:r>
          </a:p>
          <a:p>
            <a:pPr defTabSz="457200">
              <a:lnSpc>
                <a:spcPts val="4200"/>
              </a:lnSpc>
              <a:spcBef>
                <a:spcPts val="0"/>
              </a:spcBef>
              <a:defRPr sz="1510">
                <a:solidFill>
                  <a:srgbClr val="838383"/>
                </a:solidFill>
                <a:latin typeface="Helvetica"/>
                <a:ea typeface="Helvetica"/>
                <a:cs typeface="Helvetica"/>
                <a:sym typeface="Helvetica"/>
              </a:defRPr>
            </a:pPr>
            <a:r>
              <a:t>その引数として用いたのと同じ値を常にそのまま返すような</a:t>
            </a:r>
            <a:r>
              <a:rPr>
                <a:hlinkClick r:id="rId3" invalidUrl="" action="" tgtFrame="" tooltip="" history="1" highlightClick="0" endSnd="0"/>
              </a:rPr>
              <a:t>写像</a:t>
            </a:r>
            <a:r>
              <a:t>である。</a:t>
            </a:r>
            <a:r>
              <a:rPr>
                <a:hlinkClick r:id="rId4" invalidUrl="" action="" tgtFrame="" tooltip="" history="1" highlightClick="0" endSnd="0"/>
              </a:rPr>
              <a:t>集合論</a:t>
            </a:r>
            <a:r>
              <a:t>の言葉で言えば、恒等写像は恒等関係である。</a:t>
            </a:r>
          </a:p>
          <a:p>
            <a:pPr defTabSz="12700">
              <a:spcBef>
                <a:spcPts val="0"/>
              </a:spcBef>
              <a:defRPr sz="3400"/>
            </a:pPr>
          </a:p>
          <a:p>
            <a:pPr defTabSz="12700">
              <a:spcBef>
                <a:spcPts val="0"/>
              </a:spcBef>
              <a:defRPr sz="3400"/>
            </a:pP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chapter2. 順伝搬型ネットワーク"/>
          <p:cNvSpPr txBox="1"/>
          <p:nvPr>
            <p:ph type="body" idx="13"/>
          </p:nvPr>
        </p:nvSpPr>
        <p:spPr>
          <a:prstGeom prst="rect">
            <a:avLst/>
          </a:prstGeom>
        </p:spPr>
        <p:txBody>
          <a:bodyPr/>
          <a:lstStyle/>
          <a:p>
            <a:pPr/>
            <a:r>
              <a:t>chapter2. 順伝搬型ネットワーク</a:t>
            </a:r>
          </a:p>
        </p:txBody>
      </p:sp>
      <p:sp>
        <p:nvSpPr>
          <p:cNvPr id="203"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204" name="2.4.2回帰…"/>
          <p:cNvSpPr txBox="1"/>
          <p:nvPr>
            <p:ph type="body" idx="1"/>
          </p:nvPr>
        </p:nvSpPr>
        <p:spPr>
          <a:xfrm>
            <a:off x="406400" y="2730500"/>
            <a:ext cx="12192000" cy="6350249"/>
          </a:xfrm>
          <a:prstGeom prst="rect">
            <a:avLst/>
          </a:prstGeom>
        </p:spPr>
        <p:txBody>
          <a:bodyPr/>
          <a:lstStyle/>
          <a:p>
            <a:pPr>
              <a:buChar char="‣"/>
            </a:pPr>
            <a:r>
              <a:t>2.4.2回帰</a:t>
            </a:r>
          </a:p>
          <a:p>
            <a:pPr marL="0" indent="0">
              <a:buClrTx/>
              <a:buSzTx/>
              <a:buFontTx/>
              <a:buNone/>
              <a:defRPr sz="2400"/>
            </a:pPr>
            <a:r>
              <a:t>回帰問題ではネットワークの出力y(xi)が訓練データの目標出力diに限りなく近くなるようにする必要があるが、それには「近さ」の尺度を決める必要がある。</a:t>
            </a:r>
          </a:p>
          <a:p>
            <a:pPr marL="0" indent="0">
              <a:buClrTx/>
              <a:buSzTx/>
              <a:buFontTx/>
              <a:buNone/>
              <a:defRPr sz="2400"/>
            </a:pPr>
            <a:r>
              <a:t>一般的には二乗誤差が使われる</a:t>
            </a:r>
          </a:p>
          <a:p>
            <a:pPr marL="0" indent="0">
              <a:buClrTx/>
              <a:buSzTx/>
              <a:buFontTx/>
              <a:buNone/>
              <a:defRPr sz="2400"/>
            </a:pPr>
          </a:p>
          <a:p>
            <a:pPr marL="0" indent="0">
              <a:buClrTx/>
              <a:buSzTx/>
              <a:buFontTx/>
              <a:buNone/>
              <a:defRPr sz="2400"/>
            </a:pPr>
          </a:p>
          <a:p>
            <a:pPr marL="0" indent="0">
              <a:buClrTx/>
              <a:buSzTx/>
              <a:buFontTx/>
              <a:buNone/>
              <a:defRPr sz="2400"/>
            </a:pPr>
          </a:p>
          <a:p>
            <a:pPr marL="0" indent="0">
              <a:buClrTx/>
              <a:buSzTx/>
              <a:buFontTx/>
              <a:buNone/>
              <a:defRPr sz="2400"/>
            </a:pPr>
            <a:r>
              <a:t>全サンプルn=1,2,,,,Nについて加算して1/2したものがもっとも小さくなるようにパラメータWを決定する</a:t>
            </a:r>
          </a:p>
        </p:txBody>
      </p:sp>
      <p:pic>
        <p:nvPicPr>
          <p:cNvPr id="205" name="pasted-image.pdf" descr="pasted-image.pdf"/>
          <p:cNvPicPr>
            <a:picLocks noChangeAspect="1"/>
          </p:cNvPicPr>
          <p:nvPr/>
        </p:nvPicPr>
        <p:blipFill>
          <a:blip r:embed="rId2">
            <a:extLst/>
          </a:blip>
          <a:stretch>
            <a:fillRect/>
          </a:stretch>
        </p:blipFill>
        <p:spPr>
          <a:xfrm>
            <a:off x="2632521" y="5369371"/>
            <a:ext cx="2806701" cy="520701"/>
          </a:xfrm>
          <a:prstGeom prst="rect">
            <a:avLst/>
          </a:prstGeom>
          <a:ln w="12700">
            <a:miter lim="400000"/>
          </a:ln>
        </p:spPr>
      </p:pic>
      <p:pic>
        <p:nvPicPr>
          <p:cNvPr id="206" name="pasted-image.pdf" descr="pasted-image.pdf"/>
          <p:cNvPicPr>
            <a:picLocks noChangeAspect="1"/>
          </p:cNvPicPr>
          <p:nvPr/>
        </p:nvPicPr>
        <p:blipFill>
          <a:blip r:embed="rId3">
            <a:extLst/>
          </a:blip>
          <a:stretch>
            <a:fillRect/>
          </a:stretch>
        </p:blipFill>
        <p:spPr>
          <a:xfrm>
            <a:off x="2420193" y="7126188"/>
            <a:ext cx="6184901" cy="13335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chapter2. 順伝搬型ネットワーク"/>
          <p:cNvSpPr txBox="1"/>
          <p:nvPr>
            <p:ph type="body" idx="13"/>
          </p:nvPr>
        </p:nvSpPr>
        <p:spPr>
          <a:prstGeom prst="rect">
            <a:avLst/>
          </a:prstGeom>
        </p:spPr>
        <p:txBody>
          <a:bodyPr/>
          <a:lstStyle/>
          <a:p>
            <a:pPr/>
            <a:r>
              <a:t>chapter2. 順伝搬型ネットワーク</a:t>
            </a:r>
          </a:p>
        </p:txBody>
      </p:sp>
      <p:sp>
        <p:nvSpPr>
          <p:cNvPr id="209"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210" name="2.4.3二値分類…"/>
          <p:cNvSpPr txBox="1"/>
          <p:nvPr>
            <p:ph type="body" idx="1"/>
          </p:nvPr>
        </p:nvSpPr>
        <p:spPr>
          <a:xfrm>
            <a:off x="406400" y="2730500"/>
            <a:ext cx="12192000" cy="6350249"/>
          </a:xfrm>
          <a:prstGeom prst="rect">
            <a:avLst/>
          </a:prstGeom>
        </p:spPr>
        <p:txBody>
          <a:bodyPr/>
          <a:lstStyle/>
          <a:p>
            <a:pPr>
              <a:buChar char="‣"/>
            </a:pPr>
            <a:r>
              <a:t>2.4.3二値分類</a:t>
            </a:r>
          </a:p>
          <a:p>
            <a:pPr marL="0" indent="0">
              <a:buClrTx/>
              <a:buSzTx/>
              <a:buFontTx/>
              <a:buNone/>
              <a:defRPr sz="2400"/>
            </a:pPr>
            <a:r>
              <a:t>dを0または1の値をとるとしたとき(d ∈ {0,1})、d=1となる事後確率p(d=1 | x)をモデル化</a:t>
            </a:r>
          </a:p>
          <a:p>
            <a:pPr marL="0" indent="0">
              <a:buClrTx/>
              <a:buSzTx/>
              <a:buFontTx/>
              <a:buNone/>
              <a:defRPr sz="2400"/>
            </a:pPr>
            <a:r>
              <a:t>する方法を考える</a:t>
            </a:r>
          </a:p>
          <a:p>
            <a:pPr marL="0" indent="0">
              <a:buClrTx/>
              <a:buSzTx/>
              <a:buFontTx/>
              <a:buNone/>
              <a:defRPr sz="2400"/>
            </a:pPr>
            <a:r>
              <a:t>→出力層はユニット1つだけ(変数dだけ)</a:t>
            </a:r>
          </a:p>
          <a:p>
            <a:pPr marL="0" indent="0">
              <a:buClrTx/>
              <a:buSzTx/>
              <a:buFontTx/>
              <a:buNone/>
              <a:defRPr sz="2400"/>
            </a:pPr>
            <a:r>
              <a:t>　活性化関数にはロジスティック関数を使い、0.5以上ならd=1, 未満なら0とする</a:t>
            </a:r>
          </a:p>
          <a:p>
            <a:pPr marL="0" indent="0">
              <a:buClrTx/>
              <a:buSzTx/>
              <a:buFontTx/>
              <a:buNone/>
              <a:defRPr sz="2400"/>
            </a:pPr>
          </a:p>
        </p:txBody>
      </p:sp>
      <p:pic>
        <p:nvPicPr>
          <p:cNvPr id="211" name="pasted-image.pdf" descr="pasted-image.pdf"/>
          <p:cNvPicPr>
            <a:picLocks noChangeAspect="1"/>
          </p:cNvPicPr>
          <p:nvPr/>
        </p:nvPicPr>
        <p:blipFill>
          <a:blip r:embed="rId2">
            <a:extLst/>
          </a:blip>
          <a:stretch>
            <a:fillRect/>
          </a:stretch>
        </p:blipFill>
        <p:spPr>
          <a:xfrm>
            <a:off x="1211411" y="6526162"/>
            <a:ext cx="2425701" cy="977901"/>
          </a:xfrm>
          <a:prstGeom prst="rect">
            <a:avLst/>
          </a:prstGeom>
          <a:ln w="12700">
            <a:miter lim="400000"/>
          </a:ln>
        </p:spPr>
      </p:pic>
      <p:pic>
        <p:nvPicPr>
          <p:cNvPr id="212" name="pasted-image.tiff" descr="pasted-image.tiff"/>
          <p:cNvPicPr>
            <a:picLocks noChangeAspect="1"/>
          </p:cNvPicPr>
          <p:nvPr/>
        </p:nvPicPr>
        <p:blipFill>
          <a:blip r:embed="rId3">
            <a:extLst/>
          </a:blip>
          <a:stretch>
            <a:fillRect/>
          </a:stretch>
        </p:blipFill>
        <p:spPr>
          <a:xfrm>
            <a:off x="6375400" y="6235824"/>
            <a:ext cx="5080000" cy="3048001"/>
          </a:xfrm>
          <a:prstGeom prst="rect">
            <a:avLst/>
          </a:prstGeom>
          <a:ln w="12700">
            <a:miter lim="400000"/>
          </a:ln>
        </p:spPr>
      </p:pic>
      <p:sp>
        <p:nvSpPr>
          <p:cNvPr id="213" name="ロジスティック関数は[0,1]の値域をとるため確率を…"/>
          <p:cNvSpPr/>
          <p:nvPr/>
        </p:nvSpPr>
        <p:spPr>
          <a:xfrm>
            <a:off x="264839" y="7734299"/>
            <a:ext cx="6686601" cy="12830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12700">
              <a:spcBef>
                <a:spcPts val="0"/>
              </a:spcBef>
              <a:defRPr sz="1800"/>
            </a:pPr>
            <a:r>
              <a:t>ロジスティック関数は[0,1]の値域をとるため確率を</a:t>
            </a:r>
          </a:p>
          <a:p>
            <a:pPr defTabSz="12700">
              <a:spcBef>
                <a:spcPts val="0"/>
              </a:spcBef>
              <a:defRPr sz="1800"/>
            </a:pPr>
            <a:r>
              <a:t>表すのに使うことができる</a:t>
            </a:r>
          </a:p>
          <a:p>
            <a:pPr defTabSz="12700">
              <a:spcBef>
                <a:spcPts val="0"/>
              </a:spcBef>
              <a:defRPr sz="3400"/>
            </a:pPr>
          </a:p>
          <a:p>
            <a:pPr defTabSz="12700">
              <a:spcBef>
                <a:spcPts val="0"/>
              </a:spcBef>
              <a:defRPr sz="3400"/>
            </a:pP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chapter2. 順伝搬型ネットワーク"/>
          <p:cNvSpPr txBox="1"/>
          <p:nvPr>
            <p:ph type="body" idx="13"/>
          </p:nvPr>
        </p:nvSpPr>
        <p:spPr>
          <a:prstGeom prst="rect">
            <a:avLst/>
          </a:prstGeom>
        </p:spPr>
        <p:txBody>
          <a:bodyPr/>
          <a:lstStyle/>
          <a:p>
            <a:pPr/>
            <a:r>
              <a:t>chapter2. 順伝搬型ネットワーク</a:t>
            </a:r>
          </a:p>
        </p:txBody>
      </p:sp>
      <p:sp>
        <p:nvSpPr>
          <p:cNvPr id="216" name="2.4出力層の設計と誤差関数"/>
          <p:cNvSpPr txBox="1"/>
          <p:nvPr>
            <p:ph type="title"/>
          </p:nvPr>
        </p:nvSpPr>
        <p:spPr>
          <a:prstGeom prst="rect">
            <a:avLst/>
          </a:prstGeom>
        </p:spPr>
        <p:txBody>
          <a:bodyPr/>
          <a:lstStyle>
            <a:lvl1pPr defTabSz="403097">
              <a:spcBef>
                <a:spcPts val="1900"/>
              </a:spcBef>
              <a:defRPr sz="4140"/>
            </a:lvl1pPr>
          </a:lstStyle>
          <a:p>
            <a:pPr/>
            <a:r>
              <a:t>2.4出力層の設計と誤差関数</a:t>
            </a:r>
          </a:p>
        </p:txBody>
      </p:sp>
      <p:sp>
        <p:nvSpPr>
          <p:cNvPr id="217" name="2.4.3二値分類…"/>
          <p:cNvSpPr txBox="1"/>
          <p:nvPr>
            <p:ph type="body" idx="1"/>
          </p:nvPr>
        </p:nvSpPr>
        <p:spPr>
          <a:xfrm>
            <a:off x="406400" y="2730500"/>
            <a:ext cx="12192000" cy="6330008"/>
          </a:xfrm>
          <a:prstGeom prst="rect">
            <a:avLst/>
          </a:prstGeom>
        </p:spPr>
        <p:txBody>
          <a:bodyPr/>
          <a:lstStyle/>
          <a:p>
            <a:pPr>
              <a:buChar char="‣"/>
            </a:pPr>
            <a:r>
              <a:t>2.4.3二値分類</a:t>
            </a:r>
          </a:p>
          <a:p>
            <a:pPr marL="0" indent="0">
              <a:buClrTx/>
              <a:buSzTx/>
              <a:buFontTx/>
              <a:buNone/>
              <a:defRPr sz="2400"/>
            </a:pPr>
            <a:r>
              <a:t>y=(x;w)を事後確立のモデルp(d=1|x) ≈ y(x;w)として、N個の訓練データ</a:t>
            </a:r>
          </a:p>
          <a:p>
            <a:pPr marL="0" indent="0">
              <a:buClrTx/>
              <a:buSzTx/>
              <a:buFontTx/>
              <a:buNone/>
              <a:defRPr sz="2400"/>
            </a:pPr>
            <a:r>
              <a:t>{(xn,dn) | n=1,,,N}を用いて事後分布p(d|x;w)が最もよく整合するように</a:t>
            </a:r>
          </a:p>
          <a:p>
            <a:pPr marL="0" indent="0">
              <a:buClrTx/>
              <a:buSzTx/>
              <a:buFontTx/>
              <a:buNone/>
              <a:defRPr sz="2400"/>
            </a:pPr>
            <a:r>
              <a:t>パラメータWを決める。</a:t>
            </a:r>
          </a:p>
          <a:p>
            <a:pPr marL="0" indent="0">
              <a:buClrTx/>
              <a:buSzTx/>
              <a:buFontTx/>
              <a:buNone/>
              <a:defRPr sz="2400"/>
            </a:pPr>
          </a:p>
          <a:p>
            <a:pPr marL="0" indent="0">
              <a:buClrTx/>
              <a:buSzTx/>
              <a:buFontTx/>
              <a:buNone/>
              <a:defRPr sz="2400"/>
            </a:pPr>
            <a:r>
              <a:t>ここで事後分布p(d|x; w)をd=1,0の事後分布を用いて以下のように表せる</a:t>
            </a:r>
          </a:p>
        </p:txBody>
      </p:sp>
      <p:pic>
        <p:nvPicPr>
          <p:cNvPr id="218" name="pasted-image.pdf" descr="pasted-image.pdf"/>
          <p:cNvPicPr>
            <a:picLocks noChangeAspect="1"/>
          </p:cNvPicPr>
          <p:nvPr/>
        </p:nvPicPr>
        <p:blipFill>
          <a:blip r:embed="rId2">
            <a:extLst/>
          </a:blip>
          <a:stretch>
            <a:fillRect/>
          </a:stretch>
        </p:blipFill>
        <p:spPr>
          <a:xfrm>
            <a:off x="900807" y="6645026"/>
            <a:ext cx="6781801" cy="533401"/>
          </a:xfrm>
          <a:prstGeom prst="rect">
            <a:avLst/>
          </a:prstGeom>
          <a:ln w="12700">
            <a:miter lim="400000"/>
          </a:ln>
        </p:spPr>
      </p:pic>
      <p:sp>
        <p:nvSpPr>
          <p:cNvPr id="219" name="d=0の場合はp(d=0|x)でd=1の場合はp(d=1|x)を1個の式でまとめている…"/>
          <p:cNvSpPr/>
          <p:nvPr/>
        </p:nvSpPr>
        <p:spPr>
          <a:xfrm>
            <a:off x="785539" y="7492999"/>
            <a:ext cx="10230695" cy="11806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12700">
              <a:spcBef>
                <a:spcPts val="0"/>
              </a:spcBef>
              <a:defRPr sz="1800"/>
            </a:pPr>
            <a:r>
              <a:t>d=0の場合はp(d=0|x)でd=1の場合はp(d=1|x)を1個の式でまとめている</a:t>
            </a:r>
          </a:p>
          <a:p>
            <a:pPr defTabSz="12700">
              <a:spcBef>
                <a:spcPts val="0"/>
              </a:spcBef>
              <a:defRPr sz="1800"/>
            </a:pPr>
            <a:r>
              <a:t>このときパラメータwが訓練データをよく表しているのであればp(d|x)の値は大きくなる</a:t>
            </a:r>
          </a:p>
          <a:p>
            <a:pPr defTabSz="12700">
              <a:spcBef>
                <a:spcPts val="0"/>
              </a:spcBef>
              <a:defRPr sz="3400"/>
            </a:pPr>
            <a:r>
              <a:t>っk</a:t>
            </a:r>
          </a:p>
          <a:p>
            <a:pPr>
              <a:lnSpc>
                <a:spcPct val="80000"/>
              </a:lnSpc>
              <a:spcBef>
                <a:spcPts val="0"/>
              </a:spcBef>
              <a:defRPr sz="1800">
                <a:solidFill>
                  <a:srgbClr val="030303"/>
                </a:solidFill>
                <a:latin typeface="ヒラギノ角ゴ Pro W3"/>
                <a:ea typeface="ヒラギノ角ゴ Pro W3"/>
                <a:cs typeface="ヒラギノ角ゴ Pro W3"/>
                <a:sym typeface="ヒラギノ角ゴ Pro W3"/>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