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1CD78-09DF-424C-B3DE-5AACF7ECB53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7068B5-A386-4C69-BA4B-C72F99BA004F}">
      <dgm:prSet phldrT="[Text]"/>
      <dgm:spPr/>
      <dgm:t>
        <a:bodyPr/>
        <a:lstStyle/>
        <a:p>
          <a:r>
            <a:rPr lang="en-US" dirty="0"/>
            <a:t>Correlation Analysis of all variable</a:t>
          </a:r>
        </a:p>
      </dgm:t>
    </dgm:pt>
    <dgm:pt modelId="{240423F1-5D97-4D3C-99C0-6851E4133217}" type="parTrans" cxnId="{07185422-2F04-49C9-8F0E-B13B7D09F6B0}">
      <dgm:prSet/>
      <dgm:spPr/>
      <dgm:t>
        <a:bodyPr/>
        <a:lstStyle/>
        <a:p>
          <a:endParaRPr lang="en-US"/>
        </a:p>
      </dgm:t>
    </dgm:pt>
    <dgm:pt modelId="{EDFA3589-A4D5-4DE6-8AB8-5ED07012A8C8}" type="sibTrans" cxnId="{07185422-2F04-49C9-8F0E-B13B7D09F6B0}">
      <dgm:prSet/>
      <dgm:spPr/>
      <dgm:t>
        <a:bodyPr/>
        <a:lstStyle/>
        <a:p>
          <a:endParaRPr lang="en-US"/>
        </a:p>
      </dgm:t>
    </dgm:pt>
    <dgm:pt modelId="{E3BFF7DE-5A03-4B5D-A791-050B8CDC389C}">
      <dgm:prSet phldrT="[Text]"/>
      <dgm:spPr/>
      <dgm:t>
        <a:bodyPr/>
        <a:lstStyle/>
        <a:p>
          <a:r>
            <a:rPr lang="en-US" dirty="0"/>
            <a:t>A correlation analysis that could narrow down the attribute(risk) of interest</a:t>
          </a:r>
        </a:p>
      </dgm:t>
    </dgm:pt>
    <dgm:pt modelId="{3749B25A-25EA-44BB-B066-BBA046EF86AB}" type="parTrans" cxnId="{CE3725FE-2250-4C61-957F-E82610E1847D}">
      <dgm:prSet/>
      <dgm:spPr/>
      <dgm:t>
        <a:bodyPr/>
        <a:lstStyle/>
        <a:p>
          <a:endParaRPr lang="en-US"/>
        </a:p>
      </dgm:t>
    </dgm:pt>
    <dgm:pt modelId="{440B950D-818C-48DC-A32D-92C48D70633D}" type="sibTrans" cxnId="{CE3725FE-2250-4C61-957F-E82610E1847D}">
      <dgm:prSet/>
      <dgm:spPr/>
      <dgm:t>
        <a:bodyPr/>
        <a:lstStyle/>
        <a:p>
          <a:endParaRPr lang="en-US"/>
        </a:p>
      </dgm:t>
    </dgm:pt>
    <dgm:pt modelId="{A08A066A-4C2F-484B-8E7B-757D2503F2B5}">
      <dgm:prSet phldrT="[Text]"/>
      <dgm:spPr/>
      <dgm:t>
        <a:bodyPr/>
        <a:lstStyle/>
        <a:p>
          <a:r>
            <a:rPr lang="en-US" dirty="0"/>
            <a:t>Selected attribute with logistic regression</a:t>
          </a:r>
        </a:p>
      </dgm:t>
    </dgm:pt>
    <dgm:pt modelId="{FBC5BADE-4D23-43BE-BD50-0D1A058EFD88}" type="parTrans" cxnId="{10A15DAB-0EE5-4E5E-8D81-E8BE2BEB22BD}">
      <dgm:prSet/>
      <dgm:spPr/>
      <dgm:t>
        <a:bodyPr/>
        <a:lstStyle/>
        <a:p>
          <a:endParaRPr lang="en-US"/>
        </a:p>
      </dgm:t>
    </dgm:pt>
    <dgm:pt modelId="{071B621E-5EAF-4767-8D16-54BDE901A2FE}" type="sibTrans" cxnId="{10A15DAB-0EE5-4E5E-8D81-E8BE2BEB22BD}">
      <dgm:prSet/>
      <dgm:spPr/>
      <dgm:t>
        <a:bodyPr/>
        <a:lstStyle/>
        <a:p>
          <a:endParaRPr lang="en-US"/>
        </a:p>
      </dgm:t>
    </dgm:pt>
    <dgm:pt modelId="{B43C089F-361A-4798-908D-5CDF9F5A4091}">
      <dgm:prSet phldrT="[Text]"/>
      <dgm:spPr/>
      <dgm:t>
        <a:bodyPr/>
        <a:lstStyle/>
        <a:p>
          <a:r>
            <a:rPr lang="en-US" dirty="0"/>
            <a:t>Analyze attributes of interest and their relation ship with cervical cancer.</a:t>
          </a:r>
        </a:p>
      </dgm:t>
    </dgm:pt>
    <dgm:pt modelId="{24999E51-0F19-4EA7-8BE2-B0A7D6620A93}" type="parTrans" cxnId="{9DC86B90-283F-4E03-8EBA-6A99243FA9BF}">
      <dgm:prSet/>
      <dgm:spPr/>
      <dgm:t>
        <a:bodyPr/>
        <a:lstStyle/>
        <a:p>
          <a:endParaRPr lang="en-US"/>
        </a:p>
      </dgm:t>
    </dgm:pt>
    <dgm:pt modelId="{2BB0AF45-5C9D-4240-B8C2-6E6ED5131BFB}" type="sibTrans" cxnId="{9DC86B90-283F-4E03-8EBA-6A99243FA9BF}">
      <dgm:prSet/>
      <dgm:spPr/>
      <dgm:t>
        <a:bodyPr/>
        <a:lstStyle/>
        <a:p>
          <a:endParaRPr lang="en-US"/>
        </a:p>
      </dgm:t>
    </dgm:pt>
    <dgm:pt modelId="{B42762E9-AA13-42B6-8A27-F3C2ECD1153C}">
      <dgm:prSet phldrT="[Text]"/>
      <dgm:spPr/>
      <dgm:t>
        <a:bodyPr/>
        <a:lstStyle/>
        <a:p>
          <a:r>
            <a:rPr lang="en-US" dirty="0"/>
            <a:t>Analysis of diagnostic methods </a:t>
          </a:r>
        </a:p>
      </dgm:t>
    </dgm:pt>
    <dgm:pt modelId="{0BDA4557-A2E4-4020-8B1E-A614A2BD8E96}" type="parTrans" cxnId="{D0D78B6F-0A3F-4DE4-B8C9-5C1DE40CF993}">
      <dgm:prSet/>
      <dgm:spPr/>
      <dgm:t>
        <a:bodyPr/>
        <a:lstStyle/>
        <a:p>
          <a:endParaRPr lang="en-US"/>
        </a:p>
      </dgm:t>
    </dgm:pt>
    <dgm:pt modelId="{C15E8FE0-A884-4B26-BE24-3A4CD20A2898}" type="sibTrans" cxnId="{D0D78B6F-0A3F-4DE4-B8C9-5C1DE40CF993}">
      <dgm:prSet/>
      <dgm:spPr/>
      <dgm:t>
        <a:bodyPr/>
        <a:lstStyle/>
        <a:p>
          <a:endParaRPr lang="en-US"/>
        </a:p>
      </dgm:t>
    </dgm:pt>
    <dgm:pt modelId="{904F6301-A969-4EC7-9F11-2C2D2D61B2D8}">
      <dgm:prSet phldrT="[Text]"/>
      <dgm:spPr/>
      <dgm:t>
        <a:bodyPr/>
        <a:lstStyle/>
        <a:p>
          <a:r>
            <a:rPr lang="en-US" dirty="0"/>
            <a:t>Evaluate current diagnostic methods of cervical cancer in relation to validated attributes from previous step. </a:t>
          </a:r>
        </a:p>
      </dgm:t>
    </dgm:pt>
    <dgm:pt modelId="{56838F09-6006-4ADB-80B6-EBF95E908FA1}" type="parTrans" cxnId="{08706521-A8A6-4BAB-8020-01A8D3CA7F6E}">
      <dgm:prSet/>
      <dgm:spPr/>
      <dgm:t>
        <a:bodyPr/>
        <a:lstStyle/>
        <a:p>
          <a:endParaRPr lang="en-US"/>
        </a:p>
      </dgm:t>
    </dgm:pt>
    <dgm:pt modelId="{03D0A220-DB08-43E4-ABC7-5C986B04D89D}" type="sibTrans" cxnId="{08706521-A8A6-4BAB-8020-01A8D3CA7F6E}">
      <dgm:prSet/>
      <dgm:spPr/>
      <dgm:t>
        <a:bodyPr/>
        <a:lstStyle/>
        <a:p>
          <a:endParaRPr lang="en-US"/>
        </a:p>
      </dgm:t>
    </dgm:pt>
    <dgm:pt modelId="{FE2A884C-D896-45A8-8BA8-8F107050B1CE}" type="pres">
      <dgm:prSet presAssocID="{D1D1CD78-09DF-424C-B3DE-5AACF7ECB53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0ED9412-B623-4A99-8E1F-8CD2C3AE43B6}" type="pres">
      <dgm:prSet presAssocID="{B57068B5-A386-4C69-BA4B-C72F99BA004F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B02CA23-2A85-4E0A-B8D5-77C5E73CD61D}" type="pres">
      <dgm:prSet presAssocID="{B57068B5-A386-4C69-BA4B-C72F99BA004F}" presName="childText1" presStyleLbl="solidAlignAcc1" presStyleIdx="0" presStyleCnt="3" custScaleY="45132" custLinFactNeighborX="-412" custLinFactNeighborY="-28101">
        <dgm:presLayoutVars>
          <dgm:chMax val="0"/>
          <dgm:chPref val="0"/>
          <dgm:bulletEnabled val="1"/>
        </dgm:presLayoutVars>
      </dgm:prSet>
      <dgm:spPr/>
    </dgm:pt>
    <dgm:pt modelId="{FBD02143-077C-44D5-85C1-2C22A6F0B218}" type="pres">
      <dgm:prSet presAssocID="{A08A066A-4C2F-484B-8E7B-757D2503F2B5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8EA593B-2BF8-46B5-9008-3A025F397DF8}" type="pres">
      <dgm:prSet presAssocID="{A08A066A-4C2F-484B-8E7B-757D2503F2B5}" presName="childText2" presStyleLbl="solidAlignAcc1" presStyleIdx="1" presStyleCnt="3" custScaleY="45355" custLinFactNeighborX="-412" custLinFactNeighborY="-27815">
        <dgm:presLayoutVars>
          <dgm:chMax val="0"/>
          <dgm:chPref val="0"/>
          <dgm:bulletEnabled val="1"/>
        </dgm:presLayoutVars>
      </dgm:prSet>
      <dgm:spPr/>
    </dgm:pt>
    <dgm:pt modelId="{44AE47EF-B435-4886-8A36-6D28242C36DC}" type="pres">
      <dgm:prSet presAssocID="{B42762E9-AA13-42B6-8A27-F3C2ECD1153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3B925E94-0D8A-4B87-80C2-868E7C7145A3}" type="pres">
      <dgm:prSet presAssocID="{B42762E9-AA13-42B6-8A27-F3C2ECD1153C}" presName="childText3" presStyleLbl="solidAlignAcc1" presStyleIdx="2" presStyleCnt="3" custScaleY="52329" custLinFactNeighborX="206" custLinFactNeighborY="-25750">
        <dgm:presLayoutVars>
          <dgm:chMax val="0"/>
          <dgm:chPref val="0"/>
          <dgm:bulletEnabled val="1"/>
        </dgm:presLayoutVars>
      </dgm:prSet>
      <dgm:spPr/>
    </dgm:pt>
  </dgm:ptLst>
  <dgm:cxnLst>
    <dgm:cxn modelId="{08706521-A8A6-4BAB-8020-01A8D3CA7F6E}" srcId="{B42762E9-AA13-42B6-8A27-F3C2ECD1153C}" destId="{904F6301-A969-4EC7-9F11-2C2D2D61B2D8}" srcOrd="0" destOrd="0" parTransId="{56838F09-6006-4ADB-80B6-EBF95E908FA1}" sibTransId="{03D0A220-DB08-43E4-ABC7-5C986B04D89D}"/>
    <dgm:cxn modelId="{07185422-2F04-49C9-8F0E-B13B7D09F6B0}" srcId="{D1D1CD78-09DF-424C-B3DE-5AACF7ECB537}" destId="{B57068B5-A386-4C69-BA4B-C72F99BA004F}" srcOrd="0" destOrd="0" parTransId="{240423F1-5D97-4D3C-99C0-6851E4133217}" sibTransId="{EDFA3589-A4D5-4DE6-8AB8-5ED07012A8C8}"/>
    <dgm:cxn modelId="{27D07E31-AAAD-499E-A452-54BF5C055CB6}" type="presOf" srcId="{A08A066A-4C2F-484B-8E7B-757D2503F2B5}" destId="{FBD02143-077C-44D5-85C1-2C22A6F0B218}" srcOrd="0" destOrd="0" presId="urn:microsoft.com/office/officeart/2009/3/layout/IncreasingArrowsProcess"/>
    <dgm:cxn modelId="{D0D78B6F-0A3F-4DE4-B8C9-5C1DE40CF993}" srcId="{D1D1CD78-09DF-424C-B3DE-5AACF7ECB537}" destId="{B42762E9-AA13-42B6-8A27-F3C2ECD1153C}" srcOrd="2" destOrd="0" parTransId="{0BDA4557-A2E4-4020-8B1E-A614A2BD8E96}" sibTransId="{C15E8FE0-A884-4B26-BE24-3A4CD20A2898}"/>
    <dgm:cxn modelId="{2F0B908C-6786-4E42-A3AF-92C21A456EDE}" type="presOf" srcId="{B57068B5-A386-4C69-BA4B-C72F99BA004F}" destId="{E0ED9412-B623-4A99-8E1F-8CD2C3AE43B6}" srcOrd="0" destOrd="0" presId="urn:microsoft.com/office/officeart/2009/3/layout/IncreasingArrowsProcess"/>
    <dgm:cxn modelId="{9DC86B90-283F-4E03-8EBA-6A99243FA9BF}" srcId="{A08A066A-4C2F-484B-8E7B-757D2503F2B5}" destId="{B43C089F-361A-4798-908D-5CDF9F5A4091}" srcOrd="0" destOrd="0" parTransId="{24999E51-0F19-4EA7-8BE2-B0A7D6620A93}" sibTransId="{2BB0AF45-5C9D-4240-B8C2-6E6ED5131BFB}"/>
    <dgm:cxn modelId="{25CEFDAA-9550-4968-B02A-C80B00D7CF8D}" type="presOf" srcId="{B42762E9-AA13-42B6-8A27-F3C2ECD1153C}" destId="{44AE47EF-B435-4886-8A36-6D28242C36DC}" srcOrd="0" destOrd="0" presId="urn:microsoft.com/office/officeart/2009/3/layout/IncreasingArrowsProcess"/>
    <dgm:cxn modelId="{10A15DAB-0EE5-4E5E-8D81-E8BE2BEB22BD}" srcId="{D1D1CD78-09DF-424C-B3DE-5AACF7ECB537}" destId="{A08A066A-4C2F-484B-8E7B-757D2503F2B5}" srcOrd="1" destOrd="0" parTransId="{FBC5BADE-4D23-43BE-BD50-0D1A058EFD88}" sibTransId="{071B621E-5EAF-4767-8D16-54BDE901A2FE}"/>
    <dgm:cxn modelId="{6ACC27B5-323D-4CF3-BACF-349E7F463CED}" type="presOf" srcId="{904F6301-A969-4EC7-9F11-2C2D2D61B2D8}" destId="{3B925E94-0D8A-4B87-80C2-868E7C7145A3}" srcOrd="0" destOrd="0" presId="urn:microsoft.com/office/officeart/2009/3/layout/IncreasingArrowsProcess"/>
    <dgm:cxn modelId="{C1195DB6-AC68-4300-ABAE-49F395B07DF7}" type="presOf" srcId="{E3BFF7DE-5A03-4B5D-A791-050B8CDC389C}" destId="{9B02CA23-2A85-4E0A-B8D5-77C5E73CD61D}" srcOrd="0" destOrd="0" presId="urn:microsoft.com/office/officeart/2009/3/layout/IncreasingArrowsProcess"/>
    <dgm:cxn modelId="{1B3882E7-5A06-4427-ABC7-9EBCE94D7A5F}" type="presOf" srcId="{D1D1CD78-09DF-424C-B3DE-5AACF7ECB537}" destId="{FE2A884C-D896-45A8-8BA8-8F107050B1CE}" srcOrd="0" destOrd="0" presId="urn:microsoft.com/office/officeart/2009/3/layout/IncreasingArrowsProcess"/>
    <dgm:cxn modelId="{A87241EF-D174-4916-BD72-250064348C5A}" type="presOf" srcId="{B43C089F-361A-4798-908D-5CDF9F5A4091}" destId="{98EA593B-2BF8-46B5-9008-3A025F397DF8}" srcOrd="0" destOrd="0" presId="urn:microsoft.com/office/officeart/2009/3/layout/IncreasingArrowsProcess"/>
    <dgm:cxn modelId="{CE3725FE-2250-4C61-957F-E82610E1847D}" srcId="{B57068B5-A386-4C69-BA4B-C72F99BA004F}" destId="{E3BFF7DE-5A03-4B5D-A791-050B8CDC389C}" srcOrd="0" destOrd="0" parTransId="{3749B25A-25EA-44BB-B066-BBA046EF86AB}" sibTransId="{440B950D-818C-48DC-A32D-92C48D70633D}"/>
    <dgm:cxn modelId="{15C97ED4-D1B5-474E-9633-31BD8545C471}" type="presParOf" srcId="{FE2A884C-D896-45A8-8BA8-8F107050B1CE}" destId="{E0ED9412-B623-4A99-8E1F-8CD2C3AE43B6}" srcOrd="0" destOrd="0" presId="urn:microsoft.com/office/officeart/2009/3/layout/IncreasingArrowsProcess"/>
    <dgm:cxn modelId="{33795EC3-9514-409E-8803-A588DC756D91}" type="presParOf" srcId="{FE2A884C-D896-45A8-8BA8-8F107050B1CE}" destId="{9B02CA23-2A85-4E0A-B8D5-77C5E73CD61D}" srcOrd="1" destOrd="0" presId="urn:microsoft.com/office/officeart/2009/3/layout/IncreasingArrowsProcess"/>
    <dgm:cxn modelId="{011A79D6-1EAE-4B5D-A301-BDCA9AD0267C}" type="presParOf" srcId="{FE2A884C-D896-45A8-8BA8-8F107050B1CE}" destId="{FBD02143-077C-44D5-85C1-2C22A6F0B218}" srcOrd="2" destOrd="0" presId="urn:microsoft.com/office/officeart/2009/3/layout/IncreasingArrowsProcess"/>
    <dgm:cxn modelId="{314E775A-851A-4180-9D8F-B3BAE930ED1B}" type="presParOf" srcId="{FE2A884C-D896-45A8-8BA8-8F107050B1CE}" destId="{98EA593B-2BF8-46B5-9008-3A025F397DF8}" srcOrd="3" destOrd="0" presId="urn:microsoft.com/office/officeart/2009/3/layout/IncreasingArrowsProcess"/>
    <dgm:cxn modelId="{F1B34B68-304D-45CD-A236-F6299D116756}" type="presParOf" srcId="{FE2A884C-D896-45A8-8BA8-8F107050B1CE}" destId="{44AE47EF-B435-4886-8A36-6D28242C36DC}" srcOrd="4" destOrd="0" presId="urn:microsoft.com/office/officeart/2009/3/layout/IncreasingArrowsProcess"/>
    <dgm:cxn modelId="{4250FBCC-F2DB-433D-987A-EDA3C49EC791}" type="presParOf" srcId="{FE2A884C-D896-45A8-8BA8-8F107050B1CE}" destId="{3B925E94-0D8A-4B87-80C2-868E7C7145A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9412-B623-4A99-8E1F-8CD2C3AE43B6}">
      <dsp:nvSpPr>
        <dsp:cNvPr id="0" name=""/>
        <dsp:cNvSpPr/>
      </dsp:nvSpPr>
      <dsp:spPr>
        <a:xfrm>
          <a:off x="0" y="416057"/>
          <a:ext cx="8733906" cy="127198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2019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Analysis of all variable</a:t>
          </a:r>
        </a:p>
      </dsp:txBody>
      <dsp:txXfrm>
        <a:off x="0" y="734054"/>
        <a:ext cx="8415909" cy="635995"/>
      </dsp:txXfrm>
    </dsp:sp>
    <dsp:sp modelId="{9B02CA23-2A85-4E0A-B8D5-77C5E73CD61D}">
      <dsp:nvSpPr>
        <dsp:cNvPr id="0" name=""/>
        <dsp:cNvSpPr/>
      </dsp:nvSpPr>
      <dsp:spPr>
        <a:xfrm>
          <a:off x="0" y="1380601"/>
          <a:ext cx="2690043" cy="11058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correlation analysis that could narrow down the attribute(risk) of interest</a:t>
          </a:r>
        </a:p>
      </dsp:txBody>
      <dsp:txXfrm>
        <a:off x="0" y="1380601"/>
        <a:ext cx="2690043" cy="1105878"/>
      </dsp:txXfrm>
    </dsp:sp>
    <dsp:sp modelId="{FBD02143-077C-44D5-85C1-2C22A6F0B218}">
      <dsp:nvSpPr>
        <dsp:cNvPr id="0" name=""/>
        <dsp:cNvSpPr/>
      </dsp:nvSpPr>
      <dsp:spPr>
        <a:xfrm>
          <a:off x="2690043" y="840054"/>
          <a:ext cx="6043862" cy="1271989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2019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Selected attribute with logistic regression</a:t>
          </a:r>
        </a:p>
      </dsp:txBody>
      <dsp:txXfrm>
        <a:off x="2690043" y="1158051"/>
        <a:ext cx="5725865" cy="635995"/>
      </dsp:txXfrm>
    </dsp:sp>
    <dsp:sp modelId="{98EA593B-2BF8-46B5-9008-3A025F397DF8}">
      <dsp:nvSpPr>
        <dsp:cNvPr id="0" name=""/>
        <dsp:cNvSpPr/>
      </dsp:nvSpPr>
      <dsp:spPr>
        <a:xfrm>
          <a:off x="2678960" y="1808873"/>
          <a:ext cx="2690043" cy="111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attributes of interest and their relation ship with cervical cancer.</a:t>
          </a:r>
        </a:p>
      </dsp:txBody>
      <dsp:txXfrm>
        <a:off x="2678960" y="1808873"/>
        <a:ext cx="2690043" cy="1111342"/>
      </dsp:txXfrm>
    </dsp:sp>
    <dsp:sp modelId="{44AE47EF-B435-4886-8A36-6D28242C36DC}">
      <dsp:nvSpPr>
        <dsp:cNvPr id="0" name=""/>
        <dsp:cNvSpPr/>
      </dsp:nvSpPr>
      <dsp:spPr>
        <a:xfrm>
          <a:off x="5380086" y="1264050"/>
          <a:ext cx="3353819" cy="1271989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20192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 of diagnostic methods </a:t>
          </a:r>
        </a:p>
      </dsp:txBody>
      <dsp:txXfrm>
        <a:off x="5380086" y="1582047"/>
        <a:ext cx="3035822" cy="635995"/>
      </dsp:txXfrm>
    </dsp:sp>
    <dsp:sp modelId="{3B925E94-0D8A-4B87-80C2-868E7C7145A3}">
      <dsp:nvSpPr>
        <dsp:cNvPr id="0" name=""/>
        <dsp:cNvSpPr/>
      </dsp:nvSpPr>
      <dsp:spPr>
        <a:xfrm>
          <a:off x="5385627" y="2198713"/>
          <a:ext cx="2690043" cy="1263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current diagnostic methods of cervical cancer in relation to validated attributes from previous step. </a:t>
          </a:r>
        </a:p>
      </dsp:txBody>
      <dsp:txXfrm>
        <a:off x="5385627" y="2198713"/>
        <a:ext cx="2690043" cy="126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681D-E13C-43F3-8CE6-5FFE76360E02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2FBB-A206-45D7-8C8E-204B47BF4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0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D76276-9C10-4591-A45B-50AF4C728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456880"/>
              </p:ext>
            </p:extLst>
          </p:nvPr>
        </p:nvGraphicFramePr>
        <p:xfrm>
          <a:off x="1634836" y="1230282"/>
          <a:ext cx="8733906" cy="449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71756833-731C-4DAD-BAB3-40554E6B8229}"/>
              </a:ext>
            </a:extLst>
          </p:cNvPr>
          <p:cNvSpPr/>
          <p:nvPr/>
        </p:nvSpPr>
        <p:spPr>
          <a:xfrm>
            <a:off x="1634836" y="4890655"/>
            <a:ext cx="8567651" cy="1307869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858 patients’ data, collected from hospital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B2240-24ED-4D68-ACDF-B813772462B2}"/>
              </a:ext>
            </a:extLst>
          </p:cNvPr>
          <p:cNvSpPr txBox="1"/>
          <p:nvPr/>
        </p:nvSpPr>
        <p:spPr>
          <a:xfrm>
            <a:off x="293717" y="161832"/>
            <a:ext cx="7470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Diagram</a:t>
            </a:r>
          </a:p>
          <a:p>
            <a:r>
              <a:rPr lang="en-US" dirty="0"/>
              <a:t>Yuefu Jiang</a:t>
            </a:r>
          </a:p>
          <a:p>
            <a:endParaRPr lang="en-US" dirty="0"/>
          </a:p>
          <a:p>
            <a:r>
              <a:rPr lang="en-US" sz="3600" dirty="0">
                <a:latin typeface="+mj-lt"/>
              </a:rPr>
              <a:t>Cervical Cancer Risk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386752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Yuefu Jiang</dc:creator>
  <cp:lastModifiedBy>Yuefu Jiang</cp:lastModifiedBy>
  <cp:revision>2</cp:revision>
  <dcterms:created xsi:type="dcterms:W3CDTF">2018-12-15T01:19:26Z</dcterms:created>
  <dcterms:modified xsi:type="dcterms:W3CDTF">2018-12-15T01:30:16Z</dcterms:modified>
</cp:coreProperties>
</file>