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8F8F8"/>
    <a:srgbClr val="F9F9F9"/>
    <a:srgbClr val="FFFFFF"/>
    <a:srgbClr val="9F9F9F"/>
    <a:srgbClr val="A5A5A5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F7A5E-28A8-4AD5-B582-EFD932618F6B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FC57-30CA-4594-8D8F-BD45525E0A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71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CFC57-30CA-4594-8D8F-BD45525E0AE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36BBB-90A1-EEE4-768E-1F7C36BEC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90E64F-CD5C-BA69-CD70-F49CD9EF0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13A02-BBE1-A654-AD22-6E9A2BF4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40B99-7B50-1115-F019-11CF3664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0B659-CFC0-E728-CDB7-8C4B4A4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97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2F850-7CAB-B7D6-A929-816BC7F8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D515E4-1749-72E8-7085-F4D69224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787A0-F730-2B10-5910-A7556CB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DD2FCB-3DA0-3E00-DC2D-8CB62F83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A3C80-3557-9C31-8643-2475B710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24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00E11F-8B94-7A66-4C41-6FE568105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EE4D29-0CE7-2033-A985-739E1DE70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7B002-64D2-F4F0-EABA-AA61D813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71577-771A-03A7-7080-CC38EDE3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35AFF-4BEE-CCDE-9D98-EF10757A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5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4215C-A5C9-76D1-ACC7-F8F6228C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64123-D095-55CD-F73B-74E875D1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1927AE-3BF5-EC6C-9C45-249BFA7C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2CA6C-997E-2B79-0376-19E936E4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52ED2-5639-3FC2-7D43-CBCBA146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9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7088A-11E5-52C7-CC38-B89E56D3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2E164-7546-F0E2-B06C-5D3E5AAA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45C4C0-67FF-F4B6-3215-B6E2A662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94C0D-2B54-D64A-10A0-7F57FF6B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FA241-6CA9-6DDE-E5DF-01B8387B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924F2-9BA0-582B-C2F5-A4CB7989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499E6-4F33-3C5C-FDDA-FA892B257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14CC6-23A8-74B6-6527-C31DF95A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AB37DF-E652-C559-0425-E15AEBBB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8C0E76-029C-9D1E-B088-F450B3DE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B2BA39-926A-F053-2DC9-DBDA50A8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0685A-22FC-BE00-6373-632FCDB9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D45284-BFB9-79D9-7082-6F420E95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04B855-06EB-E820-DE4B-B07EDB97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1D887D-0498-72DA-BCAC-3032DBABC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4216C1-3526-F094-70B3-0427343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FD9A82-BC73-3AEE-F599-CAA3649B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6A5EA5-C0F0-45B1-751A-FB03526A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7F4CA-08A1-D23C-7C68-97059EA4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5796C-D0DA-02F8-EFF8-DCD08B52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A4422B-2F09-2923-0124-A7B5A940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7AEB9E-955A-DB82-1AA9-619B29A9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446156-8ED7-3F4B-2E54-C242C2FD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80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4946C0-38B1-E5BD-838C-9C47ED6C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FFB9AA-1E4F-A0B7-703E-31B72D91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A15AA1-2898-B8D9-64A2-31F186C3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9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1CE7E-424E-D300-B726-82699709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18BD4-077A-D0F3-3B02-76478FEA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2D75B-AEB5-D068-54E0-DFE9710C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C889C9-96A5-CCA2-87DA-2E22F5BD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BE8DC3-271F-2FE3-3812-DEE55C6E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47A322-97F4-3498-B64A-E02720C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3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AC115-977C-D3AD-F703-1953E479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8B666E-492B-C629-3488-DEF6723A5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7F19FA-01A4-96C2-71B8-B51248D89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9ED55F-43E3-0CAC-A45F-1A6054C5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767E5-5430-FBA8-750F-D60CC6E3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A1C83-061E-A39C-0425-78982F1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4559D6-0CCE-1A66-10D5-F86E4C44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C3701-CB51-8DAA-6DDB-0D92BB25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EED2F-356C-75F5-7648-E72C523A2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DA79D-1D75-42A0-91D8-40F7C4EEE598}" type="datetimeFigureOut">
              <a:rPr lang="es-ES" smtClean="0"/>
              <a:t>20/08/2024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41159-9CF0-DB57-9A07-170B6E60C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9C22D-FBDD-86E1-1644-34EDA2BCC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2A957-C732-49FF-8AF5-EE8FA39755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5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83A6C93-01A8-9CE1-8A24-BB3866F1F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71" y="145922"/>
            <a:ext cx="2860453" cy="481760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18A925-A093-2C68-52E8-9321625ED4D3}"/>
              </a:ext>
            </a:extLst>
          </p:cNvPr>
          <p:cNvSpPr/>
          <p:nvPr/>
        </p:nvSpPr>
        <p:spPr>
          <a:xfrm>
            <a:off x="5376289" y="686023"/>
            <a:ext cx="2789016" cy="88560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Lucida Sans" panose="020B06020305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Keltivas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  <a:latin typeface="Lucida Sans" panose="020B06020305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kirjain malkirvustale</a:t>
            </a:r>
          </a:p>
          <a:p>
            <a:pPr algn="ctr"/>
            <a:endParaRPr lang="es-ES" dirty="0">
              <a:solidFill>
                <a:schemeClr val="tx1"/>
              </a:solidFill>
              <a:latin typeface="Lucida Sans" panose="020B06020305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72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Lucida Sans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Alberto Alonso</dc:creator>
  <cp:lastModifiedBy>Juan Alberto Alonso</cp:lastModifiedBy>
  <cp:revision>5</cp:revision>
  <dcterms:created xsi:type="dcterms:W3CDTF">2024-08-16T09:29:22Z</dcterms:created>
  <dcterms:modified xsi:type="dcterms:W3CDTF">2024-08-20T08:28:06Z</dcterms:modified>
</cp:coreProperties>
</file>