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0" r:id="rId4"/>
    <p:sldId id="294" r:id="rId5"/>
    <p:sldId id="263" r:id="rId6"/>
    <p:sldId id="295" r:id="rId7"/>
    <p:sldId id="296" r:id="rId8"/>
    <p:sldId id="262" r:id="rId9"/>
    <p:sldId id="269" r:id="rId10"/>
    <p:sldId id="268" r:id="rId11"/>
    <p:sldId id="300" r:id="rId12"/>
    <p:sldId id="301" r:id="rId13"/>
    <p:sldId id="297" r:id="rId14"/>
    <p:sldId id="293" r:id="rId15"/>
    <p:sldId id="298" r:id="rId16"/>
    <p:sldId id="299" r:id="rId17"/>
    <p:sldId id="291" r:id="rId18"/>
  </p:sldIdLst>
  <p:sldSz cx="12192000" cy="6858000"/>
  <p:notesSz cx="6858000" cy="9144000"/>
  <p:custDataLst>
    <p:tags r:id="rId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44"/>
    <a:srgbClr val="71C14E"/>
    <a:srgbClr val="175593"/>
    <a:srgbClr val="008CDD"/>
    <a:srgbClr val="F7B540"/>
    <a:srgbClr val="00CFAD"/>
    <a:srgbClr val="00B1DA"/>
    <a:srgbClr val="FFB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5" autoAdjust="0"/>
  </p:normalViewPr>
  <p:slideViewPr>
    <p:cSldViewPr snapToGrid="0" showGuides="1">
      <p:cViewPr varScale="1">
        <p:scale>
          <a:sx n="92" d="100"/>
          <a:sy n="92" d="100"/>
        </p:scale>
        <p:origin x="64" y="88"/>
      </p:cViewPr>
      <p:guideLst>
        <p:guide orient="horz" pos="2160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眉占位符 1">
            <a:extLst>
              <a:ext uri="{FF2B5EF4-FFF2-40B4-BE49-F238E27FC236}">
                <a16:creationId xmlns:a16="http://schemas.microsoft.com/office/drawing/2014/main" id="{45A65600-4CD0-42A6-984C-E99B9FA66F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日期占位符 2">
            <a:extLst>
              <a:ext uri="{FF2B5EF4-FFF2-40B4-BE49-F238E27FC236}">
                <a16:creationId xmlns:a16="http://schemas.microsoft.com/office/drawing/2014/main" id="{4214C4DE-3304-406B-96C6-0CFBC848E2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1D0A8D-BB8D-4BD9-B214-2E317E6997D4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18436" name="幻灯片图像占位符 3">
            <a:extLst>
              <a:ext uri="{FF2B5EF4-FFF2-40B4-BE49-F238E27FC236}">
                <a16:creationId xmlns:a16="http://schemas.microsoft.com/office/drawing/2014/main" id="{D652E48E-8EA0-47CB-8DC4-14D89951591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9" name="备注占位符 4">
            <a:extLst>
              <a:ext uri="{FF2B5EF4-FFF2-40B4-BE49-F238E27FC236}">
                <a16:creationId xmlns:a16="http://schemas.microsoft.com/office/drawing/2014/main" id="{347FFD6F-F323-46D2-98E7-B5A043833E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10" name="页脚占位符 5">
            <a:extLst>
              <a:ext uri="{FF2B5EF4-FFF2-40B4-BE49-F238E27FC236}">
                <a16:creationId xmlns:a16="http://schemas.microsoft.com/office/drawing/2014/main" id="{B0E734F9-3FA5-4271-914C-0354821561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11" name="灯片编号占位符 6">
            <a:extLst>
              <a:ext uri="{FF2B5EF4-FFF2-40B4-BE49-F238E27FC236}">
                <a16:creationId xmlns:a16="http://schemas.microsoft.com/office/drawing/2014/main" id="{C8EBEA23-48AD-4149-878B-8DFF8BFA0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80A9C67-184A-4B0B-B0EE-60C8D2A74B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89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9B9E7A16-9E68-4F03-A3D5-039A216F8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CCB60A9F-30C6-4A62-8A2F-49575F82C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6862F932-ED88-4DB0-912A-6AB552C6B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4929ACB-8BC3-44F1-AB81-8BA124E8826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14429C99-BA38-434E-9716-E6D4AD9667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F26770B9-1E42-4093-9CE7-764391508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B491B279-62D7-4F59-AA67-E2BF91CE3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4446386-FA62-4215-889E-3B5FFE3A34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2F0F26B3-07A5-4DD9-8F0F-B662FA546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7C76C928-406F-4FA0-99C0-83652E853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501F50D5-42CD-455E-9B0D-2D3276C48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DC3B01E-9415-443B-8DA3-AE39EDF94D5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74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14429C99-BA38-434E-9716-E6D4AD9667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F26770B9-1E42-4093-9CE7-764391508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B491B279-62D7-4F59-AA67-E2BF91CE3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4446386-FA62-4215-889E-3B5FFE3A34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5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D30F72E9-8973-4943-A3AD-C8880AE7D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EEE0693-9E9E-4BAD-86D8-354F6FC3D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CC16A33-463E-4D8F-BF5E-6C22A090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A088C2-0752-4A41-99F3-C4A534A205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7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D30F72E9-8973-4943-A3AD-C8880AE7D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EEE0693-9E9E-4BAD-86D8-354F6FC3D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CC16A33-463E-4D8F-BF5E-6C22A090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A088C2-0752-4A41-99F3-C4A534A205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47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D30F72E9-8973-4943-A3AD-C8880AE7D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EEE0693-9E9E-4BAD-86D8-354F6FC3D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CC16A33-463E-4D8F-BF5E-6C22A090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A088C2-0752-4A41-99F3-C4A534A205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98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D30F72E9-8973-4943-A3AD-C8880AE7D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EEE0693-9E9E-4BAD-86D8-354F6FC3D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CC16A33-463E-4D8F-BF5E-6C22A090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A088C2-0752-4A41-99F3-C4A534A205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75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2A6FD332-34AC-45DA-A2A9-708C3EC2B4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2C596087-411C-49E6-A7B8-CCE483354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22323159-1BF0-4050-8C00-C0FD6BB02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49B4DD2-A95E-4DAA-BDDE-50F9F3BE23C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1A10E12-2A04-4F9B-98E2-47098F4FA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93134322-AB91-448D-A50C-4AC483DDB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714B4F7-1EA8-4DDA-B896-F30F8D9A8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7C686F1-6CF1-443C-960B-313BD6196A9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D30F72E9-8973-4943-A3AD-C8880AE7D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EEE0693-9E9E-4BAD-86D8-354F6FC3D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CC16A33-463E-4D8F-BF5E-6C22A090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A088C2-0752-4A41-99F3-C4A534A2059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D30F72E9-8973-4943-A3AD-C8880AE7D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EEE0693-9E9E-4BAD-86D8-354F6FC3D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CC16A33-463E-4D8F-BF5E-6C22A090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A088C2-0752-4A41-99F3-C4A534A205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24AFDF79-72A1-4419-8157-51A06A1B3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F79E8857-CA0B-4D61-B625-A0D5C98AB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E58527E8-83B3-4F8A-B1FB-2554D39F8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CF01385-D333-47AF-95AC-49BDF3DE434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D30F72E9-8973-4943-A3AD-C8880AE7D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EEE0693-9E9E-4BAD-86D8-354F6FC3D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CC16A33-463E-4D8F-BF5E-6C22A090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A088C2-0752-4A41-99F3-C4A534A205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D30F72E9-8973-4943-A3AD-C8880AE7D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EEE0693-9E9E-4BAD-86D8-354F6FC3D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CC16A33-463E-4D8F-BF5E-6C22A090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A088C2-0752-4A41-99F3-C4A534A205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25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E7F2DF30-507E-4FE8-926F-4936191D4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B4453045-6CB8-484A-A5E1-9B4550A93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AD20BE6-39FD-4AAC-B31A-30589415F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9313016-D93B-4D5E-8A20-27E593F01F7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2F0F26B3-07A5-4DD9-8F0F-B662FA546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7C76C928-406F-4FA0-99C0-83652E853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501F50D5-42CD-455E-9B0D-2D3276C48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DC3B01E-9415-443B-8DA3-AE39EDF94D5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7ABED-1B2E-42D4-B87A-C1C38E308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EDC0C-55BF-4366-9277-C1D945203042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3EBBF-8FEC-4621-A095-9666D8979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56647-7FC7-4310-B09F-1CD65C009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2B817-F982-4A4E-824D-56C1FC4DA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67434"/>
      </p:ext>
    </p:extLst>
  </p:cSld>
  <p:clrMapOvr>
    <a:masterClrMapping/>
  </p:clrMapOvr>
  <p:transition advClick="0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AAD22-2E7B-44FF-9008-ADF117930F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56532-8D9A-430A-BF25-641667E39A5D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1B32F-859E-49D1-8FF1-695167908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1FAA3-5902-49D7-89F4-C6E9C8CD34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ABDCA-9956-4FD3-9322-BB8A8049BA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10103"/>
      </p:ext>
    </p:extLst>
  </p:cSld>
  <p:clrMapOvr>
    <a:masterClrMapping/>
  </p:clrMapOvr>
  <p:transition advClick="0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ED90A-707E-461B-9F87-EEB8ED87D1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7FA3C-F71F-408D-9116-89E2B76EF8AE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9A52C-BA31-487F-8DB2-FECDAC0AB9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E7248-81B4-455B-AD77-F1B17219C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92C58-5ABE-490D-ACD9-3F5749919C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79387"/>
      </p:ext>
    </p:extLst>
  </p:cSld>
  <p:clrMapOvr>
    <a:masterClrMapping/>
  </p:clrMapOvr>
  <p:transition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6A1B7-F9FC-4BC2-8BE8-E6E9E28BDF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82-AA81-476B-9663-FBCB9AF978B2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6AECE-EACD-4AF6-B7B2-8DD6155BA8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A917C-E063-4AE2-B678-1442FECAAB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5E5B6-F238-48F9-9931-AC32F772EF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35087"/>
      </p:ext>
    </p:extLst>
  </p:cSld>
  <p:clrMapOvr>
    <a:masterClrMapping/>
  </p:clrMapOvr>
  <p:transition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A5636-80BD-453E-90B4-6BD183095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3064E-F43C-46B1-ACC9-981C69EA364C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DA135-2DE4-48CA-BAFA-24E58498E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599AC-914B-4CCE-BEAB-D0A99EE82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608E-CD61-4D4D-BB0F-EB9164720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02737"/>
      </p:ext>
    </p:extLst>
  </p:cSld>
  <p:clrMapOvr>
    <a:masterClrMapping/>
  </p:clrMapOvr>
  <p:transition advClick="0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C62079-3561-45CF-B260-9BC30304E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5BEDE-7FAA-4A16-9A1F-2B81309F9C49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6288888-2EB8-4D1F-955F-76ECC4AFA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4D25588-CB67-4C0B-B562-E78A83FEF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A4CEF-CDC4-43FA-BD6F-D8BC9D09A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41363"/>
      </p:ext>
    </p:extLst>
  </p:cSld>
  <p:clrMapOvr>
    <a:masterClrMapping/>
  </p:clrMapOvr>
  <p:transition advClick="0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9451AE9-5DE4-42E3-91EA-8C0830C64D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CB11-FA11-41BE-AA7C-D6A2CC9540D6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2AF7F42-8176-4A69-9E88-895813541F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8FF0920-6E98-484C-A633-BE79F1092D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D2A2-3B85-4859-843B-B325D065E4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2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89732005"/>
      </p:ext>
    </p:extLst>
  </p:cSld>
  <p:clrMapOvr>
    <a:masterClrMapping/>
  </p:clrMapOvr>
  <p:transition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E171B22-005B-466E-85CD-927809F480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A4EFE-564D-425E-86C5-F6DDB5F47F5C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B3A4DDA-ADD1-402B-8908-958C1A585D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3E615E9-4EB2-4008-808F-4182B1B70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EC7B7-8E46-44AF-9338-1BC808A12E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46474"/>
      </p:ext>
    </p:extLst>
  </p:cSld>
  <p:clrMapOvr>
    <a:masterClrMapping/>
  </p:clrMapOvr>
  <p:transition advClick="0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DDFF8FC-E0B4-4C47-A4B7-298E7BD18A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0B3A7-8FAF-42A8-B412-13F78442EA75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557625B-BA76-416C-8E94-A0611D93F7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67AF042-1163-482A-A5F8-1E5088908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8A005-5F16-4CEA-BCA8-A93AF17DE6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84469"/>
      </p:ext>
    </p:extLst>
  </p:cSld>
  <p:clrMapOvr>
    <a:masterClrMapping/>
  </p:clrMapOvr>
  <p:transition advClick="0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9CE900E-2A1E-46DC-8857-EA7E46012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68A7B-6FC3-46ED-A249-77F2601782BD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EC1DD37-2523-417F-A779-EFF2CB577A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29764BF-3770-461A-A26B-4E28FD5DF5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5FE39-D2E8-4BBD-98FE-C5B86DD7F6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14832"/>
      </p:ext>
    </p:extLst>
  </p:cSld>
  <p:clrMapOvr>
    <a:masterClrMapping/>
  </p:clrMapOvr>
  <p:transition advClick="0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86EA59-5784-45F2-9ED8-049F0DF492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FE1F5-F292-4FC2-8E33-9CFBF359CDB6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0C51E51-E739-41B4-8903-66B0D8140A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76E8056-5A2A-48D9-A8B5-FCB7E9E14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0DCD-9FA6-42D4-9C00-F4ED356CD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04615"/>
      </p:ext>
    </p:extLst>
  </p:cSld>
  <p:clrMapOvr>
    <a:masterClrMapping/>
  </p:clrMapOvr>
  <p:transition advClick="0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E31B1A32-2BAB-44F0-92C9-00DB2E6AC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409B678-C9B6-4BB8-91BC-064E97576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603EDAB9-3599-46BD-8F1D-F785AEAAD4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EF20101-CC54-4D66-BF8B-694B950AE6C7}" type="datetimeFigureOut">
              <a:rPr lang="zh-CN" altLang="en-US"/>
              <a:pPr>
                <a:defRPr/>
              </a:pPr>
              <a:t>2022/4/16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8847BA96-2ABE-49CB-998B-279B4CE042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CD89FDC3-023B-4146-8B32-E761951655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60D8923-5DA9-45EB-9377-3ABF0CDB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 advClick="0" advTm="3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5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任意多边形 261">
            <a:extLst>
              <a:ext uri="{FF2B5EF4-FFF2-40B4-BE49-F238E27FC236}">
                <a16:creationId xmlns:a16="http://schemas.microsoft.com/office/drawing/2014/main" id="{A43E4182-313B-4A12-8D30-6E3C84A2C89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60438" cy="1169988"/>
          </a:xfrm>
          <a:custGeom>
            <a:avLst/>
            <a:gdLst>
              <a:gd name="T0" fmla="*/ 0 w 960120"/>
              <a:gd name="T1" fmla="*/ 0 h 1170432"/>
              <a:gd name="T2" fmla="*/ 857715 w 960120"/>
              <a:gd name="T3" fmla="*/ 0 h 1170432"/>
              <a:gd name="T4" fmla="*/ 900110 w 960120"/>
              <a:gd name="T5" fmla="*/ 77772 h 1170432"/>
              <a:gd name="T6" fmla="*/ 962029 w 960120"/>
              <a:gd name="T7" fmla="*/ 383174 h 1170432"/>
              <a:gd name="T8" fmla="*/ 174084 w 960120"/>
              <a:gd name="T9" fmla="*/ 1167771 h 1170432"/>
              <a:gd name="T10" fmla="*/ 15282 w 960120"/>
              <a:gd name="T11" fmla="*/ 1151831 h 1170432"/>
              <a:gd name="T12" fmla="*/ 0 w 960120"/>
              <a:gd name="T13" fmla="*/ 1147107 h 1170432"/>
              <a:gd name="T14" fmla="*/ 0 w 960120"/>
              <a:gd name="T15" fmla="*/ 0 h 1170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60120"/>
              <a:gd name="T25" fmla="*/ 0 h 1170432"/>
              <a:gd name="T26" fmla="*/ 960120 w 960120"/>
              <a:gd name="T27" fmla="*/ 1170432 h 1170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60120" h="1170432">
                <a:moveTo>
                  <a:pt x="0" y="0"/>
                </a:moveTo>
                <a:lnTo>
                  <a:pt x="856011" y="0"/>
                </a:lnTo>
                <a:lnTo>
                  <a:pt x="898322" y="77952"/>
                </a:lnTo>
                <a:cubicBezTo>
                  <a:pt x="938115" y="172034"/>
                  <a:pt x="960120" y="275471"/>
                  <a:pt x="960120" y="384048"/>
                </a:cubicBezTo>
                <a:cubicBezTo>
                  <a:pt x="960120" y="818356"/>
                  <a:pt x="608044" y="1170432"/>
                  <a:pt x="173736" y="1170432"/>
                </a:cubicBezTo>
                <a:cubicBezTo>
                  <a:pt x="119448" y="1170432"/>
                  <a:pt x="66444" y="1164931"/>
                  <a:pt x="15252" y="1154456"/>
                </a:cubicBezTo>
                <a:lnTo>
                  <a:pt x="0" y="1149721"/>
                </a:lnTo>
                <a:lnTo>
                  <a:pt x="0" y="0"/>
                </a:lnTo>
                <a:close/>
              </a:path>
            </a:pathLst>
          </a:custGeom>
          <a:solidFill>
            <a:srgbClr val="00CFAD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59" name="直角三角形 2">
            <a:extLst>
              <a:ext uri="{FF2B5EF4-FFF2-40B4-BE49-F238E27FC236}">
                <a16:creationId xmlns:a16="http://schemas.microsoft.com/office/drawing/2014/main" id="{7DCDC948-5F56-4DAD-B112-718F3476EB2E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612188" y="0"/>
            <a:ext cx="3579812" cy="1736725"/>
          </a:xfrm>
          <a:prstGeom prst="rtTriangle">
            <a:avLst/>
          </a:prstGeom>
          <a:solidFill>
            <a:srgbClr val="68C3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60" name="任意多边形 8">
            <a:extLst>
              <a:ext uri="{FF2B5EF4-FFF2-40B4-BE49-F238E27FC236}">
                <a16:creationId xmlns:a16="http://schemas.microsoft.com/office/drawing/2014/main" id="{75085994-4191-405E-AA11-A9588B7D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0988" y="0"/>
            <a:ext cx="481012" cy="1620838"/>
          </a:xfrm>
          <a:custGeom>
            <a:avLst/>
            <a:gdLst>
              <a:gd name="T0" fmla="*/ 138306 w 480347"/>
              <a:gd name="T1" fmla="*/ 0 h 1620456"/>
              <a:gd name="T2" fmla="*/ 484352 w 480347"/>
              <a:gd name="T3" fmla="*/ 0 h 1620456"/>
              <a:gd name="T4" fmla="*/ 484352 w 480347"/>
              <a:gd name="T5" fmla="*/ 1622748 h 1620456"/>
              <a:gd name="T6" fmla="*/ 386739 w 480347"/>
              <a:gd name="T7" fmla="*/ 1603337 h 1620456"/>
              <a:gd name="T8" fmla="*/ 0 w 480347"/>
              <a:gd name="T9" fmla="*/ 667181 h 1620456"/>
              <a:gd name="T10" fmla="*/ 82720 w 480347"/>
              <a:gd name="T11" fmla="*/ 132913 h 1620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347"/>
              <a:gd name="T19" fmla="*/ 0 h 1620456"/>
              <a:gd name="T20" fmla="*/ 480347 w 480347"/>
              <a:gd name="T21" fmla="*/ 1620456 h 16204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347" h="1620456">
                <a:moveTo>
                  <a:pt x="137163" y="0"/>
                </a:moveTo>
                <a:lnTo>
                  <a:pt x="480347" y="0"/>
                </a:lnTo>
                <a:lnTo>
                  <a:pt x="480347" y="1620456"/>
                </a:lnTo>
                <a:lnTo>
                  <a:pt x="383542" y="1601070"/>
                </a:lnTo>
                <a:cubicBezTo>
                  <a:pt x="164655" y="1512092"/>
                  <a:pt x="0" y="1127363"/>
                  <a:pt x="0" y="666239"/>
                </a:cubicBezTo>
                <a:cubicBezTo>
                  <a:pt x="0" y="468614"/>
                  <a:pt x="30243" y="285022"/>
                  <a:pt x="82036" y="132727"/>
                </a:cubicBezTo>
                <a:lnTo>
                  <a:pt x="137163" y="0"/>
                </a:lnTo>
                <a:close/>
              </a:path>
            </a:pathLst>
          </a:custGeom>
          <a:solidFill>
            <a:srgbClr val="F7B5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FFFFFF"/>
                </a:solidFill>
              </a:rPr>
              <a:t> </a:t>
            </a: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61" name="任意多边形 15">
            <a:extLst>
              <a:ext uri="{FF2B5EF4-FFF2-40B4-BE49-F238E27FC236}">
                <a16:creationId xmlns:a16="http://schemas.microsoft.com/office/drawing/2014/main" id="{A6204AB1-1684-4994-9444-09573AF336C7}"/>
              </a:ext>
            </a:extLst>
          </p:cNvPr>
          <p:cNvSpPr>
            <a:spLocks/>
          </p:cNvSpPr>
          <p:nvPr/>
        </p:nvSpPr>
        <p:spPr bwMode="auto">
          <a:xfrm>
            <a:off x="10701338" y="4997450"/>
            <a:ext cx="1490662" cy="1860550"/>
          </a:xfrm>
          <a:custGeom>
            <a:avLst/>
            <a:gdLst>
              <a:gd name="T0" fmla="*/ 1358956 w 1490240"/>
              <a:gd name="T1" fmla="*/ 0 h 1860475"/>
              <a:gd name="T2" fmla="*/ 1492773 w 1490240"/>
              <a:gd name="T3" fmla="*/ 6746 h 1860475"/>
              <a:gd name="T4" fmla="*/ 1492773 w 1490240"/>
              <a:gd name="T5" fmla="*/ 1860925 h 1860475"/>
              <a:gd name="T6" fmla="*/ 99255 w 1490240"/>
              <a:gd name="T7" fmla="*/ 1860925 h 1860475"/>
              <a:gd name="T8" fmla="*/ 27610 w 1490240"/>
              <a:gd name="T9" fmla="*/ 1630459 h 1860475"/>
              <a:gd name="T10" fmla="*/ 0 w 1490240"/>
              <a:gd name="T11" fmla="*/ 1356980 h 1860475"/>
              <a:gd name="T12" fmla="*/ 1358956 w 1490240"/>
              <a:gd name="T13" fmla="*/ 0 h 18604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90240"/>
              <a:gd name="T22" fmla="*/ 0 h 1860475"/>
              <a:gd name="T23" fmla="*/ 1490240 w 1490240"/>
              <a:gd name="T24" fmla="*/ 1860475 h 18604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90240" h="1860475">
                <a:moveTo>
                  <a:pt x="1356650" y="0"/>
                </a:moveTo>
                <a:lnTo>
                  <a:pt x="1490240" y="6746"/>
                </a:lnTo>
                <a:lnTo>
                  <a:pt x="1490240" y="1860475"/>
                </a:lnTo>
                <a:lnTo>
                  <a:pt x="99087" y="1860475"/>
                </a:lnTo>
                <a:lnTo>
                  <a:pt x="27562" y="1630063"/>
                </a:lnTo>
                <a:cubicBezTo>
                  <a:pt x="9491" y="1541748"/>
                  <a:pt x="0" y="1450307"/>
                  <a:pt x="0" y="1356650"/>
                </a:cubicBezTo>
                <a:cubicBezTo>
                  <a:pt x="0" y="607393"/>
                  <a:pt x="607393" y="0"/>
                  <a:pt x="1356650" y="0"/>
                </a:cubicBezTo>
                <a:close/>
              </a:path>
            </a:pathLst>
          </a:custGeom>
          <a:solidFill>
            <a:srgbClr val="F7B54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2" name="椭圆 10">
            <a:extLst>
              <a:ext uri="{FF2B5EF4-FFF2-40B4-BE49-F238E27FC236}">
                <a16:creationId xmlns:a16="http://schemas.microsoft.com/office/drawing/2014/main" id="{8FC9FB47-11E5-41AF-8A4B-9C9A16D19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825" y="536575"/>
            <a:ext cx="1458913" cy="1458913"/>
          </a:xfrm>
          <a:prstGeom prst="ellipse">
            <a:avLst/>
          </a:prstGeom>
          <a:solidFill>
            <a:srgbClr val="F7B54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19463" name="组合 1182">
            <a:extLst>
              <a:ext uri="{FF2B5EF4-FFF2-40B4-BE49-F238E27FC236}">
                <a16:creationId xmlns:a16="http://schemas.microsoft.com/office/drawing/2014/main" id="{B9AFB317-10F6-4A48-A1FE-6FD94F85D659}"/>
              </a:ext>
            </a:extLst>
          </p:cNvPr>
          <p:cNvGrpSpPr>
            <a:grpSpLocks/>
          </p:cNvGrpSpPr>
          <p:nvPr/>
        </p:nvGrpSpPr>
        <p:grpSpPr bwMode="auto">
          <a:xfrm>
            <a:off x="461963" y="1995488"/>
            <a:ext cx="5008562" cy="3738562"/>
            <a:chOff x="0" y="0"/>
            <a:chExt cx="4695825" cy="3505200"/>
          </a:xfrm>
        </p:grpSpPr>
        <p:grpSp>
          <p:nvGrpSpPr>
            <p:cNvPr id="19466" name="Group 205">
              <a:extLst>
                <a:ext uri="{FF2B5EF4-FFF2-40B4-BE49-F238E27FC236}">
                  <a16:creationId xmlns:a16="http://schemas.microsoft.com/office/drawing/2014/main" id="{9A4A5B73-9CE9-4856-B2EF-C1B466BE6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95825" cy="3505200"/>
              <a:chOff x="0" y="0"/>
              <a:chExt cx="2958" cy="2208"/>
            </a:xfrm>
          </p:grpSpPr>
          <p:sp>
            <p:nvSpPr>
              <p:cNvPr id="19500" name="Freeform 5">
                <a:extLst>
                  <a:ext uri="{FF2B5EF4-FFF2-40B4-BE49-F238E27FC236}">
                    <a16:creationId xmlns:a16="http://schemas.microsoft.com/office/drawing/2014/main" id="{D415CC83-280E-4FD7-B2A4-8E03150DE9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3" y="502"/>
                <a:ext cx="206" cy="207"/>
              </a:xfrm>
              <a:custGeom>
                <a:avLst/>
                <a:gdLst>
                  <a:gd name="T0" fmla="*/ 38619 w 51"/>
                  <a:gd name="T1" fmla="*/ 201659 h 51"/>
                  <a:gd name="T2" fmla="*/ 47380 w 51"/>
                  <a:gd name="T3" fmla="*/ 197328 h 51"/>
                  <a:gd name="T4" fmla="*/ 74269 w 51"/>
                  <a:gd name="T5" fmla="*/ 201659 h 51"/>
                  <a:gd name="T6" fmla="*/ 78559 w 51"/>
                  <a:gd name="T7" fmla="*/ 223601 h 51"/>
                  <a:gd name="T8" fmla="*/ 108610 w 51"/>
                  <a:gd name="T9" fmla="*/ 227952 h 51"/>
                  <a:gd name="T10" fmla="*/ 130148 w 51"/>
                  <a:gd name="T11" fmla="*/ 206010 h 51"/>
                  <a:gd name="T12" fmla="*/ 108610 w 51"/>
                  <a:gd name="T13" fmla="*/ 201659 h 51"/>
                  <a:gd name="T14" fmla="*/ 82768 w 51"/>
                  <a:gd name="T15" fmla="*/ 219319 h 51"/>
                  <a:gd name="T16" fmla="*/ 61214 w 51"/>
                  <a:gd name="T17" fmla="*/ 182943 h 51"/>
                  <a:gd name="T18" fmla="*/ 61214 w 51"/>
                  <a:gd name="T19" fmla="*/ 182943 h 51"/>
                  <a:gd name="T20" fmla="*/ 21553 w 51"/>
                  <a:gd name="T21" fmla="*/ 106918 h 51"/>
                  <a:gd name="T22" fmla="*/ 0 w 51"/>
                  <a:gd name="T23" fmla="*/ 116687 h 51"/>
                  <a:gd name="T24" fmla="*/ 8499 w 51"/>
                  <a:gd name="T25" fmla="*/ 143293 h 51"/>
                  <a:gd name="T26" fmla="*/ 21553 w 51"/>
                  <a:gd name="T27" fmla="*/ 173981 h 51"/>
                  <a:gd name="T28" fmla="*/ 25827 w 51"/>
                  <a:gd name="T29" fmla="*/ 182943 h 51"/>
                  <a:gd name="T30" fmla="*/ 38619 w 51"/>
                  <a:gd name="T31" fmla="*/ 160953 h 51"/>
                  <a:gd name="T32" fmla="*/ 4290 w 51"/>
                  <a:gd name="T33" fmla="*/ 116687 h 51"/>
                  <a:gd name="T34" fmla="*/ 56941 w 51"/>
                  <a:gd name="T35" fmla="*/ 89274 h 51"/>
                  <a:gd name="T36" fmla="*/ 61214 w 51"/>
                  <a:gd name="T37" fmla="*/ 156338 h 51"/>
                  <a:gd name="T38" fmla="*/ 130148 w 51"/>
                  <a:gd name="T39" fmla="*/ 173981 h 51"/>
                  <a:gd name="T40" fmla="*/ 51670 w 51"/>
                  <a:gd name="T41" fmla="*/ 102303 h 51"/>
                  <a:gd name="T42" fmla="*/ 74269 w 51"/>
                  <a:gd name="T43" fmla="*/ 62717 h 51"/>
                  <a:gd name="T44" fmla="*/ 112884 w 51"/>
                  <a:gd name="T45" fmla="*/ 54035 h 51"/>
                  <a:gd name="T46" fmla="*/ 169825 w 51"/>
                  <a:gd name="T47" fmla="*/ 129980 h 51"/>
                  <a:gd name="T48" fmla="*/ 151701 w 51"/>
                  <a:gd name="T49" fmla="*/ 165283 h 51"/>
                  <a:gd name="T50" fmla="*/ 117109 w 51"/>
                  <a:gd name="T51" fmla="*/ 0 h 51"/>
                  <a:gd name="T52" fmla="*/ 91266 w 51"/>
                  <a:gd name="T53" fmla="*/ 21995 h 51"/>
                  <a:gd name="T54" fmla="*/ 78559 w 51"/>
                  <a:gd name="T55" fmla="*/ 8698 h 51"/>
                  <a:gd name="T56" fmla="*/ 56941 w 51"/>
                  <a:gd name="T57" fmla="*/ 21995 h 51"/>
                  <a:gd name="T58" fmla="*/ 25827 w 51"/>
                  <a:gd name="T59" fmla="*/ 49684 h 51"/>
                  <a:gd name="T60" fmla="*/ 8499 w 51"/>
                  <a:gd name="T61" fmla="*/ 71679 h 51"/>
                  <a:gd name="T62" fmla="*/ 17328 w 51"/>
                  <a:gd name="T63" fmla="*/ 75961 h 51"/>
                  <a:gd name="T64" fmla="*/ 25827 w 51"/>
                  <a:gd name="T65" fmla="*/ 54035 h 51"/>
                  <a:gd name="T66" fmla="*/ 61214 w 51"/>
                  <a:gd name="T67" fmla="*/ 21995 h 51"/>
                  <a:gd name="T68" fmla="*/ 112884 w 51"/>
                  <a:gd name="T69" fmla="*/ 26342 h 51"/>
                  <a:gd name="T70" fmla="*/ 142940 w 51"/>
                  <a:gd name="T71" fmla="*/ 13313 h 51"/>
                  <a:gd name="T72" fmla="*/ 182880 w 51"/>
                  <a:gd name="T73" fmla="*/ 35304 h 51"/>
                  <a:gd name="T74" fmla="*/ 195652 w 51"/>
                  <a:gd name="T75" fmla="*/ 89274 h 51"/>
                  <a:gd name="T76" fmla="*/ 195652 w 51"/>
                  <a:gd name="T77" fmla="*/ 121018 h 51"/>
                  <a:gd name="T78" fmla="*/ 199877 w 51"/>
                  <a:gd name="T79" fmla="*/ 178596 h 51"/>
                  <a:gd name="T80" fmla="*/ 164489 w 51"/>
                  <a:gd name="T81" fmla="*/ 210357 h 51"/>
                  <a:gd name="T82" fmla="*/ 142940 w 51"/>
                  <a:gd name="T83" fmla="*/ 223601 h 51"/>
                  <a:gd name="T84" fmla="*/ 174118 w 51"/>
                  <a:gd name="T85" fmla="*/ 210357 h 51"/>
                  <a:gd name="T86" fmla="*/ 178586 w 51"/>
                  <a:gd name="T87" fmla="*/ 173981 h 51"/>
                  <a:gd name="T88" fmla="*/ 199877 w 51"/>
                  <a:gd name="T89" fmla="*/ 182943 h 51"/>
                  <a:gd name="T90" fmla="*/ 212931 w 51"/>
                  <a:gd name="T91" fmla="*/ 156338 h 51"/>
                  <a:gd name="T92" fmla="*/ 217205 w 51"/>
                  <a:gd name="T93" fmla="*/ 116687 h 51"/>
                  <a:gd name="T94" fmla="*/ 217205 w 51"/>
                  <a:gd name="T95" fmla="*/ 89274 h 51"/>
                  <a:gd name="T96" fmla="*/ 195652 w 51"/>
                  <a:gd name="T97" fmla="*/ 84923 h 51"/>
                  <a:gd name="T98" fmla="*/ 204154 w 51"/>
                  <a:gd name="T99" fmla="*/ 54035 h 51"/>
                  <a:gd name="T100" fmla="*/ 178586 w 51"/>
                  <a:gd name="T101" fmla="*/ 26342 h 51"/>
                  <a:gd name="T102" fmla="*/ 147229 w 51"/>
                  <a:gd name="T103" fmla="*/ 30957 h 51"/>
                  <a:gd name="T104" fmla="*/ 147229 w 51"/>
                  <a:gd name="T105" fmla="*/ 8698 h 51"/>
                  <a:gd name="T106" fmla="*/ 117109 w 51"/>
                  <a:gd name="T107" fmla="*/ 0 h 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1"/>
                  <a:gd name="T163" fmla="*/ 0 h 51"/>
                  <a:gd name="T164" fmla="*/ 51 w 51"/>
                  <a:gd name="T165" fmla="*/ 51 h 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1" h="51">
                    <a:moveTo>
                      <a:pt x="11" y="44"/>
                    </a:move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9" y="44"/>
                      <a:pt x="9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1" y="44"/>
                    </a:cubicBezTo>
                    <a:moveTo>
                      <a:pt x="16" y="42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9" y="50"/>
                      <a:pt x="20" y="50"/>
                      <a:pt x="20" y="50"/>
                    </a:cubicBezTo>
                    <a:cubicBezTo>
                      <a:pt x="21" y="51"/>
                      <a:pt x="22" y="51"/>
                      <a:pt x="23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1" y="50"/>
                      <a:pt x="21" y="49"/>
                    </a:cubicBezTo>
                    <a:cubicBezTo>
                      <a:pt x="20" y="49"/>
                      <a:pt x="19" y="49"/>
                      <a:pt x="19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2"/>
                      <a:pt x="16" y="42"/>
                      <a:pt x="16" y="42"/>
                    </a:cubicBezTo>
                    <a:moveTo>
                      <a:pt x="14" y="41"/>
                    </a:moveTo>
                    <a:cubicBezTo>
                      <a:pt x="13" y="41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moveTo>
                      <a:pt x="7" y="20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9"/>
                      <a:pt x="1" y="31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1"/>
                      <a:pt x="5" y="41"/>
                      <a:pt x="6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41"/>
                      <a:pt x="7" y="40"/>
                      <a:pt x="6" y="40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29"/>
                      <a:pt x="2" y="28"/>
                      <a:pt x="1" y="2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7" y="20"/>
                      <a:pt x="7" y="20"/>
                      <a:pt x="7" y="20"/>
                    </a:cubicBezTo>
                    <a:moveTo>
                      <a:pt x="13" y="20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1" y="23"/>
                      <a:pt x="11" y="24"/>
                    </a:cubicBezTo>
                    <a:cubicBezTo>
                      <a:pt x="11" y="28"/>
                      <a:pt x="12" y="32"/>
                      <a:pt x="14" y="35"/>
                    </a:cubicBezTo>
                    <a:cubicBezTo>
                      <a:pt x="17" y="38"/>
                      <a:pt x="21" y="40"/>
                      <a:pt x="26" y="40"/>
                    </a:cubicBezTo>
                    <a:cubicBezTo>
                      <a:pt x="27" y="40"/>
                      <a:pt x="29" y="40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9" y="40"/>
                      <a:pt x="27" y="40"/>
                      <a:pt x="26" y="40"/>
                    </a:cubicBezTo>
                    <a:cubicBezTo>
                      <a:pt x="25" y="40"/>
                      <a:pt x="24" y="40"/>
                      <a:pt x="23" y="39"/>
                    </a:cubicBezTo>
                    <a:cubicBezTo>
                      <a:pt x="15" y="38"/>
                      <a:pt x="10" y="30"/>
                      <a:pt x="12" y="23"/>
                    </a:cubicBezTo>
                    <a:cubicBezTo>
                      <a:pt x="12" y="22"/>
                      <a:pt x="12" y="21"/>
                      <a:pt x="13" y="20"/>
                    </a:cubicBezTo>
                    <a:moveTo>
                      <a:pt x="26" y="11"/>
                    </a:moveTo>
                    <a:cubicBezTo>
                      <a:pt x="22" y="11"/>
                      <a:pt x="19" y="12"/>
                      <a:pt x="17" y="14"/>
                    </a:cubicBezTo>
                    <a:cubicBezTo>
                      <a:pt x="15" y="15"/>
                      <a:pt x="14" y="16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7" y="14"/>
                      <a:pt x="21" y="12"/>
                      <a:pt x="26" y="12"/>
                    </a:cubicBezTo>
                    <a:cubicBezTo>
                      <a:pt x="27" y="12"/>
                      <a:pt x="28" y="12"/>
                      <a:pt x="29" y="12"/>
                    </a:cubicBezTo>
                    <a:cubicBezTo>
                      <a:pt x="32" y="13"/>
                      <a:pt x="35" y="15"/>
                      <a:pt x="38" y="18"/>
                    </a:cubicBezTo>
                    <a:cubicBezTo>
                      <a:pt x="40" y="21"/>
                      <a:pt x="40" y="25"/>
                      <a:pt x="39" y="29"/>
                    </a:cubicBezTo>
                    <a:cubicBezTo>
                      <a:pt x="39" y="33"/>
                      <a:pt x="36" y="36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4" y="38"/>
                      <a:pt x="34" y="38"/>
                      <a:pt x="35" y="37"/>
                    </a:cubicBezTo>
                    <a:cubicBezTo>
                      <a:pt x="41" y="32"/>
                      <a:pt x="42" y="23"/>
                      <a:pt x="37" y="17"/>
                    </a:cubicBezTo>
                    <a:cubicBezTo>
                      <a:pt x="34" y="13"/>
                      <a:pt x="30" y="11"/>
                      <a:pt x="26" y="11"/>
                    </a:cubicBezTo>
                    <a:moveTo>
                      <a:pt x="27" y="0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2"/>
                      <a:pt x="14" y="3"/>
                      <a:pt x="13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3" y="14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6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4"/>
                      <a:pt x="16" y="3"/>
                      <a:pt x="18" y="3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2"/>
                      <a:pt x="31" y="2"/>
                    </a:cubicBezTo>
                    <a:cubicBezTo>
                      <a:pt x="31" y="2"/>
                      <a:pt x="32" y="2"/>
                      <a:pt x="33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3" y="9"/>
                      <a:pt x="44" y="10"/>
                      <a:pt x="45" y="11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50" y="22"/>
                      <a:pt x="50" y="24"/>
                      <a:pt x="50" y="25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7" y="37"/>
                      <a:pt x="46" y="38"/>
                      <a:pt x="46" y="40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7" y="42"/>
                      <a:pt x="37" y="42"/>
                      <a:pt x="37" y="42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6" y="47"/>
                      <a:pt x="35" y="48"/>
                      <a:pt x="33" y="49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5" y="49"/>
                      <a:pt x="37" y="48"/>
                      <a:pt x="39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7" y="39"/>
                      <a:pt x="48" y="37"/>
                      <a:pt x="49" y="36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4"/>
                      <a:pt x="51" y="22"/>
                      <a:pt x="50" y="20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9"/>
                      <a:pt x="44" y="8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1" name="Freeform 6">
                <a:extLst>
                  <a:ext uri="{FF2B5EF4-FFF2-40B4-BE49-F238E27FC236}">
                    <a16:creationId xmlns:a16="http://schemas.microsoft.com/office/drawing/2014/main" id="{11F74E0F-2738-4091-BD1D-DD86EDC236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3" y="543"/>
                <a:ext cx="134" cy="126"/>
              </a:xfrm>
              <a:custGeom>
                <a:avLst/>
                <a:gdLst>
                  <a:gd name="T0" fmla="*/ 8706 w 33"/>
                  <a:gd name="T1" fmla="*/ 45596 h 31"/>
                  <a:gd name="T2" fmla="*/ 4353 w 33"/>
                  <a:gd name="T3" fmla="*/ 45596 h 31"/>
                  <a:gd name="T4" fmla="*/ 0 w 33"/>
                  <a:gd name="T5" fmla="*/ 63321 h 31"/>
                  <a:gd name="T6" fmla="*/ 13323 w 33"/>
                  <a:gd name="T7" fmla="*/ 113278 h 31"/>
                  <a:gd name="T8" fmla="*/ 71775 w 33"/>
                  <a:gd name="T9" fmla="*/ 139730 h 31"/>
                  <a:gd name="T10" fmla="*/ 89451 w 33"/>
                  <a:gd name="T11" fmla="*/ 139730 h 31"/>
                  <a:gd name="T12" fmla="*/ 89451 w 33"/>
                  <a:gd name="T13" fmla="*/ 135369 h 31"/>
                  <a:gd name="T14" fmla="*/ 71775 w 33"/>
                  <a:gd name="T15" fmla="*/ 135369 h 31"/>
                  <a:gd name="T16" fmla="*/ 17676 w 33"/>
                  <a:gd name="T17" fmla="*/ 113278 h 31"/>
                  <a:gd name="T18" fmla="*/ 4353 w 33"/>
                  <a:gd name="T19" fmla="*/ 63321 h 31"/>
                  <a:gd name="T20" fmla="*/ 8706 w 33"/>
                  <a:gd name="T21" fmla="*/ 45596 h 31"/>
                  <a:gd name="T22" fmla="*/ 71775 w 33"/>
                  <a:gd name="T23" fmla="*/ 0 h 31"/>
                  <a:gd name="T24" fmla="*/ 26382 w 33"/>
                  <a:gd name="T25" fmla="*/ 13364 h 31"/>
                  <a:gd name="T26" fmla="*/ 8706 w 33"/>
                  <a:gd name="T27" fmla="*/ 31089 h 31"/>
                  <a:gd name="T28" fmla="*/ 17676 w 33"/>
                  <a:gd name="T29" fmla="*/ 31089 h 31"/>
                  <a:gd name="T30" fmla="*/ 30999 w 33"/>
                  <a:gd name="T31" fmla="*/ 17725 h 31"/>
                  <a:gd name="T32" fmla="*/ 71775 w 33"/>
                  <a:gd name="T33" fmla="*/ 4361 h 31"/>
                  <a:gd name="T34" fmla="*/ 121522 w 33"/>
                  <a:gd name="T35" fmla="*/ 31089 h 31"/>
                  <a:gd name="T36" fmla="*/ 112552 w 33"/>
                  <a:gd name="T37" fmla="*/ 122001 h 31"/>
                  <a:gd name="T38" fmla="*/ 102774 w 33"/>
                  <a:gd name="T39" fmla="*/ 126362 h 31"/>
                  <a:gd name="T40" fmla="*/ 102774 w 33"/>
                  <a:gd name="T41" fmla="*/ 135369 h 31"/>
                  <a:gd name="T42" fmla="*/ 116905 w 33"/>
                  <a:gd name="T43" fmla="*/ 126362 h 31"/>
                  <a:gd name="T44" fmla="*/ 125875 w 33"/>
                  <a:gd name="T45" fmla="*/ 26728 h 31"/>
                  <a:gd name="T46" fmla="*/ 71775 w 33"/>
                  <a:gd name="T47" fmla="*/ 0 h 3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3"/>
                  <a:gd name="T73" fmla="*/ 0 h 31"/>
                  <a:gd name="T74" fmla="*/ 33 w 33"/>
                  <a:gd name="T75" fmla="*/ 31 h 3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3" h="31">
                    <a:moveTo>
                      <a:pt x="2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3"/>
                      <a:pt x="0" y="14"/>
                    </a:cubicBezTo>
                    <a:cubicBezTo>
                      <a:pt x="0" y="18"/>
                      <a:pt x="1" y="22"/>
                      <a:pt x="3" y="25"/>
                    </a:cubicBezTo>
                    <a:cubicBezTo>
                      <a:pt x="6" y="29"/>
                      <a:pt x="11" y="31"/>
                      <a:pt x="16" y="31"/>
                    </a:cubicBezTo>
                    <a:cubicBezTo>
                      <a:pt x="17" y="31"/>
                      <a:pt x="19" y="31"/>
                      <a:pt x="20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9" y="30"/>
                      <a:pt x="17" y="30"/>
                      <a:pt x="16" y="30"/>
                    </a:cubicBezTo>
                    <a:cubicBezTo>
                      <a:pt x="11" y="30"/>
                      <a:pt x="7" y="28"/>
                      <a:pt x="4" y="25"/>
                    </a:cubicBezTo>
                    <a:cubicBezTo>
                      <a:pt x="2" y="22"/>
                      <a:pt x="1" y="18"/>
                      <a:pt x="1" y="14"/>
                    </a:cubicBezTo>
                    <a:cubicBezTo>
                      <a:pt x="1" y="13"/>
                      <a:pt x="2" y="11"/>
                      <a:pt x="2" y="10"/>
                    </a:cubicBezTo>
                    <a:moveTo>
                      <a:pt x="16" y="0"/>
                    </a:moveTo>
                    <a:cubicBezTo>
                      <a:pt x="12" y="0"/>
                      <a:pt x="9" y="1"/>
                      <a:pt x="6" y="3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5"/>
                      <a:pt x="7" y="4"/>
                    </a:cubicBezTo>
                    <a:cubicBezTo>
                      <a:pt x="9" y="2"/>
                      <a:pt x="12" y="1"/>
                      <a:pt x="16" y="1"/>
                    </a:cubicBezTo>
                    <a:cubicBezTo>
                      <a:pt x="20" y="1"/>
                      <a:pt x="24" y="3"/>
                      <a:pt x="27" y="7"/>
                    </a:cubicBezTo>
                    <a:cubicBezTo>
                      <a:pt x="32" y="13"/>
                      <a:pt x="31" y="22"/>
                      <a:pt x="25" y="27"/>
                    </a:cubicBezTo>
                    <a:cubicBezTo>
                      <a:pt x="24" y="28"/>
                      <a:pt x="24" y="28"/>
                      <a:pt x="23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9"/>
                      <a:pt x="25" y="29"/>
                      <a:pt x="26" y="28"/>
                    </a:cubicBezTo>
                    <a:cubicBezTo>
                      <a:pt x="32" y="23"/>
                      <a:pt x="33" y="13"/>
                      <a:pt x="28" y="6"/>
                    </a:cubicBezTo>
                    <a:cubicBezTo>
                      <a:pt x="25" y="2"/>
                      <a:pt x="21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2" name="Freeform 7">
                <a:extLst>
                  <a:ext uri="{FF2B5EF4-FFF2-40B4-BE49-F238E27FC236}">
                    <a16:creationId xmlns:a16="http://schemas.microsoft.com/office/drawing/2014/main" id="{497676B5-6FE4-4B78-8C08-7968021DB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1" y="551"/>
                <a:ext cx="118" cy="109"/>
              </a:xfrm>
              <a:custGeom>
                <a:avLst/>
                <a:gdLst>
                  <a:gd name="T0" fmla="*/ 63594 w 29"/>
                  <a:gd name="T1" fmla="*/ 74088 h 27"/>
                  <a:gd name="T2" fmla="*/ 50183 w 29"/>
                  <a:gd name="T3" fmla="*/ 69607 h 27"/>
                  <a:gd name="T4" fmla="*/ 45812 w 29"/>
                  <a:gd name="T5" fmla="*/ 55788 h 27"/>
                  <a:gd name="T6" fmla="*/ 54569 w 29"/>
                  <a:gd name="T7" fmla="*/ 47314 h 27"/>
                  <a:gd name="T8" fmla="*/ 63594 w 29"/>
                  <a:gd name="T9" fmla="*/ 42764 h 27"/>
                  <a:gd name="T10" fmla="*/ 72350 w 29"/>
                  <a:gd name="T11" fmla="*/ 51517 h 27"/>
                  <a:gd name="T12" fmla="*/ 72350 w 29"/>
                  <a:gd name="T13" fmla="*/ 69607 h 27"/>
                  <a:gd name="T14" fmla="*/ 63594 w 29"/>
                  <a:gd name="T15" fmla="*/ 74088 h 27"/>
                  <a:gd name="T16" fmla="*/ 63594 w 29"/>
                  <a:gd name="T17" fmla="*/ 38493 h 27"/>
                  <a:gd name="T18" fmla="*/ 50183 w 29"/>
                  <a:gd name="T19" fmla="*/ 42764 h 27"/>
                  <a:gd name="T20" fmla="*/ 41357 w 29"/>
                  <a:gd name="T21" fmla="*/ 55788 h 27"/>
                  <a:gd name="T22" fmla="*/ 45812 w 29"/>
                  <a:gd name="T23" fmla="*/ 69607 h 27"/>
                  <a:gd name="T24" fmla="*/ 63594 w 29"/>
                  <a:gd name="T25" fmla="*/ 78359 h 27"/>
                  <a:gd name="T26" fmla="*/ 77005 w 29"/>
                  <a:gd name="T27" fmla="*/ 74088 h 27"/>
                  <a:gd name="T28" fmla="*/ 81375 w 29"/>
                  <a:gd name="T29" fmla="*/ 61117 h 27"/>
                  <a:gd name="T30" fmla="*/ 81375 w 29"/>
                  <a:gd name="T31" fmla="*/ 55788 h 27"/>
                  <a:gd name="T32" fmla="*/ 77005 w 29"/>
                  <a:gd name="T33" fmla="*/ 47314 h 27"/>
                  <a:gd name="T34" fmla="*/ 63594 w 29"/>
                  <a:gd name="T35" fmla="*/ 38493 h 27"/>
                  <a:gd name="T36" fmla="*/ 13411 w 29"/>
                  <a:gd name="T37" fmla="*/ 34274 h 27"/>
                  <a:gd name="T38" fmla="*/ 9025 w 29"/>
                  <a:gd name="T39" fmla="*/ 34274 h 27"/>
                  <a:gd name="T40" fmla="*/ 4370 w 29"/>
                  <a:gd name="T41" fmla="*/ 51517 h 27"/>
                  <a:gd name="T42" fmla="*/ 13411 w 29"/>
                  <a:gd name="T43" fmla="*/ 95343 h 27"/>
                  <a:gd name="T44" fmla="*/ 63594 w 29"/>
                  <a:gd name="T45" fmla="*/ 116856 h 27"/>
                  <a:gd name="T46" fmla="*/ 81375 w 29"/>
                  <a:gd name="T47" fmla="*/ 112633 h 27"/>
                  <a:gd name="T48" fmla="*/ 81375 w 29"/>
                  <a:gd name="T49" fmla="*/ 108362 h 27"/>
                  <a:gd name="T50" fmla="*/ 63594 w 29"/>
                  <a:gd name="T51" fmla="*/ 112633 h 27"/>
                  <a:gd name="T52" fmla="*/ 17781 w 29"/>
                  <a:gd name="T53" fmla="*/ 91120 h 27"/>
                  <a:gd name="T54" fmla="*/ 9025 w 29"/>
                  <a:gd name="T55" fmla="*/ 51517 h 27"/>
                  <a:gd name="T56" fmla="*/ 13411 w 29"/>
                  <a:gd name="T57" fmla="*/ 34274 h 27"/>
                  <a:gd name="T58" fmla="*/ 63594 w 29"/>
                  <a:gd name="T59" fmla="*/ 0 h 27"/>
                  <a:gd name="T60" fmla="*/ 22237 w 29"/>
                  <a:gd name="T61" fmla="*/ 12761 h 27"/>
                  <a:gd name="T62" fmla="*/ 13411 w 29"/>
                  <a:gd name="T63" fmla="*/ 21513 h 27"/>
                  <a:gd name="T64" fmla="*/ 22237 w 29"/>
                  <a:gd name="T65" fmla="*/ 21513 h 27"/>
                  <a:gd name="T66" fmla="*/ 26888 w 29"/>
                  <a:gd name="T67" fmla="*/ 17242 h 27"/>
                  <a:gd name="T68" fmla="*/ 63594 w 29"/>
                  <a:gd name="T69" fmla="*/ 8490 h 27"/>
                  <a:gd name="T70" fmla="*/ 104686 w 29"/>
                  <a:gd name="T71" fmla="*/ 25801 h 27"/>
                  <a:gd name="T72" fmla="*/ 94852 w 29"/>
                  <a:gd name="T73" fmla="*/ 99610 h 27"/>
                  <a:gd name="T74" fmla="*/ 94852 w 29"/>
                  <a:gd name="T75" fmla="*/ 99610 h 27"/>
                  <a:gd name="T76" fmla="*/ 94852 w 29"/>
                  <a:gd name="T77" fmla="*/ 108362 h 27"/>
                  <a:gd name="T78" fmla="*/ 100316 w 29"/>
                  <a:gd name="T79" fmla="*/ 104160 h 27"/>
                  <a:gd name="T80" fmla="*/ 109406 w 29"/>
                  <a:gd name="T81" fmla="*/ 21513 h 27"/>
                  <a:gd name="T82" fmla="*/ 63594 w 29"/>
                  <a:gd name="T83" fmla="*/ 0 h 2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27"/>
                  <a:gd name="T128" fmla="*/ 29 w 29"/>
                  <a:gd name="T129" fmla="*/ 27 h 2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27">
                    <a:moveTo>
                      <a:pt x="14" y="17"/>
                    </a:moveTo>
                    <a:cubicBezTo>
                      <a:pt x="13" y="17"/>
                      <a:pt x="12" y="17"/>
                      <a:pt x="11" y="16"/>
                    </a:cubicBezTo>
                    <a:cubicBezTo>
                      <a:pt x="10" y="15"/>
                      <a:pt x="10" y="14"/>
                      <a:pt x="10" y="13"/>
                    </a:cubicBezTo>
                    <a:cubicBezTo>
                      <a:pt x="10" y="12"/>
                      <a:pt x="11" y="12"/>
                      <a:pt x="12" y="11"/>
                    </a:cubicBezTo>
                    <a:cubicBezTo>
                      <a:pt x="12" y="11"/>
                      <a:pt x="13" y="10"/>
                      <a:pt x="14" y="10"/>
                    </a:cubicBezTo>
                    <a:cubicBezTo>
                      <a:pt x="15" y="10"/>
                      <a:pt x="16" y="11"/>
                      <a:pt x="16" y="12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5" y="17"/>
                      <a:pt x="14" y="17"/>
                      <a:pt x="14" y="17"/>
                    </a:cubicBezTo>
                    <a:moveTo>
                      <a:pt x="14" y="9"/>
                    </a:moveTo>
                    <a:cubicBezTo>
                      <a:pt x="13" y="9"/>
                      <a:pt x="12" y="9"/>
                      <a:pt x="11" y="10"/>
                    </a:cubicBezTo>
                    <a:cubicBezTo>
                      <a:pt x="10" y="11"/>
                      <a:pt x="9" y="12"/>
                      <a:pt x="9" y="13"/>
                    </a:cubicBezTo>
                    <a:cubicBezTo>
                      <a:pt x="9" y="14"/>
                      <a:pt x="9" y="16"/>
                      <a:pt x="10" y="16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5" y="18"/>
                      <a:pt x="16" y="18"/>
                      <a:pt x="17" y="17"/>
                    </a:cubicBezTo>
                    <a:cubicBezTo>
                      <a:pt x="17" y="16"/>
                      <a:pt x="18" y="15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8" y="11"/>
                      <a:pt x="17" y="11"/>
                    </a:cubicBezTo>
                    <a:cubicBezTo>
                      <a:pt x="16" y="10"/>
                      <a:pt x="15" y="9"/>
                      <a:pt x="14" y="9"/>
                    </a:cubicBezTo>
                    <a:moveTo>
                      <a:pt x="3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6" y="25"/>
                      <a:pt x="10" y="27"/>
                      <a:pt x="14" y="27"/>
                    </a:cubicBezTo>
                    <a:cubicBezTo>
                      <a:pt x="15" y="27"/>
                      <a:pt x="17" y="27"/>
                      <a:pt x="18" y="26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26"/>
                      <a:pt x="15" y="26"/>
                      <a:pt x="14" y="26"/>
                    </a:cubicBezTo>
                    <a:cubicBezTo>
                      <a:pt x="10" y="26"/>
                      <a:pt x="7" y="24"/>
                      <a:pt x="4" y="21"/>
                    </a:cubicBezTo>
                    <a:cubicBezTo>
                      <a:pt x="2" y="19"/>
                      <a:pt x="1" y="16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moveTo>
                      <a:pt x="14" y="0"/>
                    </a:moveTo>
                    <a:cubicBezTo>
                      <a:pt x="11" y="0"/>
                      <a:pt x="8" y="1"/>
                      <a:pt x="5" y="3"/>
                    </a:cubicBezTo>
                    <a:cubicBezTo>
                      <a:pt x="5" y="4"/>
                      <a:pt x="4" y="5"/>
                      <a:pt x="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8" y="2"/>
                      <a:pt x="11" y="2"/>
                      <a:pt x="14" y="2"/>
                    </a:cubicBezTo>
                    <a:cubicBezTo>
                      <a:pt x="17" y="2"/>
                      <a:pt x="21" y="3"/>
                      <a:pt x="23" y="6"/>
                    </a:cubicBezTo>
                    <a:cubicBezTo>
                      <a:pt x="27" y="11"/>
                      <a:pt x="27" y="19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2" y="24"/>
                      <a:pt x="22" y="24"/>
                    </a:cubicBezTo>
                    <a:cubicBezTo>
                      <a:pt x="28" y="19"/>
                      <a:pt x="29" y="11"/>
                      <a:pt x="24" y="5"/>
                    </a:cubicBezTo>
                    <a:cubicBezTo>
                      <a:pt x="22" y="2"/>
                      <a:pt x="18" y="0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3" name="Freeform 8">
                <a:extLst>
                  <a:ext uri="{FF2B5EF4-FFF2-40B4-BE49-F238E27FC236}">
                    <a16:creationId xmlns:a16="http://schemas.microsoft.com/office/drawing/2014/main" id="{1122A449-421B-4F63-87F4-F250D9FF46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9" y="215"/>
                <a:ext cx="307" cy="356"/>
              </a:xfrm>
              <a:custGeom>
                <a:avLst/>
                <a:gdLst>
                  <a:gd name="T0" fmla="*/ 43109 w 76"/>
                  <a:gd name="T1" fmla="*/ 126720 h 88"/>
                  <a:gd name="T2" fmla="*/ 43109 w 76"/>
                  <a:gd name="T3" fmla="*/ 139827 h 88"/>
                  <a:gd name="T4" fmla="*/ 4290 w 76"/>
                  <a:gd name="T5" fmla="*/ 180023 h 88"/>
                  <a:gd name="T6" fmla="*/ 0 w 76"/>
                  <a:gd name="T7" fmla="*/ 184262 h 88"/>
                  <a:gd name="T8" fmla="*/ 4290 w 76"/>
                  <a:gd name="T9" fmla="*/ 236222 h 88"/>
                  <a:gd name="T10" fmla="*/ 38621 w 76"/>
                  <a:gd name="T11" fmla="*/ 236222 h 88"/>
                  <a:gd name="T12" fmla="*/ 34348 w 76"/>
                  <a:gd name="T13" fmla="*/ 293567 h 88"/>
                  <a:gd name="T14" fmla="*/ 30058 w 76"/>
                  <a:gd name="T15" fmla="*/ 298134 h 88"/>
                  <a:gd name="T16" fmla="*/ 65512 w 76"/>
                  <a:gd name="T17" fmla="*/ 337986 h 88"/>
                  <a:gd name="T18" fmla="*/ 95832 w 76"/>
                  <a:gd name="T19" fmla="*/ 315270 h 88"/>
                  <a:gd name="T20" fmla="*/ 121419 w 76"/>
                  <a:gd name="T21" fmla="*/ 368310 h 88"/>
                  <a:gd name="T22" fmla="*/ 121419 w 76"/>
                  <a:gd name="T23" fmla="*/ 372809 h 88"/>
                  <a:gd name="T24" fmla="*/ 165639 w 76"/>
                  <a:gd name="T25" fmla="*/ 385657 h 88"/>
                  <a:gd name="T26" fmla="*/ 169864 w 76"/>
                  <a:gd name="T27" fmla="*/ 381418 h 88"/>
                  <a:gd name="T28" fmla="*/ 217251 w 76"/>
                  <a:gd name="T29" fmla="*/ 351158 h 88"/>
                  <a:gd name="T30" fmla="*/ 234576 w 76"/>
                  <a:gd name="T31" fmla="*/ 381418 h 88"/>
                  <a:gd name="T32" fmla="*/ 282763 w 76"/>
                  <a:gd name="T33" fmla="*/ 364006 h 88"/>
                  <a:gd name="T34" fmla="*/ 287316 w 76"/>
                  <a:gd name="T35" fmla="*/ 355397 h 88"/>
                  <a:gd name="T36" fmla="*/ 304318 w 76"/>
                  <a:gd name="T37" fmla="*/ 302373 h 88"/>
                  <a:gd name="T38" fmla="*/ 330166 w 76"/>
                  <a:gd name="T39" fmla="*/ 302373 h 88"/>
                  <a:gd name="T40" fmla="*/ 268928 w 76"/>
                  <a:gd name="T41" fmla="*/ 319506 h 88"/>
                  <a:gd name="T42" fmla="*/ 243096 w 76"/>
                  <a:gd name="T43" fmla="*/ 372809 h 88"/>
                  <a:gd name="T44" fmla="*/ 182919 w 76"/>
                  <a:gd name="T45" fmla="*/ 342290 h 88"/>
                  <a:gd name="T46" fmla="*/ 147247 w 76"/>
                  <a:gd name="T47" fmla="*/ 372809 h 88"/>
                  <a:gd name="T48" fmla="*/ 130180 w 76"/>
                  <a:gd name="T49" fmla="*/ 328378 h 88"/>
                  <a:gd name="T50" fmla="*/ 61238 w 76"/>
                  <a:gd name="T51" fmla="*/ 324089 h 88"/>
                  <a:gd name="T52" fmla="*/ 61238 w 76"/>
                  <a:gd name="T53" fmla="*/ 267546 h 88"/>
                  <a:gd name="T54" fmla="*/ 8503 w 76"/>
                  <a:gd name="T55" fmla="*/ 223115 h 88"/>
                  <a:gd name="T56" fmla="*/ 43109 w 76"/>
                  <a:gd name="T57" fmla="*/ 180023 h 88"/>
                  <a:gd name="T58" fmla="*/ 43109 w 76"/>
                  <a:gd name="T59" fmla="*/ 126720 h 88"/>
                  <a:gd name="T60" fmla="*/ 321663 w 76"/>
                  <a:gd name="T61" fmla="*/ 118111 h 88"/>
                  <a:gd name="T62" fmla="*/ 330166 w 76"/>
                  <a:gd name="T63" fmla="*/ 105004 h 88"/>
                  <a:gd name="T64" fmla="*/ 187193 w 76"/>
                  <a:gd name="T65" fmla="*/ 302373 h 88"/>
                  <a:gd name="T66" fmla="*/ 87071 w 76"/>
                  <a:gd name="T67" fmla="*/ 166847 h 88"/>
                  <a:gd name="T68" fmla="*/ 195692 w 76"/>
                  <a:gd name="T69" fmla="*/ 83547 h 88"/>
                  <a:gd name="T70" fmla="*/ 282763 w 76"/>
                  <a:gd name="T71" fmla="*/ 135523 h 88"/>
                  <a:gd name="T72" fmla="*/ 191419 w 76"/>
                  <a:gd name="T73" fmla="*/ 302373 h 88"/>
                  <a:gd name="T74" fmla="*/ 125955 w 76"/>
                  <a:gd name="T75" fmla="*/ 100699 h 88"/>
                  <a:gd name="T76" fmla="*/ 104332 w 76"/>
                  <a:gd name="T77" fmla="*/ 259002 h 88"/>
                  <a:gd name="T78" fmla="*/ 191419 w 76"/>
                  <a:gd name="T79" fmla="*/ 306678 h 88"/>
                  <a:gd name="T80" fmla="*/ 282763 w 76"/>
                  <a:gd name="T81" fmla="*/ 126720 h 88"/>
                  <a:gd name="T82" fmla="*/ 191419 w 76"/>
                  <a:gd name="T83" fmla="*/ 83547 h 88"/>
                  <a:gd name="T84" fmla="*/ 147247 w 76"/>
                  <a:gd name="T85" fmla="*/ 4304 h 88"/>
                  <a:gd name="T86" fmla="*/ 151799 w 76"/>
                  <a:gd name="T87" fmla="*/ 4304 h 88"/>
                  <a:gd name="T88" fmla="*/ 213038 w 76"/>
                  <a:gd name="T89" fmla="*/ 4304 h 88"/>
                  <a:gd name="T90" fmla="*/ 165639 w 76"/>
                  <a:gd name="T91" fmla="*/ 39132 h 88"/>
                  <a:gd name="T92" fmla="*/ 151799 w 76"/>
                  <a:gd name="T93" fmla="*/ 30260 h 88"/>
                  <a:gd name="T94" fmla="*/ 160302 w 76"/>
                  <a:gd name="T95" fmla="*/ 48719 h 88"/>
                  <a:gd name="T96" fmla="*/ 217251 w 76"/>
                  <a:gd name="T97" fmla="*/ 8544 h 88"/>
                  <a:gd name="T98" fmla="*/ 251599 w 76"/>
                  <a:gd name="T99" fmla="*/ 17412 h 88"/>
                  <a:gd name="T100" fmla="*/ 287316 w 76"/>
                  <a:gd name="T101" fmla="*/ 78979 h 88"/>
                  <a:gd name="T102" fmla="*/ 330166 w 76"/>
                  <a:gd name="T103" fmla="*/ 70439 h 88"/>
                  <a:gd name="T104" fmla="*/ 325872 w 76"/>
                  <a:gd name="T105" fmla="*/ 53024 h 88"/>
                  <a:gd name="T106" fmla="*/ 317373 w 76"/>
                  <a:gd name="T107" fmla="*/ 53024 h 88"/>
                  <a:gd name="T108" fmla="*/ 260425 w 76"/>
                  <a:gd name="T109" fmla="*/ 53024 h 88"/>
                  <a:gd name="T110" fmla="*/ 268928 w 76"/>
                  <a:gd name="T111" fmla="*/ 13107 h 88"/>
                  <a:gd name="T112" fmla="*/ 238806 w 76"/>
                  <a:gd name="T113" fmla="*/ 4304 h 88"/>
                  <a:gd name="T114" fmla="*/ 208748 w 76"/>
                  <a:gd name="T115" fmla="*/ 0 h 8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6"/>
                  <a:gd name="T175" fmla="*/ 0 h 88"/>
                  <a:gd name="T176" fmla="*/ 76 w 76"/>
                  <a:gd name="T177" fmla="*/ 88 h 8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6" h="88">
                    <a:moveTo>
                      <a:pt x="10" y="29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5"/>
                      <a:pt x="0" y="49"/>
                      <a:pt x="1" y="52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9" y="71"/>
                      <a:pt x="11" y="74"/>
                      <a:pt x="14" y="76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30" y="86"/>
                      <a:pt x="32" y="87"/>
                      <a:pt x="33" y="87"/>
                    </a:cubicBezTo>
                    <a:cubicBezTo>
                      <a:pt x="35" y="87"/>
                      <a:pt x="36" y="88"/>
                      <a:pt x="38" y="88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9" y="86"/>
                      <a:pt x="62" y="85"/>
                      <a:pt x="65" y="83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1" y="83"/>
                      <a:pt x="59" y="84"/>
                      <a:pt x="56" y="85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36" y="86"/>
                      <a:pt x="35" y="85"/>
                      <a:pt x="34" y="85"/>
                    </a:cubicBezTo>
                    <a:cubicBezTo>
                      <a:pt x="32" y="85"/>
                      <a:pt x="31" y="84"/>
                      <a:pt x="30" y="84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2" y="72"/>
                      <a:pt x="11" y="70"/>
                      <a:pt x="9" y="68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48"/>
                      <a:pt x="2" y="46"/>
                      <a:pt x="2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29"/>
                      <a:pt x="10" y="29"/>
                      <a:pt x="10" y="29"/>
                    </a:cubicBezTo>
                    <a:moveTo>
                      <a:pt x="76" y="24"/>
                    </a:move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76" y="24"/>
                      <a:pt x="76" y="24"/>
                      <a:pt x="76" y="24"/>
                    </a:cubicBezTo>
                    <a:moveTo>
                      <a:pt x="44" y="69"/>
                    </a:moveTo>
                    <a:cubicBezTo>
                      <a:pt x="44" y="69"/>
                      <a:pt x="43" y="69"/>
                      <a:pt x="43" y="69"/>
                    </a:cubicBezTo>
                    <a:cubicBezTo>
                      <a:pt x="41" y="69"/>
                      <a:pt x="40" y="68"/>
                      <a:pt x="38" y="68"/>
                    </a:cubicBezTo>
                    <a:cubicBezTo>
                      <a:pt x="25" y="65"/>
                      <a:pt x="17" y="51"/>
                      <a:pt x="20" y="38"/>
                    </a:cubicBezTo>
                    <a:cubicBezTo>
                      <a:pt x="23" y="27"/>
                      <a:pt x="33" y="19"/>
                      <a:pt x="44" y="19"/>
                    </a:cubicBezTo>
                    <a:cubicBezTo>
                      <a:pt x="44" y="19"/>
                      <a:pt x="45" y="19"/>
                      <a:pt x="45" y="19"/>
                    </a:cubicBezTo>
                    <a:cubicBezTo>
                      <a:pt x="47" y="19"/>
                      <a:pt x="49" y="20"/>
                      <a:pt x="50" y="20"/>
                    </a:cubicBezTo>
                    <a:cubicBezTo>
                      <a:pt x="57" y="22"/>
                      <a:pt x="62" y="26"/>
                      <a:pt x="65" y="31"/>
                    </a:cubicBezTo>
                    <a:cubicBezTo>
                      <a:pt x="69" y="37"/>
                      <a:pt x="70" y="44"/>
                      <a:pt x="68" y="50"/>
                    </a:cubicBezTo>
                    <a:cubicBezTo>
                      <a:pt x="65" y="61"/>
                      <a:pt x="55" y="69"/>
                      <a:pt x="44" y="69"/>
                    </a:cubicBezTo>
                    <a:moveTo>
                      <a:pt x="44" y="19"/>
                    </a:moveTo>
                    <a:cubicBezTo>
                      <a:pt x="39" y="19"/>
                      <a:pt x="34" y="20"/>
                      <a:pt x="29" y="23"/>
                    </a:cubicBezTo>
                    <a:cubicBezTo>
                      <a:pt x="24" y="27"/>
                      <a:pt x="20" y="33"/>
                      <a:pt x="19" y="40"/>
                    </a:cubicBezTo>
                    <a:cubicBezTo>
                      <a:pt x="18" y="47"/>
                      <a:pt x="20" y="54"/>
                      <a:pt x="24" y="59"/>
                    </a:cubicBezTo>
                    <a:cubicBezTo>
                      <a:pt x="28" y="65"/>
                      <a:pt x="35" y="69"/>
                      <a:pt x="43" y="69"/>
                    </a:cubicBezTo>
                    <a:cubicBezTo>
                      <a:pt x="43" y="70"/>
                      <a:pt x="44" y="70"/>
                      <a:pt x="44" y="70"/>
                    </a:cubicBezTo>
                    <a:cubicBezTo>
                      <a:pt x="50" y="70"/>
                      <a:pt x="55" y="68"/>
                      <a:pt x="59" y="65"/>
                    </a:cubicBezTo>
                    <a:cubicBezTo>
                      <a:pt x="71" y="56"/>
                      <a:pt x="73" y="40"/>
                      <a:pt x="65" y="29"/>
                    </a:cubicBezTo>
                    <a:cubicBezTo>
                      <a:pt x="60" y="23"/>
                      <a:pt x="53" y="19"/>
                      <a:pt x="45" y="19"/>
                    </a:cubicBezTo>
                    <a:cubicBezTo>
                      <a:pt x="45" y="19"/>
                      <a:pt x="44" y="19"/>
                      <a:pt x="44" y="19"/>
                    </a:cubicBezTo>
                    <a:moveTo>
                      <a:pt x="35" y="1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2"/>
                    </a:cubicBezTo>
                    <a:cubicBezTo>
                      <a:pt x="35" y="1"/>
                      <a:pt x="35" y="1"/>
                      <a:pt x="35" y="1"/>
                    </a:cubicBezTo>
                    <a:moveTo>
                      <a:pt x="48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5"/>
                      <a:pt x="35" y="6"/>
                      <a:pt x="35" y="7"/>
                    </a:cubicBezTo>
                    <a:cubicBezTo>
                      <a:pt x="35" y="7"/>
                      <a:pt x="35" y="7"/>
                      <a:pt x="35" y="8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3" y="3"/>
                      <a:pt x="55" y="3"/>
                    </a:cubicBezTo>
                    <a:cubicBezTo>
                      <a:pt x="56" y="3"/>
                      <a:pt x="57" y="4"/>
                      <a:pt x="58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5" y="15"/>
                      <a:pt x="75" y="15"/>
                      <a:pt x="76" y="16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3"/>
                      <a:pt x="75" y="12"/>
                      <a:pt x="75" y="12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8" y="2"/>
                      <a:pt x="57" y="1"/>
                      <a:pt x="55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4" name="Freeform 9">
                <a:extLst>
                  <a:ext uri="{FF2B5EF4-FFF2-40B4-BE49-F238E27FC236}">
                    <a16:creationId xmlns:a16="http://schemas.microsoft.com/office/drawing/2014/main" id="{FC124C6E-835E-4A6B-9BD0-CAC81E01C8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3" y="284"/>
                <a:ext cx="239" cy="222"/>
              </a:xfrm>
              <a:custGeom>
                <a:avLst/>
                <a:gdLst>
                  <a:gd name="T0" fmla="*/ 123300 w 59"/>
                  <a:gd name="T1" fmla="*/ 229314 h 55"/>
                  <a:gd name="T2" fmla="*/ 118986 w 59"/>
                  <a:gd name="T3" fmla="*/ 225092 h 55"/>
                  <a:gd name="T4" fmla="*/ 35036 w 59"/>
                  <a:gd name="T5" fmla="*/ 182097 h 55"/>
                  <a:gd name="T6" fmla="*/ 13161 w 59"/>
                  <a:gd name="T7" fmla="*/ 99561 h 55"/>
                  <a:gd name="T8" fmla="*/ 57891 w 59"/>
                  <a:gd name="T9" fmla="*/ 25776 h 55"/>
                  <a:gd name="T10" fmla="*/ 123300 w 59"/>
                  <a:gd name="T11" fmla="*/ 8488 h 55"/>
                  <a:gd name="T12" fmla="*/ 127630 w 59"/>
                  <a:gd name="T13" fmla="*/ 8488 h 55"/>
                  <a:gd name="T14" fmla="*/ 215963 w 59"/>
                  <a:gd name="T15" fmla="*/ 51484 h 55"/>
                  <a:gd name="T16" fmla="*/ 189839 w 59"/>
                  <a:gd name="T17" fmla="*/ 207808 h 55"/>
                  <a:gd name="T18" fmla="*/ 123300 w 59"/>
                  <a:gd name="T19" fmla="*/ 229314 h 55"/>
                  <a:gd name="T20" fmla="*/ 123300 w 59"/>
                  <a:gd name="T21" fmla="*/ 0 h 55"/>
                  <a:gd name="T22" fmla="*/ 53313 w 59"/>
                  <a:gd name="T23" fmla="*/ 21506 h 55"/>
                  <a:gd name="T24" fmla="*/ 4314 w 59"/>
                  <a:gd name="T25" fmla="*/ 99561 h 55"/>
                  <a:gd name="T26" fmla="*/ 26124 w 59"/>
                  <a:gd name="T27" fmla="*/ 186367 h 55"/>
                  <a:gd name="T28" fmla="*/ 118986 w 59"/>
                  <a:gd name="T29" fmla="*/ 233580 h 55"/>
                  <a:gd name="T30" fmla="*/ 123300 w 59"/>
                  <a:gd name="T31" fmla="*/ 237867 h 55"/>
                  <a:gd name="T32" fmla="*/ 194173 w 59"/>
                  <a:gd name="T33" fmla="*/ 212075 h 55"/>
                  <a:gd name="T34" fmla="*/ 221346 w 59"/>
                  <a:gd name="T35" fmla="*/ 47213 h 55"/>
                  <a:gd name="T36" fmla="*/ 127630 w 59"/>
                  <a:gd name="T37" fmla="*/ 0 h 55"/>
                  <a:gd name="T38" fmla="*/ 123300 w 59"/>
                  <a:gd name="T39" fmla="*/ 0 h 5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9"/>
                  <a:gd name="T61" fmla="*/ 0 h 55"/>
                  <a:gd name="T62" fmla="*/ 59 w 59"/>
                  <a:gd name="T63" fmla="*/ 55 h 5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9" h="55">
                    <a:moveTo>
                      <a:pt x="28" y="53"/>
                    </a:moveTo>
                    <a:cubicBezTo>
                      <a:pt x="28" y="53"/>
                      <a:pt x="27" y="53"/>
                      <a:pt x="27" y="52"/>
                    </a:cubicBezTo>
                    <a:cubicBezTo>
                      <a:pt x="19" y="52"/>
                      <a:pt x="12" y="48"/>
                      <a:pt x="8" y="42"/>
                    </a:cubicBezTo>
                    <a:cubicBezTo>
                      <a:pt x="4" y="37"/>
                      <a:pt x="2" y="30"/>
                      <a:pt x="3" y="23"/>
                    </a:cubicBezTo>
                    <a:cubicBezTo>
                      <a:pt x="4" y="16"/>
                      <a:pt x="8" y="10"/>
                      <a:pt x="13" y="6"/>
                    </a:cubicBezTo>
                    <a:cubicBezTo>
                      <a:pt x="18" y="3"/>
                      <a:pt x="23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37" y="2"/>
                      <a:pt x="44" y="6"/>
                      <a:pt x="49" y="12"/>
                    </a:cubicBezTo>
                    <a:cubicBezTo>
                      <a:pt x="57" y="23"/>
                      <a:pt x="55" y="39"/>
                      <a:pt x="43" y="48"/>
                    </a:cubicBezTo>
                    <a:cubicBezTo>
                      <a:pt x="39" y="51"/>
                      <a:pt x="34" y="53"/>
                      <a:pt x="28" y="53"/>
                    </a:cubicBezTo>
                    <a:moveTo>
                      <a:pt x="28" y="0"/>
                    </a:moveTo>
                    <a:cubicBezTo>
                      <a:pt x="22" y="0"/>
                      <a:pt x="17" y="1"/>
                      <a:pt x="12" y="5"/>
                    </a:cubicBezTo>
                    <a:cubicBezTo>
                      <a:pt x="6" y="9"/>
                      <a:pt x="2" y="16"/>
                      <a:pt x="1" y="23"/>
                    </a:cubicBezTo>
                    <a:cubicBezTo>
                      <a:pt x="0" y="30"/>
                      <a:pt x="2" y="37"/>
                      <a:pt x="6" y="43"/>
                    </a:cubicBezTo>
                    <a:cubicBezTo>
                      <a:pt x="11" y="50"/>
                      <a:pt x="19" y="54"/>
                      <a:pt x="27" y="54"/>
                    </a:cubicBezTo>
                    <a:cubicBezTo>
                      <a:pt x="27" y="55"/>
                      <a:pt x="28" y="55"/>
                      <a:pt x="28" y="55"/>
                    </a:cubicBezTo>
                    <a:cubicBezTo>
                      <a:pt x="34" y="55"/>
                      <a:pt x="40" y="53"/>
                      <a:pt x="44" y="49"/>
                    </a:cubicBezTo>
                    <a:cubicBezTo>
                      <a:pt x="57" y="40"/>
                      <a:pt x="59" y="23"/>
                      <a:pt x="50" y="11"/>
                    </a:cubicBezTo>
                    <a:cubicBezTo>
                      <a:pt x="45" y="4"/>
                      <a:pt x="38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5" name="Freeform 10">
                <a:extLst>
                  <a:ext uri="{FF2B5EF4-FFF2-40B4-BE49-F238E27FC236}">
                    <a16:creationId xmlns:a16="http://schemas.microsoft.com/office/drawing/2014/main" id="{3C18342A-45C2-409D-9951-6CE46427D4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9" y="300"/>
                <a:ext cx="203" cy="186"/>
              </a:xfrm>
              <a:custGeom>
                <a:avLst/>
                <a:gdLst>
                  <a:gd name="T0" fmla="*/ 107078 w 50"/>
                  <a:gd name="T1" fmla="*/ 126464 h 46"/>
                  <a:gd name="T2" fmla="*/ 85057 w 50"/>
                  <a:gd name="T3" fmla="*/ 117880 h 46"/>
                  <a:gd name="T4" fmla="*/ 80441 w 50"/>
                  <a:gd name="T5" fmla="*/ 96251 h 46"/>
                  <a:gd name="T6" fmla="*/ 93758 w 50"/>
                  <a:gd name="T7" fmla="*/ 78872 h 46"/>
                  <a:gd name="T8" fmla="*/ 107078 w 50"/>
                  <a:gd name="T9" fmla="*/ 74570 h 46"/>
                  <a:gd name="T10" fmla="*/ 107078 w 50"/>
                  <a:gd name="T11" fmla="*/ 74570 h 46"/>
                  <a:gd name="T12" fmla="*/ 130172 w 50"/>
                  <a:gd name="T13" fmla="*/ 87667 h 46"/>
                  <a:gd name="T14" fmla="*/ 125819 w 50"/>
                  <a:gd name="T15" fmla="*/ 122166 h 46"/>
                  <a:gd name="T16" fmla="*/ 107078 w 50"/>
                  <a:gd name="T17" fmla="*/ 126464 h 46"/>
                  <a:gd name="T18" fmla="*/ 107078 w 50"/>
                  <a:gd name="T19" fmla="*/ 66038 h 46"/>
                  <a:gd name="T20" fmla="*/ 85057 w 50"/>
                  <a:gd name="T21" fmla="*/ 74570 h 46"/>
                  <a:gd name="T22" fmla="*/ 71736 w 50"/>
                  <a:gd name="T23" fmla="*/ 96251 h 46"/>
                  <a:gd name="T24" fmla="*/ 80441 w 50"/>
                  <a:gd name="T25" fmla="*/ 122166 h 46"/>
                  <a:gd name="T26" fmla="*/ 107078 w 50"/>
                  <a:gd name="T27" fmla="*/ 135000 h 46"/>
                  <a:gd name="T28" fmla="*/ 107078 w 50"/>
                  <a:gd name="T29" fmla="*/ 135000 h 46"/>
                  <a:gd name="T30" fmla="*/ 130172 w 50"/>
                  <a:gd name="T31" fmla="*/ 126464 h 46"/>
                  <a:gd name="T32" fmla="*/ 139136 w 50"/>
                  <a:gd name="T33" fmla="*/ 78872 h 46"/>
                  <a:gd name="T34" fmla="*/ 107078 w 50"/>
                  <a:gd name="T35" fmla="*/ 66038 h 46"/>
                  <a:gd name="T36" fmla="*/ 107078 w 50"/>
                  <a:gd name="T37" fmla="*/ 66038 h 46"/>
                  <a:gd name="T38" fmla="*/ 107078 w 50"/>
                  <a:gd name="T39" fmla="*/ 192453 h 46"/>
                  <a:gd name="T40" fmla="*/ 102726 w 50"/>
                  <a:gd name="T41" fmla="*/ 192453 h 46"/>
                  <a:gd name="T42" fmla="*/ 30990 w 50"/>
                  <a:gd name="T43" fmla="*/ 157740 h 46"/>
                  <a:gd name="T44" fmla="*/ 13317 w 50"/>
                  <a:gd name="T45" fmla="*/ 87667 h 46"/>
                  <a:gd name="T46" fmla="*/ 54067 w 50"/>
                  <a:gd name="T47" fmla="*/ 25915 h 46"/>
                  <a:gd name="T48" fmla="*/ 107078 w 50"/>
                  <a:gd name="T49" fmla="*/ 8536 h 46"/>
                  <a:gd name="T50" fmla="*/ 111431 w 50"/>
                  <a:gd name="T51" fmla="*/ 8536 h 46"/>
                  <a:gd name="T52" fmla="*/ 183098 w 50"/>
                  <a:gd name="T53" fmla="*/ 47596 h 46"/>
                  <a:gd name="T54" fmla="*/ 165494 w 50"/>
                  <a:gd name="T55" fmla="*/ 175058 h 46"/>
                  <a:gd name="T56" fmla="*/ 107078 w 50"/>
                  <a:gd name="T57" fmla="*/ 192453 h 46"/>
                  <a:gd name="T58" fmla="*/ 107078 w 50"/>
                  <a:gd name="T59" fmla="*/ 0 h 46"/>
                  <a:gd name="T60" fmla="*/ 45098 w 50"/>
                  <a:gd name="T61" fmla="*/ 17379 h 46"/>
                  <a:gd name="T62" fmla="*/ 4352 w 50"/>
                  <a:gd name="T63" fmla="*/ 83170 h 46"/>
                  <a:gd name="T64" fmla="*/ 22021 w 50"/>
                  <a:gd name="T65" fmla="*/ 162236 h 46"/>
                  <a:gd name="T66" fmla="*/ 102726 w 50"/>
                  <a:gd name="T67" fmla="*/ 201038 h 46"/>
                  <a:gd name="T68" fmla="*/ 107078 w 50"/>
                  <a:gd name="T69" fmla="*/ 201038 h 46"/>
                  <a:gd name="T70" fmla="*/ 169781 w 50"/>
                  <a:gd name="T71" fmla="*/ 183655 h 46"/>
                  <a:gd name="T72" fmla="*/ 193203 w 50"/>
                  <a:gd name="T73" fmla="*/ 39011 h 46"/>
                  <a:gd name="T74" fmla="*/ 111431 w 50"/>
                  <a:gd name="T75" fmla="*/ 0 h 46"/>
                  <a:gd name="T76" fmla="*/ 107078 w 50"/>
                  <a:gd name="T77" fmla="*/ 0 h 4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0"/>
                  <a:gd name="T118" fmla="*/ 0 h 46"/>
                  <a:gd name="T119" fmla="*/ 50 w 50"/>
                  <a:gd name="T120" fmla="*/ 46 h 4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0" h="46">
                    <a:moveTo>
                      <a:pt x="24" y="29"/>
                    </a:moveTo>
                    <a:cubicBezTo>
                      <a:pt x="22" y="29"/>
                      <a:pt x="20" y="28"/>
                      <a:pt x="19" y="27"/>
                    </a:cubicBezTo>
                    <a:cubicBezTo>
                      <a:pt x="18" y="25"/>
                      <a:pt x="18" y="24"/>
                      <a:pt x="18" y="22"/>
                    </a:cubicBezTo>
                    <a:cubicBezTo>
                      <a:pt x="19" y="21"/>
                      <a:pt x="19" y="19"/>
                      <a:pt x="21" y="18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6" y="17"/>
                      <a:pt x="28" y="18"/>
                      <a:pt x="29" y="20"/>
                    </a:cubicBezTo>
                    <a:cubicBezTo>
                      <a:pt x="31" y="22"/>
                      <a:pt x="30" y="26"/>
                      <a:pt x="28" y="28"/>
                    </a:cubicBezTo>
                    <a:cubicBezTo>
                      <a:pt x="27" y="29"/>
                      <a:pt x="25" y="29"/>
                      <a:pt x="24" y="29"/>
                    </a:cubicBezTo>
                    <a:moveTo>
                      <a:pt x="24" y="15"/>
                    </a:moveTo>
                    <a:cubicBezTo>
                      <a:pt x="22" y="15"/>
                      <a:pt x="21" y="16"/>
                      <a:pt x="19" y="17"/>
                    </a:cubicBezTo>
                    <a:cubicBezTo>
                      <a:pt x="18" y="18"/>
                      <a:pt x="17" y="20"/>
                      <a:pt x="16" y="22"/>
                    </a:cubicBezTo>
                    <a:cubicBezTo>
                      <a:pt x="16" y="24"/>
                      <a:pt x="16" y="26"/>
                      <a:pt x="18" y="28"/>
                    </a:cubicBezTo>
                    <a:cubicBezTo>
                      <a:pt x="19" y="30"/>
                      <a:pt x="21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6" y="31"/>
                      <a:pt x="28" y="30"/>
                      <a:pt x="29" y="29"/>
                    </a:cubicBezTo>
                    <a:cubicBezTo>
                      <a:pt x="32" y="27"/>
                      <a:pt x="33" y="22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moveTo>
                      <a:pt x="24" y="44"/>
                    </a:moveTo>
                    <a:cubicBezTo>
                      <a:pt x="24" y="44"/>
                      <a:pt x="24" y="44"/>
                      <a:pt x="23" y="44"/>
                    </a:cubicBezTo>
                    <a:cubicBezTo>
                      <a:pt x="17" y="44"/>
                      <a:pt x="11" y="41"/>
                      <a:pt x="7" y="36"/>
                    </a:cubicBezTo>
                    <a:cubicBezTo>
                      <a:pt x="4" y="31"/>
                      <a:pt x="2" y="25"/>
                      <a:pt x="3" y="20"/>
                    </a:cubicBezTo>
                    <a:cubicBezTo>
                      <a:pt x="4" y="14"/>
                      <a:pt x="7" y="9"/>
                      <a:pt x="12" y="6"/>
                    </a:cubicBezTo>
                    <a:cubicBezTo>
                      <a:pt x="15" y="3"/>
                      <a:pt x="20" y="2"/>
                      <a:pt x="24" y="2"/>
                    </a:cubicBezTo>
                    <a:cubicBezTo>
                      <a:pt x="24" y="2"/>
                      <a:pt x="25" y="2"/>
                      <a:pt x="25" y="2"/>
                    </a:cubicBezTo>
                    <a:cubicBezTo>
                      <a:pt x="32" y="2"/>
                      <a:pt x="37" y="5"/>
                      <a:pt x="41" y="11"/>
                    </a:cubicBezTo>
                    <a:cubicBezTo>
                      <a:pt x="48" y="20"/>
                      <a:pt x="46" y="33"/>
                      <a:pt x="37" y="40"/>
                    </a:cubicBezTo>
                    <a:cubicBezTo>
                      <a:pt x="33" y="43"/>
                      <a:pt x="29" y="44"/>
                      <a:pt x="24" y="44"/>
                    </a:cubicBezTo>
                    <a:moveTo>
                      <a:pt x="24" y="0"/>
                    </a:moveTo>
                    <a:cubicBezTo>
                      <a:pt x="19" y="0"/>
                      <a:pt x="14" y="1"/>
                      <a:pt x="10" y="4"/>
                    </a:cubicBezTo>
                    <a:cubicBezTo>
                      <a:pt x="5" y="8"/>
                      <a:pt x="2" y="13"/>
                      <a:pt x="1" y="19"/>
                    </a:cubicBezTo>
                    <a:cubicBezTo>
                      <a:pt x="0" y="26"/>
                      <a:pt x="2" y="32"/>
                      <a:pt x="5" y="37"/>
                    </a:cubicBezTo>
                    <a:cubicBezTo>
                      <a:pt x="10" y="42"/>
                      <a:pt x="16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9" y="46"/>
                      <a:pt x="34" y="45"/>
                      <a:pt x="38" y="42"/>
                    </a:cubicBezTo>
                    <a:cubicBezTo>
                      <a:pt x="48" y="34"/>
                      <a:pt x="50" y="20"/>
                      <a:pt x="43" y="9"/>
                    </a:cubicBezTo>
                    <a:cubicBezTo>
                      <a:pt x="39" y="4"/>
                      <a:pt x="32" y="0"/>
                      <a:pt x="25" y="0"/>
                    </a:cubicBezTo>
                    <a:cubicBezTo>
                      <a:pt x="25" y="0"/>
                      <a:pt x="24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6" name="Freeform 11">
                <a:extLst>
                  <a:ext uri="{FF2B5EF4-FFF2-40B4-BE49-F238E27FC236}">
                    <a16:creationId xmlns:a16="http://schemas.microsoft.com/office/drawing/2014/main" id="{962EA600-56DD-4863-9548-9E359992B4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3" y="681"/>
                <a:ext cx="319" cy="125"/>
              </a:xfrm>
              <a:custGeom>
                <a:avLst/>
                <a:gdLst>
                  <a:gd name="T0" fmla="*/ 255454 w 79"/>
                  <a:gd name="T1" fmla="*/ 0 h 31"/>
                  <a:gd name="T2" fmla="*/ 160053 w 79"/>
                  <a:gd name="T3" fmla="*/ 46810 h 31"/>
                  <a:gd name="T4" fmla="*/ 78413 w 79"/>
                  <a:gd name="T5" fmla="*/ 0 h 31"/>
                  <a:gd name="T6" fmla="*/ 78413 w 79"/>
                  <a:gd name="T7" fmla="*/ 8456 h 31"/>
                  <a:gd name="T8" fmla="*/ 164277 w 79"/>
                  <a:gd name="T9" fmla="*/ 51266 h 31"/>
                  <a:gd name="T10" fmla="*/ 259743 w 79"/>
                  <a:gd name="T11" fmla="*/ 0 h 31"/>
                  <a:gd name="T12" fmla="*/ 308138 w 79"/>
                  <a:gd name="T13" fmla="*/ 0 h 31"/>
                  <a:gd name="T14" fmla="*/ 312410 w 79"/>
                  <a:gd name="T15" fmla="*/ 55524 h 31"/>
                  <a:gd name="T16" fmla="*/ 242751 w 79"/>
                  <a:gd name="T17" fmla="*/ 69230 h 31"/>
                  <a:gd name="T18" fmla="*/ 216940 w 79"/>
                  <a:gd name="T19" fmla="*/ 116302 h 31"/>
                  <a:gd name="T20" fmla="*/ 155781 w 79"/>
                  <a:gd name="T21" fmla="*/ 90677 h 31"/>
                  <a:gd name="T22" fmla="*/ 121212 w 79"/>
                  <a:gd name="T23" fmla="*/ 120560 h 31"/>
                  <a:gd name="T24" fmla="*/ 104224 w 79"/>
                  <a:gd name="T25" fmla="*/ 77685 h 31"/>
                  <a:gd name="T26" fmla="*/ 34307 w 79"/>
                  <a:gd name="T27" fmla="*/ 73492 h 31"/>
                  <a:gd name="T28" fmla="*/ 34307 w 79"/>
                  <a:gd name="T29" fmla="*/ 17169 h 31"/>
                  <a:gd name="T30" fmla="*/ 21522 w 79"/>
                  <a:gd name="T31" fmla="*/ 0 h 31"/>
                  <a:gd name="T32" fmla="*/ 8496 w 79"/>
                  <a:gd name="T33" fmla="*/ 38355 h 31"/>
                  <a:gd name="T34" fmla="*/ 4272 w 79"/>
                  <a:gd name="T35" fmla="*/ 46810 h 31"/>
                  <a:gd name="T36" fmla="*/ 38579 w 79"/>
                  <a:gd name="T37" fmla="*/ 86484 h 31"/>
                  <a:gd name="T38" fmla="*/ 69655 w 79"/>
                  <a:gd name="T39" fmla="*/ 63980 h 31"/>
                  <a:gd name="T40" fmla="*/ 95466 w 79"/>
                  <a:gd name="T41" fmla="*/ 111847 h 31"/>
                  <a:gd name="T42" fmla="*/ 95466 w 79"/>
                  <a:gd name="T43" fmla="*/ 120560 h 31"/>
                  <a:gd name="T44" fmla="*/ 138531 w 79"/>
                  <a:gd name="T45" fmla="*/ 133226 h 31"/>
                  <a:gd name="T46" fmla="*/ 142734 w 79"/>
                  <a:gd name="T47" fmla="*/ 124758 h 31"/>
                  <a:gd name="T48" fmla="*/ 191129 w 79"/>
                  <a:gd name="T49" fmla="*/ 94935 h 31"/>
                  <a:gd name="T50" fmla="*/ 208186 w 79"/>
                  <a:gd name="T51" fmla="*/ 129016 h 31"/>
                  <a:gd name="T52" fmla="*/ 255454 w 79"/>
                  <a:gd name="T53" fmla="*/ 111847 h 31"/>
                  <a:gd name="T54" fmla="*/ 259743 w 79"/>
                  <a:gd name="T55" fmla="*/ 103391 h 31"/>
                  <a:gd name="T56" fmla="*/ 277058 w 79"/>
                  <a:gd name="T57" fmla="*/ 51266 h 31"/>
                  <a:gd name="T58" fmla="*/ 308138 w 79"/>
                  <a:gd name="T59" fmla="*/ 69230 h 31"/>
                  <a:gd name="T60" fmla="*/ 338156 w 79"/>
                  <a:gd name="T61" fmla="*/ 25641 h 31"/>
                  <a:gd name="T62" fmla="*/ 333949 w 79"/>
                  <a:gd name="T63" fmla="*/ 17169 h 3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"/>
                  <a:gd name="T97" fmla="*/ 0 h 31"/>
                  <a:gd name="T98" fmla="*/ 79 w 79"/>
                  <a:gd name="T99" fmla="*/ 31 h 3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" h="31">
                    <a:moveTo>
                      <a:pt x="6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4" y="7"/>
                      <a:pt x="46" y="11"/>
                      <a:pt x="38" y="11"/>
                    </a:cubicBezTo>
                    <a:cubicBezTo>
                      <a:pt x="38" y="11"/>
                      <a:pt x="37" y="11"/>
                      <a:pt x="37" y="11"/>
                    </a:cubicBezTo>
                    <a:cubicBezTo>
                      <a:pt x="35" y="11"/>
                      <a:pt x="34" y="11"/>
                      <a:pt x="32" y="10"/>
                    </a:cubicBezTo>
                    <a:cubicBezTo>
                      <a:pt x="26" y="9"/>
                      <a:pt x="21" y="5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8" y="2"/>
                    </a:cubicBezTo>
                    <a:cubicBezTo>
                      <a:pt x="22" y="8"/>
                      <a:pt x="29" y="12"/>
                      <a:pt x="37" y="12"/>
                    </a:cubicBezTo>
                    <a:cubicBezTo>
                      <a:pt x="37" y="12"/>
                      <a:pt x="38" y="12"/>
                      <a:pt x="38" y="12"/>
                    </a:cubicBezTo>
                    <a:cubicBezTo>
                      <a:pt x="44" y="12"/>
                      <a:pt x="49" y="10"/>
                      <a:pt x="53" y="7"/>
                    </a:cubicBezTo>
                    <a:cubicBezTo>
                      <a:pt x="56" y="5"/>
                      <a:pt x="58" y="3"/>
                      <a:pt x="60" y="0"/>
                    </a:cubicBezTo>
                    <a:moveTo>
                      <a:pt x="74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5" y="8"/>
                      <a:pt x="73" y="10"/>
                      <a:pt x="72" y="13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5" y="26"/>
                      <a:pt x="53" y="27"/>
                      <a:pt x="50" y="27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0" y="28"/>
                      <a:pt x="29" y="28"/>
                      <a:pt x="28" y="28"/>
                    </a:cubicBezTo>
                    <a:cubicBezTo>
                      <a:pt x="26" y="27"/>
                      <a:pt x="25" y="27"/>
                      <a:pt x="24" y="26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5"/>
                      <a:pt x="5" y="13"/>
                      <a:pt x="3" y="1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3" y="14"/>
                      <a:pt x="5" y="16"/>
                      <a:pt x="8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4" y="29"/>
                      <a:pt x="26" y="29"/>
                      <a:pt x="27" y="30"/>
                    </a:cubicBezTo>
                    <a:cubicBezTo>
                      <a:pt x="29" y="30"/>
                      <a:pt x="31" y="30"/>
                      <a:pt x="32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3" y="29"/>
                      <a:pt x="56" y="27"/>
                      <a:pt x="59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5" y="12"/>
                      <a:pt x="77" y="9"/>
                      <a:pt x="78" y="6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7" name="Freeform 12">
                <a:extLst>
                  <a:ext uri="{FF2B5EF4-FFF2-40B4-BE49-F238E27FC236}">
                    <a16:creationId xmlns:a16="http://schemas.microsoft.com/office/drawing/2014/main" id="{C4506C8B-C674-4F11-AF34-EA6FEB71F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" y="681"/>
                <a:ext cx="195" cy="56"/>
              </a:xfrm>
              <a:custGeom>
                <a:avLst/>
                <a:gdLst>
                  <a:gd name="T0" fmla="*/ 215755 w 48"/>
                  <a:gd name="T1" fmla="*/ 0 h 14"/>
                  <a:gd name="T2" fmla="*/ 207041 w 48"/>
                  <a:gd name="T3" fmla="*/ 0 h 14"/>
                  <a:gd name="T4" fmla="*/ 174858 w 48"/>
                  <a:gd name="T5" fmla="*/ 28672 h 14"/>
                  <a:gd name="T6" fmla="*/ 108416 w 48"/>
                  <a:gd name="T7" fmla="*/ 49152 h 14"/>
                  <a:gd name="T8" fmla="*/ 102984 w 48"/>
                  <a:gd name="T9" fmla="*/ 49152 h 14"/>
                  <a:gd name="T10" fmla="*/ 17708 w 48"/>
                  <a:gd name="T11" fmla="*/ 8192 h 14"/>
                  <a:gd name="T12" fmla="*/ 13337 w 48"/>
                  <a:gd name="T13" fmla="*/ 0 h 14"/>
                  <a:gd name="T14" fmla="*/ 0 w 48"/>
                  <a:gd name="T15" fmla="*/ 0 h 14"/>
                  <a:gd name="T16" fmla="*/ 8978 w 48"/>
                  <a:gd name="T17" fmla="*/ 12288 h 14"/>
                  <a:gd name="T18" fmla="*/ 102984 w 48"/>
                  <a:gd name="T19" fmla="*/ 57344 h 14"/>
                  <a:gd name="T20" fmla="*/ 108416 w 48"/>
                  <a:gd name="T21" fmla="*/ 57344 h 14"/>
                  <a:gd name="T22" fmla="*/ 180290 w 48"/>
                  <a:gd name="T23" fmla="*/ 36864 h 14"/>
                  <a:gd name="T24" fmla="*/ 215755 w 48"/>
                  <a:gd name="T25" fmla="*/ 0 h 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8"/>
                  <a:gd name="T40" fmla="*/ 0 h 14"/>
                  <a:gd name="T41" fmla="*/ 48 w 48"/>
                  <a:gd name="T42" fmla="*/ 14 h 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8" h="14">
                    <a:moveTo>
                      <a:pt x="48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4" y="3"/>
                      <a:pt x="42" y="5"/>
                      <a:pt x="39" y="7"/>
                    </a:cubicBezTo>
                    <a:cubicBezTo>
                      <a:pt x="35" y="10"/>
                      <a:pt x="30" y="12"/>
                      <a:pt x="24" y="12"/>
                    </a:cubicBezTo>
                    <a:cubicBezTo>
                      <a:pt x="24" y="12"/>
                      <a:pt x="23" y="12"/>
                      <a:pt x="23" y="12"/>
                    </a:cubicBezTo>
                    <a:cubicBezTo>
                      <a:pt x="15" y="12"/>
                      <a:pt x="8" y="8"/>
                      <a:pt x="4" y="2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2"/>
                      <a:pt x="2" y="3"/>
                    </a:cubicBezTo>
                    <a:cubicBezTo>
                      <a:pt x="7" y="10"/>
                      <a:pt x="15" y="14"/>
                      <a:pt x="23" y="14"/>
                    </a:cubicBezTo>
                    <a:cubicBezTo>
                      <a:pt x="23" y="14"/>
                      <a:pt x="24" y="14"/>
                      <a:pt x="24" y="14"/>
                    </a:cubicBezTo>
                    <a:cubicBezTo>
                      <a:pt x="30" y="14"/>
                      <a:pt x="36" y="12"/>
                      <a:pt x="40" y="9"/>
                    </a:cubicBezTo>
                    <a:cubicBezTo>
                      <a:pt x="44" y="6"/>
                      <a:pt x="46" y="4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8" name="Freeform 13">
                <a:extLst>
                  <a:ext uri="{FF2B5EF4-FFF2-40B4-BE49-F238E27FC236}">
                    <a16:creationId xmlns:a16="http://schemas.microsoft.com/office/drawing/2014/main" id="{5BF7446A-5C37-44EA-B307-0BC22D68F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681"/>
                <a:ext cx="149" cy="40"/>
              </a:xfrm>
              <a:custGeom>
                <a:avLst/>
                <a:gdLst>
                  <a:gd name="T0" fmla="*/ 157775 w 37"/>
                  <a:gd name="T1" fmla="*/ 0 h 10"/>
                  <a:gd name="T2" fmla="*/ 145174 w 37"/>
                  <a:gd name="T3" fmla="*/ 0 h 10"/>
                  <a:gd name="T4" fmla="*/ 132316 w 37"/>
                  <a:gd name="T5" fmla="*/ 16384 h 10"/>
                  <a:gd name="T6" fmla="*/ 76284 w 37"/>
                  <a:gd name="T7" fmla="*/ 32768 h 10"/>
                  <a:gd name="T8" fmla="*/ 72035 w 37"/>
                  <a:gd name="T9" fmla="*/ 32768 h 10"/>
                  <a:gd name="T10" fmla="*/ 8416 w 37"/>
                  <a:gd name="T11" fmla="*/ 0 h 10"/>
                  <a:gd name="T12" fmla="*/ 0 w 37"/>
                  <a:gd name="T13" fmla="*/ 0 h 10"/>
                  <a:gd name="T14" fmla="*/ 72035 w 37"/>
                  <a:gd name="T15" fmla="*/ 40960 h 10"/>
                  <a:gd name="T16" fmla="*/ 76284 w 37"/>
                  <a:gd name="T17" fmla="*/ 40960 h 10"/>
                  <a:gd name="T18" fmla="*/ 136480 w 37"/>
                  <a:gd name="T19" fmla="*/ 20480 h 10"/>
                  <a:gd name="T20" fmla="*/ 157775 w 3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7"/>
                  <a:gd name="T34" fmla="*/ 0 h 10"/>
                  <a:gd name="T35" fmla="*/ 37 w 3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7" h="10">
                    <a:moveTo>
                      <a:pt x="3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3" y="2"/>
                      <a:pt x="32" y="3"/>
                      <a:pt x="31" y="4"/>
                    </a:cubicBezTo>
                    <a:cubicBezTo>
                      <a:pt x="27" y="6"/>
                      <a:pt x="23" y="8"/>
                      <a:pt x="18" y="8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1" y="8"/>
                      <a:pt x="6" y="5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6"/>
                      <a:pt x="10" y="9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3" y="10"/>
                      <a:pt x="28" y="8"/>
                      <a:pt x="32" y="5"/>
                    </a:cubicBezTo>
                    <a:cubicBezTo>
                      <a:pt x="34" y="4"/>
                      <a:pt x="35" y="2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9" name="Freeform 14">
                <a:extLst>
                  <a:ext uri="{FF2B5EF4-FFF2-40B4-BE49-F238E27FC236}">
                    <a16:creationId xmlns:a16="http://schemas.microsoft.com/office/drawing/2014/main" id="{9D98D9F3-B3AC-4FBC-801C-6DD5C24912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8" y="1876"/>
                <a:ext cx="571" cy="332"/>
              </a:xfrm>
              <a:custGeom>
                <a:avLst/>
                <a:gdLst>
                  <a:gd name="T0" fmla="*/ 30421 w 141"/>
                  <a:gd name="T1" fmla="*/ 26082 h 82"/>
                  <a:gd name="T2" fmla="*/ 4313 w 141"/>
                  <a:gd name="T3" fmla="*/ 26082 h 82"/>
                  <a:gd name="T4" fmla="*/ 0 w 141"/>
                  <a:gd name="T5" fmla="*/ 39229 h 82"/>
                  <a:gd name="T6" fmla="*/ 8626 w 141"/>
                  <a:gd name="T7" fmla="*/ 123042 h 82"/>
                  <a:gd name="T8" fmla="*/ 66418 w 141"/>
                  <a:gd name="T9" fmla="*/ 118536 h 82"/>
                  <a:gd name="T10" fmla="*/ 53265 w 141"/>
                  <a:gd name="T11" fmla="*/ 210925 h 82"/>
                  <a:gd name="T12" fmla="*/ 48952 w 141"/>
                  <a:gd name="T13" fmla="*/ 219824 h 82"/>
                  <a:gd name="T14" fmla="*/ 105728 w 141"/>
                  <a:gd name="T15" fmla="*/ 286184 h 82"/>
                  <a:gd name="T16" fmla="*/ 154680 w 141"/>
                  <a:gd name="T17" fmla="*/ 251284 h 82"/>
                  <a:gd name="T18" fmla="*/ 193925 w 141"/>
                  <a:gd name="T19" fmla="*/ 330785 h 82"/>
                  <a:gd name="T20" fmla="*/ 198238 w 141"/>
                  <a:gd name="T21" fmla="*/ 343673 h 82"/>
                  <a:gd name="T22" fmla="*/ 268969 w 141"/>
                  <a:gd name="T23" fmla="*/ 361180 h 82"/>
                  <a:gd name="T24" fmla="*/ 277810 w 141"/>
                  <a:gd name="T25" fmla="*/ 352556 h 82"/>
                  <a:gd name="T26" fmla="*/ 352854 w 141"/>
                  <a:gd name="T27" fmla="*/ 299067 h 82"/>
                  <a:gd name="T28" fmla="*/ 374633 w 141"/>
                  <a:gd name="T29" fmla="*/ 356868 h 82"/>
                  <a:gd name="T30" fmla="*/ 458582 w 141"/>
                  <a:gd name="T31" fmla="*/ 326477 h 82"/>
                  <a:gd name="T32" fmla="*/ 458582 w 141"/>
                  <a:gd name="T33" fmla="*/ 312278 h 82"/>
                  <a:gd name="T34" fmla="*/ 489987 w 141"/>
                  <a:gd name="T35" fmla="*/ 229513 h 82"/>
                  <a:gd name="T36" fmla="*/ 542466 w 141"/>
                  <a:gd name="T37" fmla="*/ 260102 h 82"/>
                  <a:gd name="T38" fmla="*/ 591402 w 141"/>
                  <a:gd name="T39" fmla="*/ 184908 h 82"/>
                  <a:gd name="T40" fmla="*/ 582841 w 141"/>
                  <a:gd name="T41" fmla="*/ 176288 h 82"/>
                  <a:gd name="T42" fmla="*/ 546779 w 141"/>
                  <a:gd name="T43" fmla="*/ 137059 h 82"/>
                  <a:gd name="T44" fmla="*/ 529313 w 141"/>
                  <a:gd name="T45" fmla="*/ 145878 h 82"/>
                  <a:gd name="T46" fmla="*/ 542466 w 141"/>
                  <a:gd name="T47" fmla="*/ 233760 h 82"/>
                  <a:gd name="T48" fmla="*/ 436803 w 141"/>
                  <a:gd name="T49" fmla="*/ 255527 h 82"/>
                  <a:gd name="T50" fmla="*/ 392099 w 141"/>
                  <a:gd name="T51" fmla="*/ 335097 h 82"/>
                  <a:gd name="T52" fmla="*/ 290748 w 141"/>
                  <a:gd name="T53" fmla="*/ 290508 h 82"/>
                  <a:gd name="T54" fmla="*/ 238548 w 141"/>
                  <a:gd name="T55" fmla="*/ 339409 h 82"/>
                  <a:gd name="T56" fmla="*/ 211391 w 141"/>
                  <a:gd name="T57" fmla="*/ 273054 h 82"/>
                  <a:gd name="T58" fmla="*/ 101415 w 141"/>
                  <a:gd name="T59" fmla="*/ 264414 h 82"/>
                  <a:gd name="T60" fmla="*/ 101415 w 141"/>
                  <a:gd name="T61" fmla="*/ 171960 h 82"/>
                  <a:gd name="T62" fmla="*/ 17466 w 141"/>
                  <a:gd name="T63" fmla="*/ 101272 h 82"/>
                  <a:gd name="T64" fmla="*/ 70731 w 141"/>
                  <a:gd name="T65" fmla="*/ 30390 h 82"/>
                  <a:gd name="T66" fmla="*/ 141462 w 141"/>
                  <a:gd name="T67" fmla="*/ 26082 h 82"/>
                  <a:gd name="T68" fmla="*/ 131755 w 141"/>
                  <a:gd name="T69" fmla="*/ 26082 h 82"/>
                  <a:gd name="T70" fmla="*/ 299589 w 141"/>
                  <a:gd name="T71" fmla="*/ 229513 h 82"/>
                  <a:gd name="T72" fmla="*/ 415008 w 141"/>
                  <a:gd name="T73" fmla="*/ 198054 h 82"/>
                  <a:gd name="T74" fmla="*/ 458582 w 141"/>
                  <a:gd name="T75" fmla="*/ 137059 h 82"/>
                  <a:gd name="T76" fmla="*/ 303902 w 141"/>
                  <a:gd name="T77" fmla="*/ 224136 h 82"/>
                  <a:gd name="T78" fmla="*/ 141462 w 141"/>
                  <a:gd name="T79" fmla="*/ 26082 h 82"/>
                  <a:gd name="T80" fmla="*/ 613181 w 141"/>
                  <a:gd name="T81" fmla="*/ 79506 h 82"/>
                  <a:gd name="T82" fmla="*/ 617510 w 141"/>
                  <a:gd name="T83" fmla="*/ 66376 h 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1"/>
                  <a:gd name="T127" fmla="*/ 0 h 82"/>
                  <a:gd name="T128" fmla="*/ 141 w 141"/>
                  <a:gd name="T129" fmla="*/ 82 h 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1" h="82">
                    <a:moveTo>
                      <a:pt x="16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0" y="19"/>
                      <a:pt x="1" y="25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4" y="55"/>
                      <a:pt x="18" y="59"/>
                      <a:pt x="22" y="63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8" y="79"/>
                      <a:pt x="50" y="79"/>
                      <a:pt x="53" y="80"/>
                    </a:cubicBezTo>
                    <a:cubicBezTo>
                      <a:pt x="55" y="81"/>
                      <a:pt x="58" y="81"/>
                      <a:pt x="61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94" y="78"/>
                      <a:pt x="99" y="76"/>
                      <a:pt x="104" y="74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4" y="71"/>
                      <a:pt x="104" y="71"/>
                      <a:pt x="104" y="71"/>
                    </a:cubicBezTo>
                    <a:cubicBezTo>
                      <a:pt x="102" y="59"/>
                      <a:pt x="102" y="59"/>
                      <a:pt x="102" y="59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23" y="59"/>
                      <a:pt x="123" y="59"/>
                      <a:pt x="123" y="59"/>
                    </a:cubicBezTo>
                    <a:cubicBezTo>
                      <a:pt x="125" y="56"/>
                      <a:pt x="125" y="56"/>
                      <a:pt x="125" y="56"/>
                    </a:cubicBezTo>
                    <a:cubicBezTo>
                      <a:pt x="128" y="52"/>
                      <a:pt x="131" y="47"/>
                      <a:pt x="134" y="42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2" y="40"/>
                      <a:pt x="132" y="40"/>
                      <a:pt x="132" y="40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21" y="31"/>
                      <a:pt x="121" y="31"/>
                      <a:pt x="121" y="31"/>
                    </a:cubicBezTo>
                    <a:cubicBezTo>
                      <a:pt x="120" y="33"/>
                      <a:pt x="120" y="33"/>
                      <a:pt x="120" y="3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8" y="46"/>
                      <a:pt x="126" y="50"/>
                      <a:pt x="123" y="53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99" y="58"/>
                      <a:pt x="99" y="58"/>
                      <a:pt x="99" y="58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97" y="74"/>
                      <a:pt x="93" y="75"/>
                      <a:pt x="89" y="76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58" y="78"/>
                      <a:pt x="56" y="78"/>
                      <a:pt x="54" y="77"/>
                    </a:cubicBezTo>
                    <a:cubicBezTo>
                      <a:pt x="51" y="77"/>
                      <a:pt x="49" y="76"/>
                      <a:pt x="47" y="75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0" y="57"/>
                      <a:pt x="17" y="53"/>
                      <a:pt x="15" y="5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3" y="19"/>
                      <a:pt x="3" y="14"/>
                      <a:pt x="3" y="1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moveTo>
                      <a:pt x="32" y="6"/>
                    </a:move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16"/>
                      <a:pt x="31" y="27"/>
                      <a:pt x="38" y="36"/>
                    </a:cubicBezTo>
                    <a:cubicBezTo>
                      <a:pt x="45" y="46"/>
                      <a:pt x="56" y="52"/>
                      <a:pt x="68" y="52"/>
                    </a:cubicBezTo>
                    <a:cubicBezTo>
                      <a:pt x="69" y="52"/>
                      <a:pt x="70" y="52"/>
                      <a:pt x="70" y="52"/>
                    </a:cubicBezTo>
                    <a:cubicBezTo>
                      <a:pt x="79" y="52"/>
                      <a:pt x="87" y="50"/>
                      <a:pt x="94" y="45"/>
                    </a:cubicBezTo>
                    <a:cubicBezTo>
                      <a:pt x="99" y="41"/>
                      <a:pt x="103" y="36"/>
                      <a:pt x="106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97" y="43"/>
                      <a:pt x="84" y="51"/>
                      <a:pt x="70" y="51"/>
                    </a:cubicBezTo>
                    <a:cubicBezTo>
                      <a:pt x="70" y="51"/>
                      <a:pt x="69" y="51"/>
                      <a:pt x="69" y="51"/>
                    </a:cubicBezTo>
                    <a:cubicBezTo>
                      <a:pt x="66" y="51"/>
                      <a:pt x="63" y="51"/>
                      <a:pt x="60" y="50"/>
                    </a:cubicBezTo>
                    <a:cubicBezTo>
                      <a:pt x="41" y="45"/>
                      <a:pt x="28" y="25"/>
                      <a:pt x="32" y="6"/>
                    </a:cubicBezTo>
                    <a:moveTo>
                      <a:pt x="139" y="0"/>
                    </a:moveTo>
                    <a:cubicBezTo>
                      <a:pt x="139" y="18"/>
                      <a:pt x="139" y="18"/>
                      <a:pt x="139" y="18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41" y="10"/>
                      <a:pt x="140" y="5"/>
                      <a:pt x="1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0" name="Freeform 15">
                <a:extLst>
                  <a:ext uri="{FF2B5EF4-FFF2-40B4-BE49-F238E27FC236}">
                    <a16:creationId xmlns:a16="http://schemas.microsoft.com/office/drawing/2014/main" id="{34909DB0-E348-496F-B389-5052C5AF2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" y="1900"/>
                <a:ext cx="340" cy="203"/>
              </a:xfrm>
              <a:custGeom>
                <a:avLst/>
                <a:gdLst>
                  <a:gd name="T0" fmla="*/ 21756 w 84"/>
                  <a:gd name="T1" fmla="*/ 0 h 50"/>
                  <a:gd name="T2" fmla="*/ 8617 w 84"/>
                  <a:gd name="T3" fmla="*/ 0 h 50"/>
                  <a:gd name="T4" fmla="*/ 43496 w 84"/>
                  <a:gd name="T5" fmla="*/ 143489 h 50"/>
                  <a:gd name="T6" fmla="*/ 188995 w 84"/>
                  <a:gd name="T7" fmla="*/ 219512 h 50"/>
                  <a:gd name="T8" fmla="*/ 197811 w 84"/>
                  <a:gd name="T9" fmla="*/ 223864 h 50"/>
                  <a:gd name="T10" fmla="*/ 311869 w 84"/>
                  <a:gd name="T11" fmla="*/ 183098 h 50"/>
                  <a:gd name="T12" fmla="*/ 369361 w 84"/>
                  <a:gd name="T13" fmla="*/ 111431 h 50"/>
                  <a:gd name="T14" fmla="*/ 356433 w 84"/>
                  <a:gd name="T15" fmla="*/ 111431 h 50"/>
                  <a:gd name="T16" fmla="*/ 303057 w 84"/>
                  <a:gd name="T17" fmla="*/ 174133 h 50"/>
                  <a:gd name="T18" fmla="*/ 197811 w 84"/>
                  <a:gd name="T19" fmla="*/ 206260 h 50"/>
                  <a:gd name="T20" fmla="*/ 188995 w 84"/>
                  <a:gd name="T21" fmla="*/ 206260 h 50"/>
                  <a:gd name="T22" fmla="*/ 57687 w 84"/>
                  <a:gd name="T23" fmla="*/ 134524 h 50"/>
                  <a:gd name="T24" fmla="*/ 21756 w 84"/>
                  <a:gd name="T25" fmla="*/ 0 h 50"/>
                  <a:gd name="T26" fmla="*/ 21756 w 84"/>
                  <a:gd name="T27" fmla="*/ 0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4"/>
                  <a:gd name="T43" fmla="*/ 0 h 50"/>
                  <a:gd name="T44" fmla="*/ 84 w 84"/>
                  <a:gd name="T45" fmla="*/ 50 h 5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4" h="50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1"/>
                      <a:pt x="3" y="22"/>
                      <a:pt x="10" y="32"/>
                    </a:cubicBezTo>
                    <a:cubicBezTo>
                      <a:pt x="18" y="42"/>
                      <a:pt x="30" y="49"/>
                      <a:pt x="43" y="49"/>
                    </a:cubicBezTo>
                    <a:cubicBezTo>
                      <a:pt x="44" y="50"/>
                      <a:pt x="45" y="50"/>
                      <a:pt x="45" y="50"/>
                    </a:cubicBezTo>
                    <a:cubicBezTo>
                      <a:pt x="55" y="50"/>
                      <a:pt x="63" y="47"/>
                      <a:pt x="71" y="41"/>
                    </a:cubicBezTo>
                    <a:cubicBezTo>
                      <a:pt x="77" y="37"/>
                      <a:pt x="81" y="31"/>
                      <a:pt x="84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30"/>
                      <a:pt x="74" y="35"/>
                      <a:pt x="69" y="39"/>
                    </a:cubicBezTo>
                    <a:cubicBezTo>
                      <a:pt x="62" y="44"/>
                      <a:pt x="54" y="46"/>
                      <a:pt x="45" y="46"/>
                    </a:cubicBezTo>
                    <a:cubicBezTo>
                      <a:pt x="45" y="46"/>
                      <a:pt x="44" y="46"/>
                      <a:pt x="43" y="46"/>
                    </a:cubicBezTo>
                    <a:cubicBezTo>
                      <a:pt x="31" y="46"/>
                      <a:pt x="20" y="40"/>
                      <a:pt x="13" y="30"/>
                    </a:cubicBezTo>
                    <a:cubicBezTo>
                      <a:pt x="6" y="21"/>
                      <a:pt x="4" y="1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1" name="Freeform 16">
                <a:extLst>
                  <a:ext uri="{FF2B5EF4-FFF2-40B4-BE49-F238E27FC236}">
                    <a16:creationId xmlns:a16="http://schemas.microsoft.com/office/drawing/2014/main" id="{5CA216C5-51CB-4DF2-A623-29413F107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" y="1900"/>
                <a:ext cx="284" cy="174"/>
              </a:xfrm>
              <a:custGeom>
                <a:avLst/>
                <a:gdLst>
                  <a:gd name="T0" fmla="*/ 21973 w 70"/>
                  <a:gd name="T1" fmla="*/ 0 h 43"/>
                  <a:gd name="T2" fmla="*/ 8674 w 70"/>
                  <a:gd name="T3" fmla="*/ 0 h 43"/>
                  <a:gd name="T4" fmla="*/ 8674 w 70"/>
                  <a:gd name="T5" fmla="*/ 0 h 43"/>
                  <a:gd name="T6" fmla="*/ 35192 w 70"/>
                  <a:gd name="T7" fmla="*/ 122512 h 43"/>
                  <a:gd name="T8" fmla="*/ 165016 w 70"/>
                  <a:gd name="T9" fmla="*/ 188778 h 43"/>
                  <a:gd name="T10" fmla="*/ 169361 w 70"/>
                  <a:gd name="T11" fmla="*/ 188778 h 43"/>
                  <a:gd name="T12" fmla="*/ 267134 w 70"/>
                  <a:gd name="T13" fmla="*/ 158421 h 43"/>
                  <a:gd name="T14" fmla="*/ 312140 w 70"/>
                  <a:gd name="T15" fmla="*/ 109656 h 43"/>
                  <a:gd name="T16" fmla="*/ 294508 w 70"/>
                  <a:gd name="T17" fmla="*/ 109656 h 43"/>
                  <a:gd name="T18" fmla="*/ 294508 w 70"/>
                  <a:gd name="T19" fmla="*/ 113966 h 43"/>
                  <a:gd name="T20" fmla="*/ 290163 w 70"/>
                  <a:gd name="T21" fmla="*/ 113966 h 43"/>
                  <a:gd name="T22" fmla="*/ 258180 w 70"/>
                  <a:gd name="T23" fmla="*/ 145306 h 43"/>
                  <a:gd name="T24" fmla="*/ 169361 w 70"/>
                  <a:gd name="T25" fmla="*/ 175910 h 43"/>
                  <a:gd name="T26" fmla="*/ 165016 w 70"/>
                  <a:gd name="T27" fmla="*/ 175910 h 43"/>
                  <a:gd name="T28" fmla="*/ 49546 w 70"/>
                  <a:gd name="T29" fmla="*/ 113966 h 43"/>
                  <a:gd name="T30" fmla="*/ 21973 w 70"/>
                  <a:gd name="T31" fmla="*/ 4305 h 43"/>
                  <a:gd name="T32" fmla="*/ 21973 w 70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0"/>
                  <a:gd name="T52" fmla="*/ 0 h 43"/>
                  <a:gd name="T53" fmla="*/ 70 w 70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0" h="4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0"/>
                      <a:pt x="3" y="20"/>
                      <a:pt x="8" y="28"/>
                    </a:cubicBezTo>
                    <a:cubicBezTo>
                      <a:pt x="15" y="37"/>
                      <a:pt x="25" y="42"/>
                      <a:pt x="37" y="43"/>
                    </a:cubicBezTo>
                    <a:cubicBezTo>
                      <a:pt x="37" y="43"/>
                      <a:pt x="38" y="43"/>
                      <a:pt x="38" y="43"/>
                    </a:cubicBezTo>
                    <a:cubicBezTo>
                      <a:pt x="46" y="43"/>
                      <a:pt x="54" y="40"/>
                      <a:pt x="60" y="36"/>
                    </a:cubicBezTo>
                    <a:cubicBezTo>
                      <a:pt x="64" y="33"/>
                      <a:pt x="67" y="29"/>
                      <a:pt x="70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3" y="29"/>
                      <a:pt x="61" y="31"/>
                      <a:pt x="58" y="33"/>
                    </a:cubicBezTo>
                    <a:cubicBezTo>
                      <a:pt x="52" y="37"/>
                      <a:pt x="45" y="40"/>
                      <a:pt x="38" y="40"/>
                    </a:cubicBezTo>
                    <a:cubicBezTo>
                      <a:pt x="38" y="40"/>
                      <a:pt x="37" y="40"/>
                      <a:pt x="37" y="40"/>
                    </a:cubicBezTo>
                    <a:cubicBezTo>
                      <a:pt x="26" y="39"/>
                      <a:pt x="17" y="34"/>
                      <a:pt x="11" y="26"/>
                    </a:cubicBezTo>
                    <a:cubicBezTo>
                      <a:pt x="6" y="19"/>
                      <a:pt x="4" y="10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2" name="Freeform 17">
                <a:extLst>
                  <a:ext uri="{FF2B5EF4-FFF2-40B4-BE49-F238E27FC236}">
                    <a16:creationId xmlns:a16="http://schemas.microsoft.com/office/drawing/2014/main" id="{93E22EE7-E307-4395-BB31-A34D4BCB14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" y="486"/>
                <a:ext cx="271" cy="276"/>
              </a:xfrm>
              <a:custGeom>
                <a:avLst/>
                <a:gdLst>
                  <a:gd name="T0" fmla="*/ 66112 w 67"/>
                  <a:gd name="T1" fmla="*/ 134331 h 68"/>
                  <a:gd name="T2" fmla="*/ 214401 w 67"/>
                  <a:gd name="T3" fmla="*/ 106918 h 68"/>
                  <a:gd name="T4" fmla="*/ 143986 w 67"/>
                  <a:gd name="T5" fmla="*/ 67328 h 68"/>
                  <a:gd name="T6" fmla="*/ 78938 w 67"/>
                  <a:gd name="T7" fmla="*/ 206010 h 68"/>
                  <a:gd name="T8" fmla="*/ 214401 w 67"/>
                  <a:gd name="T9" fmla="*/ 97956 h 68"/>
                  <a:gd name="T10" fmla="*/ 149353 w 67"/>
                  <a:gd name="T11" fmla="*/ 35304 h 68"/>
                  <a:gd name="T12" fmla="*/ 188470 w 67"/>
                  <a:gd name="T13" fmla="*/ 13313 h 68"/>
                  <a:gd name="T14" fmla="*/ 240349 w 67"/>
                  <a:gd name="T15" fmla="*/ 45073 h 68"/>
                  <a:gd name="T16" fmla="*/ 254566 w 67"/>
                  <a:gd name="T17" fmla="*/ 121018 h 68"/>
                  <a:gd name="T18" fmla="*/ 258801 w 67"/>
                  <a:gd name="T19" fmla="*/ 160953 h 68"/>
                  <a:gd name="T20" fmla="*/ 263105 w 67"/>
                  <a:gd name="T21" fmla="*/ 232282 h 68"/>
                  <a:gd name="T22" fmla="*/ 214401 w 67"/>
                  <a:gd name="T23" fmla="*/ 277619 h 68"/>
                  <a:gd name="T24" fmla="*/ 143986 w 67"/>
                  <a:gd name="T25" fmla="*/ 268658 h 68"/>
                  <a:gd name="T26" fmla="*/ 104950 w 67"/>
                  <a:gd name="T27" fmla="*/ 290932 h 68"/>
                  <a:gd name="T28" fmla="*/ 53007 w 67"/>
                  <a:gd name="T29" fmla="*/ 258904 h 68"/>
                  <a:gd name="T30" fmla="*/ 34538 w 67"/>
                  <a:gd name="T31" fmla="*/ 182943 h 68"/>
                  <a:gd name="T32" fmla="*/ 34538 w 67"/>
                  <a:gd name="T33" fmla="*/ 143293 h 68"/>
                  <a:gd name="T34" fmla="*/ 30235 w 67"/>
                  <a:gd name="T35" fmla="*/ 67328 h 68"/>
                  <a:gd name="T36" fmla="*/ 74650 w 67"/>
                  <a:gd name="T37" fmla="*/ 26342 h 68"/>
                  <a:gd name="T38" fmla="*/ 153657 w 67"/>
                  <a:gd name="T39" fmla="*/ 0 h 68"/>
                  <a:gd name="T40" fmla="*/ 122294 w 67"/>
                  <a:gd name="T41" fmla="*/ 30957 h 68"/>
                  <a:gd name="T42" fmla="*/ 100646 w 67"/>
                  <a:gd name="T43" fmla="*/ 8698 h 68"/>
                  <a:gd name="T44" fmla="*/ 70416 w 67"/>
                  <a:gd name="T45" fmla="*/ 26342 h 68"/>
                  <a:gd name="T46" fmla="*/ 34538 w 67"/>
                  <a:gd name="T47" fmla="*/ 62717 h 68"/>
                  <a:gd name="T48" fmla="*/ 8539 w 67"/>
                  <a:gd name="T49" fmla="*/ 93605 h 68"/>
                  <a:gd name="T50" fmla="*/ 30235 w 67"/>
                  <a:gd name="T51" fmla="*/ 116687 h 68"/>
                  <a:gd name="T52" fmla="*/ 0 w 67"/>
                  <a:gd name="T53" fmla="*/ 143293 h 68"/>
                  <a:gd name="T54" fmla="*/ 4304 w 67"/>
                  <a:gd name="T55" fmla="*/ 192713 h 68"/>
                  <a:gd name="T56" fmla="*/ 43340 w 67"/>
                  <a:gd name="T57" fmla="*/ 214708 h 68"/>
                  <a:gd name="T58" fmla="*/ 25947 w 67"/>
                  <a:gd name="T59" fmla="*/ 236897 h 68"/>
                  <a:gd name="T60" fmla="*/ 57310 w 67"/>
                  <a:gd name="T61" fmla="*/ 263255 h 68"/>
                  <a:gd name="T62" fmla="*/ 96347 w 67"/>
                  <a:gd name="T63" fmla="*/ 290932 h 68"/>
                  <a:gd name="T64" fmla="*/ 118055 w 67"/>
                  <a:gd name="T65" fmla="*/ 299630 h 68"/>
                  <a:gd name="T66" fmla="*/ 135464 w 67"/>
                  <a:gd name="T67" fmla="*/ 299630 h 68"/>
                  <a:gd name="T68" fmla="*/ 188470 w 67"/>
                  <a:gd name="T69" fmla="*/ 290932 h 68"/>
                  <a:gd name="T70" fmla="*/ 222940 w 67"/>
                  <a:gd name="T71" fmla="*/ 281971 h 68"/>
                  <a:gd name="T72" fmla="*/ 218705 w 67"/>
                  <a:gd name="T73" fmla="*/ 249942 h 68"/>
                  <a:gd name="T74" fmla="*/ 263105 w 67"/>
                  <a:gd name="T75" fmla="*/ 245595 h 68"/>
                  <a:gd name="T76" fmla="*/ 284817 w 67"/>
                  <a:gd name="T77" fmla="*/ 206010 h 68"/>
                  <a:gd name="T78" fmla="*/ 267408 w 67"/>
                  <a:gd name="T79" fmla="*/ 165283 h 68"/>
                  <a:gd name="T80" fmla="*/ 293339 w 67"/>
                  <a:gd name="T81" fmla="*/ 151991 h 68"/>
                  <a:gd name="T82" fmla="*/ 284817 w 67"/>
                  <a:gd name="T83" fmla="*/ 116687 h 68"/>
                  <a:gd name="T84" fmla="*/ 263105 w 67"/>
                  <a:gd name="T85" fmla="*/ 71679 h 68"/>
                  <a:gd name="T86" fmla="*/ 245696 w 67"/>
                  <a:gd name="T87" fmla="*/ 40722 h 68"/>
                  <a:gd name="T88" fmla="*/ 214401 w 67"/>
                  <a:gd name="T89" fmla="*/ 54035 h 68"/>
                  <a:gd name="T90" fmla="*/ 201296 w 67"/>
                  <a:gd name="T91" fmla="*/ 8698 h 68"/>
                  <a:gd name="T92" fmla="*/ 158155 w 67"/>
                  <a:gd name="T93" fmla="*/ 0 h 6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7"/>
                  <a:gd name="T142" fmla="*/ 0 h 68"/>
                  <a:gd name="T143" fmla="*/ 67 w 67"/>
                  <a:gd name="T144" fmla="*/ 68 h 6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7" h="68">
                    <a:moveTo>
                      <a:pt x="33" y="53"/>
                    </a:moveTo>
                    <a:cubicBezTo>
                      <a:pt x="32" y="53"/>
                      <a:pt x="31" y="53"/>
                      <a:pt x="30" y="52"/>
                    </a:cubicBezTo>
                    <a:cubicBezTo>
                      <a:pt x="20" y="50"/>
                      <a:pt x="13" y="40"/>
                      <a:pt x="15" y="30"/>
                    </a:cubicBezTo>
                    <a:cubicBezTo>
                      <a:pt x="17" y="21"/>
                      <a:pt x="25" y="15"/>
                      <a:pt x="33" y="15"/>
                    </a:cubicBezTo>
                    <a:cubicBezTo>
                      <a:pt x="35" y="15"/>
                      <a:pt x="36" y="15"/>
                      <a:pt x="37" y="16"/>
                    </a:cubicBezTo>
                    <a:cubicBezTo>
                      <a:pt x="42" y="17"/>
                      <a:pt x="46" y="20"/>
                      <a:pt x="49" y="24"/>
                    </a:cubicBezTo>
                    <a:cubicBezTo>
                      <a:pt x="52" y="28"/>
                      <a:pt x="53" y="33"/>
                      <a:pt x="52" y="38"/>
                    </a:cubicBezTo>
                    <a:cubicBezTo>
                      <a:pt x="50" y="46"/>
                      <a:pt x="42" y="53"/>
                      <a:pt x="33" y="53"/>
                    </a:cubicBezTo>
                    <a:moveTo>
                      <a:pt x="33" y="15"/>
                    </a:moveTo>
                    <a:cubicBezTo>
                      <a:pt x="29" y="15"/>
                      <a:pt x="25" y="16"/>
                      <a:pt x="21" y="19"/>
                    </a:cubicBezTo>
                    <a:cubicBezTo>
                      <a:pt x="17" y="22"/>
                      <a:pt x="15" y="27"/>
                      <a:pt x="14" y="32"/>
                    </a:cubicBezTo>
                    <a:cubicBezTo>
                      <a:pt x="14" y="37"/>
                      <a:pt x="15" y="42"/>
                      <a:pt x="18" y="46"/>
                    </a:cubicBezTo>
                    <a:cubicBezTo>
                      <a:pt x="22" y="51"/>
                      <a:pt x="28" y="53"/>
                      <a:pt x="33" y="53"/>
                    </a:cubicBezTo>
                    <a:cubicBezTo>
                      <a:pt x="38" y="53"/>
                      <a:pt x="42" y="52"/>
                      <a:pt x="46" y="49"/>
                    </a:cubicBezTo>
                    <a:cubicBezTo>
                      <a:pt x="54" y="42"/>
                      <a:pt x="55" y="30"/>
                      <a:pt x="49" y="22"/>
                    </a:cubicBezTo>
                    <a:cubicBezTo>
                      <a:pt x="45" y="17"/>
                      <a:pt x="39" y="15"/>
                      <a:pt x="33" y="15"/>
                    </a:cubicBezTo>
                    <a:moveTo>
                      <a:pt x="27" y="9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8" y="2"/>
                      <a:pt x="39" y="2"/>
                      <a:pt x="40" y="2"/>
                    </a:cubicBezTo>
                    <a:cubicBezTo>
                      <a:pt x="41" y="3"/>
                      <a:pt x="42" y="3"/>
                      <a:pt x="43" y="3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7" y="12"/>
                      <a:pt x="58" y="13"/>
                      <a:pt x="59" y="15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6" y="31"/>
                      <a:pt x="66" y="33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2" y="49"/>
                      <a:pt x="61" y="51"/>
                      <a:pt x="60" y="52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8" y="63"/>
                      <a:pt x="46" y="64"/>
                      <a:pt x="44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29" y="66"/>
                      <a:pt x="28" y="66"/>
                      <a:pt x="27" y="65"/>
                    </a:cubicBezTo>
                    <a:cubicBezTo>
                      <a:pt x="26" y="65"/>
                      <a:pt x="25" y="65"/>
                      <a:pt x="24" y="65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0" y="56"/>
                      <a:pt x="9" y="55"/>
                      <a:pt x="8" y="53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8"/>
                      <a:pt x="1" y="36"/>
                      <a:pt x="1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6" y="17"/>
                      <a:pt x="7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5"/>
                      <a:pt x="21" y="4"/>
                      <a:pt x="23" y="4"/>
                    </a:cubicBezTo>
                    <a:cubicBezTo>
                      <a:pt x="27" y="9"/>
                      <a:pt x="27" y="9"/>
                      <a:pt x="27" y="9"/>
                    </a:cubicBezTo>
                    <a:moveTo>
                      <a:pt x="35" y="0"/>
                    </a:moveTo>
                    <a:cubicBezTo>
                      <a:pt x="36" y="1"/>
                      <a:pt x="36" y="1"/>
                      <a:pt x="36" y="1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1" y="3"/>
                      <a:pt x="18" y="4"/>
                      <a:pt x="16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6"/>
                      <a:pt x="3" y="18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6"/>
                      <a:pt x="0" y="39"/>
                      <a:pt x="1" y="41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8" y="56"/>
                      <a:pt x="9" y="58"/>
                      <a:pt x="11" y="59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4" y="66"/>
                      <a:pt x="25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2" y="68"/>
                      <a:pt x="32" y="68"/>
                      <a:pt x="32" y="68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6" y="65"/>
                      <a:pt x="48" y="64"/>
                      <a:pt x="51" y="63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1" y="62"/>
                      <a:pt x="51" y="62"/>
                      <a:pt x="51" y="62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2" y="52"/>
                      <a:pt x="63" y="50"/>
                      <a:pt x="64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2"/>
                      <a:pt x="67" y="29"/>
                      <a:pt x="66" y="26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9" y="12"/>
                      <a:pt x="58" y="10"/>
                      <a:pt x="56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2"/>
                      <a:pt x="42" y="1"/>
                      <a:pt x="40" y="1"/>
                    </a:cubicBezTo>
                    <a:cubicBezTo>
                      <a:pt x="39" y="1"/>
                      <a:pt x="38" y="1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3" name="Freeform 18">
                <a:extLst>
                  <a:ext uri="{FF2B5EF4-FFF2-40B4-BE49-F238E27FC236}">
                    <a16:creationId xmlns:a16="http://schemas.microsoft.com/office/drawing/2014/main" id="{081138FD-E91F-48B3-AA41-ED5FCEA212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3" y="539"/>
                <a:ext cx="183" cy="170"/>
              </a:xfrm>
              <a:custGeom>
                <a:avLst/>
                <a:gdLst>
                  <a:gd name="T0" fmla="*/ 94627 w 45"/>
                  <a:gd name="T1" fmla="*/ 176055 h 42"/>
                  <a:gd name="T2" fmla="*/ 26840 w 45"/>
                  <a:gd name="T3" fmla="*/ 145484 h 42"/>
                  <a:gd name="T4" fmla="*/ 9012 w 45"/>
                  <a:gd name="T5" fmla="*/ 83749 h 42"/>
                  <a:gd name="T6" fmla="*/ 41029 w 45"/>
                  <a:gd name="T7" fmla="*/ 26067 h 42"/>
                  <a:gd name="T8" fmla="*/ 94627 w 45"/>
                  <a:gd name="T9" fmla="*/ 8617 h 42"/>
                  <a:gd name="T10" fmla="*/ 166851 w 45"/>
                  <a:gd name="T11" fmla="*/ 39189 h 42"/>
                  <a:gd name="T12" fmla="*/ 153403 w 45"/>
                  <a:gd name="T13" fmla="*/ 158622 h 42"/>
                  <a:gd name="T14" fmla="*/ 94627 w 45"/>
                  <a:gd name="T15" fmla="*/ 176055 h 42"/>
                  <a:gd name="T16" fmla="*/ 94627 w 45"/>
                  <a:gd name="T17" fmla="*/ 0 h 42"/>
                  <a:gd name="T18" fmla="*/ 36649 w 45"/>
                  <a:gd name="T19" fmla="*/ 21756 h 42"/>
                  <a:gd name="T20" fmla="*/ 4368 w 45"/>
                  <a:gd name="T21" fmla="*/ 83749 h 42"/>
                  <a:gd name="T22" fmla="*/ 22127 w 45"/>
                  <a:gd name="T23" fmla="*/ 150070 h 42"/>
                  <a:gd name="T24" fmla="*/ 94627 w 45"/>
                  <a:gd name="T25" fmla="*/ 184689 h 42"/>
                  <a:gd name="T26" fmla="*/ 153403 w 45"/>
                  <a:gd name="T27" fmla="*/ 162933 h 42"/>
                  <a:gd name="T28" fmla="*/ 172309 w 45"/>
                  <a:gd name="T29" fmla="*/ 34878 h 42"/>
                  <a:gd name="T30" fmla="*/ 94627 w 45"/>
                  <a:gd name="T31" fmla="*/ 0 h 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"/>
                  <a:gd name="T49" fmla="*/ 0 h 42"/>
                  <a:gd name="T50" fmla="*/ 45 w 45"/>
                  <a:gd name="T51" fmla="*/ 42 h 4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" h="42">
                    <a:moveTo>
                      <a:pt x="21" y="40"/>
                    </a:moveTo>
                    <a:cubicBezTo>
                      <a:pt x="16" y="40"/>
                      <a:pt x="10" y="38"/>
                      <a:pt x="6" y="33"/>
                    </a:cubicBezTo>
                    <a:cubicBezTo>
                      <a:pt x="3" y="29"/>
                      <a:pt x="2" y="24"/>
                      <a:pt x="2" y="19"/>
                    </a:cubicBezTo>
                    <a:cubicBezTo>
                      <a:pt x="3" y="14"/>
                      <a:pt x="5" y="9"/>
                      <a:pt x="9" y="6"/>
                    </a:cubicBezTo>
                    <a:cubicBezTo>
                      <a:pt x="13" y="3"/>
                      <a:pt x="17" y="2"/>
                      <a:pt x="21" y="2"/>
                    </a:cubicBezTo>
                    <a:cubicBezTo>
                      <a:pt x="27" y="2"/>
                      <a:pt x="33" y="4"/>
                      <a:pt x="37" y="9"/>
                    </a:cubicBezTo>
                    <a:cubicBezTo>
                      <a:pt x="43" y="17"/>
                      <a:pt x="42" y="29"/>
                      <a:pt x="34" y="36"/>
                    </a:cubicBezTo>
                    <a:cubicBezTo>
                      <a:pt x="30" y="39"/>
                      <a:pt x="26" y="40"/>
                      <a:pt x="21" y="40"/>
                    </a:cubicBezTo>
                    <a:moveTo>
                      <a:pt x="21" y="0"/>
                    </a:moveTo>
                    <a:cubicBezTo>
                      <a:pt x="17" y="0"/>
                      <a:pt x="12" y="2"/>
                      <a:pt x="8" y="5"/>
                    </a:cubicBezTo>
                    <a:cubicBezTo>
                      <a:pt x="4" y="8"/>
                      <a:pt x="1" y="13"/>
                      <a:pt x="1" y="19"/>
                    </a:cubicBezTo>
                    <a:cubicBezTo>
                      <a:pt x="0" y="24"/>
                      <a:pt x="2" y="30"/>
                      <a:pt x="5" y="34"/>
                    </a:cubicBezTo>
                    <a:cubicBezTo>
                      <a:pt x="9" y="39"/>
                      <a:pt x="15" y="42"/>
                      <a:pt x="21" y="42"/>
                    </a:cubicBezTo>
                    <a:cubicBezTo>
                      <a:pt x="26" y="42"/>
                      <a:pt x="31" y="40"/>
                      <a:pt x="34" y="37"/>
                    </a:cubicBezTo>
                    <a:cubicBezTo>
                      <a:pt x="43" y="30"/>
                      <a:pt x="45" y="17"/>
                      <a:pt x="38" y="8"/>
                    </a:cubicBezTo>
                    <a:cubicBezTo>
                      <a:pt x="34" y="3"/>
                      <a:pt x="28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4" name="Freeform 19">
                <a:extLst>
                  <a:ext uri="{FF2B5EF4-FFF2-40B4-BE49-F238E27FC236}">
                    <a16:creationId xmlns:a16="http://schemas.microsoft.com/office/drawing/2014/main" id="{E51E4D95-F2AB-47F5-BC69-B166E3251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" y="551"/>
                <a:ext cx="153" cy="146"/>
              </a:xfrm>
              <a:custGeom>
                <a:avLst/>
                <a:gdLst>
                  <a:gd name="T0" fmla="*/ 81460 w 38"/>
                  <a:gd name="T1" fmla="*/ 97650 h 36"/>
                  <a:gd name="T2" fmla="*/ 63580 w 38"/>
                  <a:gd name="T3" fmla="*/ 93322 h 36"/>
                  <a:gd name="T4" fmla="*/ 59139 w 38"/>
                  <a:gd name="T5" fmla="*/ 75774 h 36"/>
                  <a:gd name="T6" fmla="*/ 67811 w 38"/>
                  <a:gd name="T7" fmla="*/ 62500 h 36"/>
                  <a:gd name="T8" fmla="*/ 76242 w 38"/>
                  <a:gd name="T9" fmla="*/ 58157 h 36"/>
                  <a:gd name="T10" fmla="*/ 94059 w 38"/>
                  <a:gd name="T11" fmla="*/ 66844 h 36"/>
                  <a:gd name="T12" fmla="*/ 89875 w 38"/>
                  <a:gd name="T13" fmla="*/ 93322 h 36"/>
                  <a:gd name="T14" fmla="*/ 81460 w 38"/>
                  <a:gd name="T15" fmla="*/ 97650 h 36"/>
                  <a:gd name="T16" fmla="*/ 76242 w 38"/>
                  <a:gd name="T17" fmla="*/ 53833 h 36"/>
                  <a:gd name="T18" fmla="*/ 63580 w 38"/>
                  <a:gd name="T19" fmla="*/ 58157 h 36"/>
                  <a:gd name="T20" fmla="*/ 50707 w 38"/>
                  <a:gd name="T21" fmla="*/ 75774 h 36"/>
                  <a:gd name="T22" fmla="*/ 59139 w 38"/>
                  <a:gd name="T23" fmla="*/ 97650 h 36"/>
                  <a:gd name="T24" fmla="*/ 76242 w 38"/>
                  <a:gd name="T25" fmla="*/ 106333 h 36"/>
                  <a:gd name="T26" fmla="*/ 94059 w 38"/>
                  <a:gd name="T27" fmla="*/ 101993 h 36"/>
                  <a:gd name="T28" fmla="*/ 98307 w 38"/>
                  <a:gd name="T29" fmla="*/ 62500 h 36"/>
                  <a:gd name="T30" fmla="*/ 76242 w 38"/>
                  <a:gd name="T31" fmla="*/ 53833 h 36"/>
                  <a:gd name="T32" fmla="*/ 76242 w 38"/>
                  <a:gd name="T33" fmla="*/ 151483 h 36"/>
                  <a:gd name="T34" fmla="*/ 25515 w 38"/>
                  <a:gd name="T35" fmla="*/ 125000 h 36"/>
                  <a:gd name="T36" fmla="*/ 8415 w 38"/>
                  <a:gd name="T37" fmla="*/ 71447 h 36"/>
                  <a:gd name="T38" fmla="*/ 33881 w 38"/>
                  <a:gd name="T39" fmla="*/ 21941 h 36"/>
                  <a:gd name="T40" fmla="*/ 76242 w 38"/>
                  <a:gd name="T41" fmla="*/ 8667 h 36"/>
                  <a:gd name="T42" fmla="*/ 132172 w 38"/>
                  <a:gd name="T43" fmla="*/ 35150 h 36"/>
                  <a:gd name="T44" fmla="*/ 123757 w 38"/>
                  <a:gd name="T45" fmla="*/ 138209 h 36"/>
                  <a:gd name="T46" fmla="*/ 76242 w 38"/>
                  <a:gd name="T47" fmla="*/ 151483 h 36"/>
                  <a:gd name="T48" fmla="*/ 76242 w 38"/>
                  <a:gd name="T49" fmla="*/ 0 h 36"/>
                  <a:gd name="T50" fmla="*/ 29698 w 38"/>
                  <a:gd name="T51" fmla="*/ 17617 h 36"/>
                  <a:gd name="T52" fmla="*/ 4183 w 38"/>
                  <a:gd name="T53" fmla="*/ 71447 h 36"/>
                  <a:gd name="T54" fmla="*/ 21287 w 38"/>
                  <a:gd name="T55" fmla="*/ 129607 h 36"/>
                  <a:gd name="T56" fmla="*/ 76242 w 38"/>
                  <a:gd name="T57" fmla="*/ 160150 h 36"/>
                  <a:gd name="T58" fmla="*/ 123757 w 38"/>
                  <a:gd name="T59" fmla="*/ 142553 h 36"/>
                  <a:gd name="T60" fmla="*/ 136416 w 38"/>
                  <a:gd name="T61" fmla="*/ 30822 h 36"/>
                  <a:gd name="T62" fmla="*/ 76242 w 38"/>
                  <a:gd name="T63" fmla="*/ 0 h 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36"/>
                  <a:gd name="T98" fmla="*/ 38 w 38"/>
                  <a:gd name="T99" fmla="*/ 36 h 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36">
                    <a:moveTo>
                      <a:pt x="19" y="22"/>
                    </a:moveTo>
                    <a:cubicBezTo>
                      <a:pt x="17" y="22"/>
                      <a:pt x="16" y="22"/>
                      <a:pt x="15" y="21"/>
                    </a:cubicBezTo>
                    <a:cubicBezTo>
                      <a:pt x="14" y="20"/>
                      <a:pt x="14" y="19"/>
                      <a:pt x="14" y="17"/>
                    </a:cubicBezTo>
                    <a:cubicBezTo>
                      <a:pt x="14" y="16"/>
                      <a:pt x="15" y="15"/>
                      <a:pt x="16" y="14"/>
                    </a:cubicBezTo>
                    <a:cubicBezTo>
                      <a:pt x="16" y="14"/>
                      <a:pt x="17" y="13"/>
                      <a:pt x="18" y="13"/>
                    </a:cubicBezTo>
                    <a:cubicBezTo>
                      <a:pt x="20" y="13"/>
                      <a:pt x="21" y="14"/>
                      <a:pt x="22" y="15"/>
                    </a:cubicBezTo>
                    <a:cubicBezTo>
                      <a:pt x="24" y="17"/>
                      <a:pt x="23" y="20"/>
                      <a:pt x="21" y="21"/>
                    </a:cubicBezTo>
                    <a:cubicBezTo>
                      <a:pt x="20" y="22"/>
                      <a:pt x="19" y="22"/>
                      <a:pt x="19" y="22"/>
                    </a:cubicBezTo>
                    <a:moveTo>
                      <a:pt x="18" y="12"/>
                    </a:moveTo>
                    <a:cubicBezTo>
                      <a:pt x="17" y="12"/>
                      <a:pt x="16" y="12"/>
                      <a:pt x="15" y="13"/>
                    </a:cubicBezTo>
                    <a:cubicBezTo>
                      <a:pt x="13" y="14"/>
                      <a:pt x="13" y="16"/>
                      <a:pt x="12" y="17"/>
                    </a:cubicBezTo>
                    <a:cubicBezTo>
                      <a:pt x="12" y="19"/>
                      <a:pt x="13" y="20"/>
                      <a:pt x="14" y="22"/>
                    </a:cubicBezTo>
                    <a:cubicBezTo>
                      <a:pt x="15" y="23"/>
                      <a:pt x="17" y="24"/>
                      <a:pt x="18" y="24"/>
                    </a:cubicBezTo>
                    <a:cubicBezTo>
                      <a:pt x="20" y="24"/>
                      <a:pt x="21" y="23"/>
                      <a:pt x="22" y="23"/>
                    </a:cubicBezTo>
                    <a:cubicBezTo>
                      <a:pt x="25" y="21"/>
                      <a:pt x="25" y="17"/>
                      <a:pt x="23" y="14"/>
                    </a:cubicBezTo>
                    <a:cubicBezTo>
                      <a:pt x="22" y="13"/>
                      <a:pt x="20" y="12"/>
                      <a:pt x="18" y="12"/>
                    </a:cubicBezTo>
                    <a:moveTo>
                      <a:pt x="18" y="34"/>
                    </a:moveTo>
                    <a:cubicBezTo>
                      <a:pt x="14" y="34"/>
                      <a:pt x="9" y="32"/>
                      <a:pt x="6" y="28"/>
                    </a:cubicBezTo>
                    <a:cubicBezTo>
                      <a:pt x="3" y="25"/>
                      <a:pt x="2" y="20"/>
                      <a:pt x="2" y="16"/>
                    </a:cubicBezTo>
                    <a:cubicBezTo>
                      <a:pt x="3" y="12"/>
                      <a:pt x="5" y="8"/>
                      <a:pt x="8" y="5"/>
                    </a:cubicBezTo>
                    <a:cubicBezTo>
                      <a:pt x="11" y="3"/>
                      <a:pt x="15" y="2"/>
                      <a:pt x="18" y="2"/>
                    </a:cubicBezTo>
                    <a:cubicBezTo>
                      <a:pt x="23" y="2"/>
                      <a:pt x="28" y="4"/>
                      <a:pt x="31" y="8"/>
                    </a:cubicBezTo>
                    <a:cubicBezTo>
                      <a:pt x="37" y="15"/>
                      <a:pt x="35" y="25"/>
                      <a:pt x="29" y="31"/>
                    </a:cubicBezTo>
                    <a:cubicBezTo>
                      <a:pt x="26" y="33"/>
                      <a:pt x="22" y="34"/>
                      <a:pt x="18" y="34"/>
                    </a:cubicBezTo>
                    <a:moveTo>
                      <a:pt x="18" y="0"/>
                    </a:moveTo>
                    <a:cubicBezTo>
                      <a:pt x="14" y="0"/>
                      <a:pt x="11" y="2"/>
                      <a:pt x="7" y="4"/>
                    </a:cubicBezTo>
                    <a:cubicBezTo>
                      <a:pt x="4" y="7"/>
                      <a:pt x="1" y="11"/>
                      <a:pt x="1" y="16"/>
                    </a:cubicBezTo>
                    <a:cubicBezTo>
                      <a:pt x="0" y="21"/>
                      <a:pt x="2" y="25"/>
                      <a:pt x="5" y="29"/>
                    </a:cubicBezTo>
                    <a:cubicBezTo>
                      <a:pt x="8" y="33"/>
                      <a:pt x="13" y="36"/>
                      <a:pt x="18" y="36"/>
                    </a:cubicBezTo>
                    <a:cubicBezTo>
                      <a:pt x="23" y="36"/>
                      <a:pt x="26" y="34"/>
                      <a:pt x="29" y="32"/>
                    </a:cubicBezTo>
                    <a:cubicBezTo>
                      <a:pt x="37" y="26"/>
                      <a:pt x="38" y="15"/>
                      <a:pt x="32" y="7"/>
                    </a:cubicBezTo>
                    <a:cubicBezTo>
                      <a:pt x="29" y="3"/>
                      <a:pt x="24" y="0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5" name="Freeform 20">
                <a:extLst>
                  <a:ext uri="{FF2B5EF4-FFF2-40B4-BE49-F238E27FC236}">
                    <a16:creationId xmlns:a16="http://schemas.microsoft.com/office/drawing/2014/main" id="{D690AE38-BE28-4BB5-80F3-9EC6552472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8" y="324"/>
                <a:ext cx="425" cy="426"/>
              </a:xfrm>
              <a:custGeom>
                <a:avLst/>
                <a:gdLst>
                  <a:gd name="T0" fmla="*/ 412792 w 105"/>
                  <a:gd name="T1" fmla="*/ 379331 h 105"/>
                  <a:gd name="T2" fmla="*/ 418164 w 105"/>
                  <a:gd name="T3" fmla="*/ 347332 h 105"/>
                  <a:gd name="T4" fmla="*/ 399929 w 105"/>
                  <a:gd name="T5" fmla="*/ 182316 h 105"/>
                  <a:gd name="T6" fmla="*/ 408482 w 105"/>
                  <a:gd name="T7" fmla="*/ 245226 h 105"/>
                  <a:gd name="T8" fmla="*/ 427060 w 105"/>
                  <a:gd name="T9" fmla="*/ 334049 h 105"/>
                  <a:gd name="T10" fmla="*/ 444230 w 105"/>
                  <a:gd name="T11" fmla="*/ 316486 h 105"/>
                  <a:gd name="T12" fmla="*/ 418164 w 105"/>
                  <a:gd name="T13" fmla="*/ 253900 h 105"/>
                  <a:gd name="T14" fmla="*/ 461680 w 105"/>
                  <a:gd name="T15" fmla="*/ 236272 h 105"/>
                  <a:gd name="T16" fmla="*/ 448800 w 105"/>
                  <a:gd name="T17" fmla="*/ 178036 h 105"/>
                  <a:gd name="T18" fmla="*/ 399929 w 105"/>
                  <a:gd name="T19" fmla="*/ 125410 h 105"/>
                  <a:gd name="T20" fmla="*/ 202118 w 105"/>
                  <a:gd name="T21" fmla="*/ 361686 h 105"/>
                  <a:gd name="T22" fmla="*/ 255235 w 105"/>
                  <a:gd name="T23" fmla="*/ 106780 h 105"/>
                  <a:gd name="T24" fmla="*/ 228120 w 105"/>
                  <a:gd name="T25" fmla="*/ 366031 h 105"/>
                  <a:gd name="T26" fmla="*/ 96613 w 105"/>
                  <a:gd name="T27" fmla="*/ 218643 h 105"/>
                  <a:gd name="T28" fmla="*/ 311869 w 105"/>
                  <a:gd name="T29" fmla="*/ 338658 h 105"/>
                  <a:gd name="T30" fmla="*/ 237802 w 105"/>
                  <a:gd name="T31" fmla="*/ 0 h 105"/>
                  <a:gd name="T32" fmla="*/ 188995 w 105"/>
                  <a:gd name="T33" fmla="*/ 49546 h 105"/>
                  <a:gd name="T34" fmla="*/ 158622 w 105"/>
                  <a:gd name="T35" fmla="*/ 13283 h 105"/>
                  <a:gd name="T36" fmla="*/ 109751 w 105"/>
                  <a:gd name="T37" fmla="*/ 44937 h 105"/>
                  <a:gd name="T38" fmla="*/ 53113 w 105"/>
                  <a:gd name="T39" fmla="*/ 97842 h 105"/>
                  <a:gd name="T40" fmla="*/ 17449 w 105"/>
                  <a:gd name="T41" fmla="*/ 142779 h 105"/>
                  <a:gd name="T42" fmla="*/ 53113 w 105"/>
                  <a:gd name="T43" fmla="*/ 178036 h 105"/>
                  <a:gd name="T44" fmla="*/ 0 w 105"/>
                  <a:gd name="T45" fmla="*/ 223252 h 105"/>
                  <a:gd name="T46" fmla="*/ 8617 w 105"/>
                  <a:gd name="T47" fmla="*/ 294508 h 105"/>
                  <a:gd name="T48" fmla="*/ 66320 w 105"/>
                  <a:gd name="T49" fmla="*/ 329769 h 105"/>
                  <a:gd name="T50" fmla="*/ 43496 w 105"/>
                  <a:gd name="T51" fmla="*/ 370377 h 105"/>
                  <a:gd name="T52" fmla="*/ 88060 w 105"/>
                  <a:gd name="T53" fmla="*/ 409913 h 105"/>
                  <a:gd name="T54" fmla="*/ 154315 w 105"/>
                  <a:gd name="T55" fmla="*/ 446241 h 105"/>
                  <a:gd name="T56" fmla="*/ 184689 w 105"/>
                  <a:gd name="T57" fmla="*/ 463869 h 105"/>
                  <a:gd name="T58" fmla="*/ 214981 w 105"/>
                  <a:gd name="T59" fmla="*/ 459524 h 105"/>
                  <a:gd name="T60" fmla="*/ 290113 w 105"/>
                  <a:gd name="T61" fmla="*/ 450586 h 105"/>
                  <a:gd name="T62" fmla="*/ 347618 w 105"/>
                  <a:gd name="T63" fmla="*/ 437551 h 105"/>
                  <a:gd name="T64" fmla="*/ 343311 w 105"/>
                  <a:gd name="T65" fmla="*/ 388005 h 105"/>
                  <a:gd name="T66" fmla="*/ 399929 w 105"/>
                  <a:gd name="T67" fmla="*/ 361686 h 105"/>
                  <a:gd name="T68" fmla="*/ 338984 w 105"/>
                  <a:gd name="T69" fmla="*/ 427542 h 105"/>
                  <a:gd name="T70" fmla="*/ 223878 w 105"/>
                  <a:gd name="T71" fmla="*/ 414522 h 105"/>
                  <a:gd name="T72" fmla="*/ 162933 w 105"/>
                  <a:gd name="T73" fmla="*/ 446241 h 105"/>
                  <a:gd name="T74" fmla="*/ 83749 w 105"/>
                  <a:gd name="T75" fmla="*/ 401288 h 105"/>
                  <a:gd name="T76" fmla="*/ 57687 w 105"/>
                  <a:gd name="T77" fmla="*/ 285834 h 105"/>
                  <a:gd name="T78" fmla="*/ 53113 w 105"/>
                  <a:gd name="T79" fmla="*/ 223252 h 105"/>
                  <a:gd name="T80" fmla="*/ 48871 w 105"/>
                  <a:gd name="T81" fmla="*/ 106780 h 105"/>
                  <a:gd name="T82" fmla="*/ 118369 w 105"/>
                  <a:gd name="T83" fmla="*/ 40673 h 105"/>
                  <a:gd name="T84" fmla="*/ 237802 w 105"/>
                  <a:gd name="T85" fmla="*/ 53891 h 105"/>
                  <a:gd name="T86" fmla="*/ 294424 w 105"/>
                  <a:gd name="T87" fmla="*/ 21973 h 105"/>
                  <a:gd name="T88" fmla="*/ 365051 w 105"/>
                  <a:gd name="T89" fmla="*/ 75865 h 105"/>
                  <a:gd name="T90" fmla="*/ 303057 w 105"/>
                  <a:gd name="T91" fmla="*/ 62581 h 105"/>
                  <a:gd name="T92" fmla="*/ 303057 w 105"/>
                  <a:gd name="T93" fmla="*/ 13283 h 105"/>
                  <a:gd name="T94" fmla="*/ 237802 w 105"/>
                  <a:gd name="T95" fmla="*/ 0 h 10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5"/>
                  <a:gd name="T145" fmla="*/ 0 h 105"/>
                  <a:gd name="T146" fmla="*/ 105 w 105"/>
                  <a:gd name="T147" fmla="*/ 105 h 10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5" h="105">
                    <a:moveTo>
                      <a:pt x="95" y="78"/>
                    </a:moveTo>
                    <a:cubicBezTo>
                      <a:pt x="95" y="79"/>
                      <a:pt x="94" y="80"/>
                      <a:pt x="94" y="81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96" y="82"/>
                      <a:pt x="97" y="80"/>
                      <a:pt x="98" y="78"/>
                    </a:cubicBezTo>
                    <a:cubicBezTo>
                      <a:pt x="95" y="78"/>
                      <a:pt x="95" y="78"/>
                      <a:pt x="95" y="78"/>
                    </a:cubicBezTo>
                    <a:moveTo>
                      <a:pt x="90" y="26"/>
                    </a:moveTo>
                    <a:cubicBezTo>
                      <a:pt x="86" y="31"/>
                      <a:pt x="86" y="31"/>
                      <a:pt x="86" y="3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102" y="46"/>
                      <a:pt x="102" y="49"/>
                      <a:pt x="102" y="52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4"/>
                      <a:pt x="97" y="75"/>
                      <a:pt x="97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0" y="75"/>
                      <a:pt x="100" y="74"/>
                      <a:pt x="100" y="73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3" y="66"/>
                      <a:pt x="93" y="66"/>
                      <a:pt x="93" y="66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05" y="49"/>
                      <a:pt x="104" y="45"/>
                      <a:pt x="103" y="41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93" y="39"/>
                      <a:pt x="93" y="39"/>
                      <a:pt x="93" y="39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7"/>
                      <a:pt x="90" y="27"/>
                      <a:pt x="90" y="26"/>
                    </a:cubicBezTo>
                    <a:moveTo>
                      <a:pt x="52" y="82"/>
                    </a:moveTo>
                    <a:cubicBezTo>
                      <a:pt x="50" y="82"/>
                      <a:pt x="48" y="81"/>
                      <a:pt x="46" y="81"/>
                    </a:cubicBezTo>
                    <a:cubicBezTo>
                      <a:pt x="31" y="78"/>
                      <a:pt x="21" y="62"/>
                      <a:pt x="24" y="47"/>
                    </a:cubicBezTo>
                    <a:cubicBezTo>
                      <a:pt x="27" y="33"/>
                      <a:pt x="39" y="24"/>
                      <a:pt x="52" y="24"/>
                    </a:cubicBezTo>
                    <a:cubicBezTo>
                      <a:pt x="54" y="24"/>
                      <a:pt x="56" y="24"/>
                      <a:pt x="58" y="24"/>
                    </a:cubicBezTo>
                    <a:cubicBezTo>
                      <a:pt x="66" y="26"/>
                      <a:pt x="72" y="30"/>
                      <a:pt x="77" y="37"/>
                    </a:cubicBezTo>
                    <a:cubicBezTo>
                      <a:pt x="81" y="43"/>
                      <a:pt x="82" y="51"/>
                      <a:pt x="81" y="59"/>
                    </a:cubicBezTo>
                    <a:cubicBezTo>
                      <a:pt x="78" y="72"/>
                      <a:pt x="66" y="82"/>
                      <a:pt x="52" y="82"/>
                    </a:cubicBezTo>
                    <a:moveTo>
                      <a:pt x="52" y="23"/>
                    </a:moveTo>
                    <a:cubicBezTo>
                      <a:pt x="45" y="23"/>
                      <a:pt x="39" y="25"/>
                      <a:pt x="34" y="29"/>
                    </a:cubicBezTo>
                    <a:cubicBezTo>
                      <a:pt x="27" y="34"/>
                      <a:pt x="23" y="41"/>
                      <a:pt x="22" y="49"/>
                    </a:cubicBezTo>
                    <a:cubicBezTo>
                      <a:pt x="22" y="57"/>
                      <a:pt x="24" y="65"/>
                      <a:pt x="29" y="71"/>
                    </a:cubicBezTo>
                    <a:cubicBezTo>
                      <a:pt x="35" y="79"/>
                      <a:pt x="43" y="83"/>
                      <a:pt x="52" y="83"/>
                    </a:cubicBezTo>
                    <a:cubicBezTo>
                      <a:pt x="59" y="83"/>
                      <a:pt x="66" y="80"/>
                      <a:pt x="71" y="76"/>
                    </a:cubicBezTo>
                    <a:cubicBezTo>
                      <a:pt x="84" y="66"/>
                      <a:pt x="86" y="47"/>
                      <a:pt x="76" y="34"/>
                    </a:cubicBezTo>
                    <a:cubicBezTo>
                      <a:pt x="70" y="27"/>
                      <a:pt x="61" y="23"/>
                      <a:pt x="52" y="23"/>
                    </a:cubicBezTo>
                    <a:moveTo>
                      <a:pt x="54" y="0"/>
                    </a:moveTo>
                    <a:cubicBezTo>
                      <a:pt x="56" y="2"/>
                      <a:pt x="56" y="2"/>
                      <a:pt x="56" y="2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4"/>
                      <a:pt x="29" y="6"/>
                      <a:pt x="25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5"/>
                      <a:pt x="6" y="29"/>
                      <a:pt x="4" y="32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6"/>
                      <a:pt x="0" y="60"/>
                      <a:pt x="1" y="64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2" y="86"/>
                      <a:pt x="15" y="89"/>
                      <a:pt x="18" y="92"/>
                    </a:cubicBezTo>
                    <a:cubicBezTo>
                      <a:pt x="20" y="93"/>
                      <a:pt x="20" y="93"/>
                      <a:pt x="20" y="93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33" y="101"/>
                      <a:pt x="33" y="101"/>
                      <a:pt x="33" y="101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8" y="103"/>
                      <a:pt x="40" y="103"/>
                      <a:pt x="42" y="104"/>
                    </a:cubicBezTo>
                    <a:cubicBezTo>
                      <a:pt x="43" y="104"/>
                      <a:pt x="45" y="105"/>
                      <a:pt x="48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49" y="103"/>
                      <a:pt x="49" y="103"/>
                      <a:pt x="49" y="103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8" y="102"/>
                      <a:pt x="68" y="102"/>
                      <a:pt x="68" y="102"/>
                    </a:cubicBezTo>
                    <a:cubicBezTo>
                      <a:pt x="72" y="101"/>
                      <a:pt x="76" y="100"/>
                      <a:pt x="79" y="98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79" y="96"/>
                      <a:pt x="79" y="96"/>
                      <a:pt x="79" y="96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1"/>
                      <a:pt x="91" y="81"/>
                      <a:pt x="91" y="8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4" y="98"/>
                      <a:pt x="71" y="99"/>
                      <a:pt x="68" y="100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5" y="102"/>
                      <a:pt x="44" y="102"/>
                      <a:pt x="42" y="101"/>
                    </a:cubicBezTo>
                    <a:cubicBezTo>
                      <a:pt x="40" y="101"/>
                      <a:pt x="39" y="101"/>
                      <a:pt x="37" y="10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6" y="87"/>
                      <a:pt x="14" y="85"/>
                      <a:pt x="12" y="82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3" y="60"/>
                      <a:pt x="2" y="57"/>
                      <a:pt x="2" y="54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8" y="29"/>
                      <a:pt x="10" y="27"/>
                      <a:pt x="11" y="2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30" y="8"/>
                      <a:pt x="33" y="6"/>
                      <a:pt x="36" y="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61" y="3"/>
                      <a:pt x="63" y="4"/>
                    </a:cubicBezTo>
                    <a:cubicBezTo>
                      <a:pt x="64" y="4"/>
                      <a:pt x="66" y="4"/>
                      <a:pt x="67" y="5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2" y="16"/>
                      <a:pt x="82" y="15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7" y="2"/>
                      <a:pt x="65" y="2"/>
                      <a:pt x="63" y="1"/>
                    </a:cubicBezTo>
                    <a:cubicBezTo>
                      <a:pt x="61" y="1"/>
                      <a:pt x="59" y="1"/>
                      <a:pt x="57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6" name="Freeform 21">
                <a:extLst>
                  <a:ext uri="{FF2B5EF4-FFF2-40B4-BE49-F238E27FC236}">
                    <a16:creationId xmlns:a16="http://schemas.microsoft.com/office/drawing/2014/main" id="{C8F70CBA-6EE2-4F11-9BE5-D547DB553B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" y="405"/>
                <a:ext cx="283" cy="264"/>
              </a:xfrm>
              <a:custGeom>
                <a:avLst/>
                <a:gdLst>
                  <a:gd name="T0" fmla="*/ 143720 w 70"/>
                  <a:gd name="T1" fmla="*/ 283008 h 65"/>
                  <a:gd name="T2" fmla="*/ 43279 w 70"/>
                  <a:gd name="T3" fmla="*/ 228868 h 65"/>
                  <a:gd name="T4" fmla="*/ 13075 w 70"/>
                  <a:gd name="T5" fmla="*/ 130319 h 65"/>
                  <a:gd name="T6" fmla="*/ 66016 w 70"/>
                  <a:gd name="T7" fmla="*/ 40794 h 65"/>
                  <a:gd name="T8" fmla="*/ 143720 w 70"/>
                  <a:gd name="T9" fmla="*/ 13330 h 65"/>
                  <a:gd name="T10" fmla="*/ 248454 w 70"/>
                  <a:gd name="T11" fmla="*/ 63112 h 65"/>
                  <a:gd name="T12" fmla="*/ 226784 w 70"/>
                  <a:gd name="T13" fmla="*/ 250906 h 65"/>
                  <a:gd name="T14" fmla="*/ 143720 w 70"/>
                  <a:gd name="T15" fmla="*/ 283008 h 65"/>
                  <a:gd name="T16" fmla="*/ 143720 w 70"/>
                  <a:gd name="T17" fmla="*/ 0 h 65"/>
                  <a:gd name="T18" fmla="*/ 57158 w 70"/>
                  <a:gd name="T19" fmla="*/ 31014 h 65"/>
                  <a:gd name="T20" fmla="*/ 4298 w 70"/>
                  <a:gd name="T21" fmla="*/ 130319 h 65"/>
                  <a:gd name="T22" fmla="*/ 34486 w 70"/>
                  <a:gd name="T23" fmla="*/ 237576 h 65"/>
                  <a:gd name="T24" fmla="*/ 143720 w 70"/>
                  <a:gd name="T25" fmla="*/ 291716 h 65"/>
                  <a:gd name="T26" fmla="*/ 235379 w 70"/>
                  <a:gd name="T27" fmla="*/ 260970 h 65"/>
                  <a:gd name="T28" fmla="*/ 258035 w 70"/>
                  <a:gd name="T29" fmla="*/ 54140 h 65"/>
                  <a:gd name="T30" fmla="*/ 143720 w 70"/>
                  <a:gd name="T31" fmla="*/ 0 h 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0"/>
                  <a:gd name="T49" fmla="*/ 0 h 65"/>
                  <a:gd name="T50" fmla="*/ 70 w 70"/>
                  <a:gd name="T51" fmla="*/ 65 h 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0" h="65">
                    <a:moveTo>
                      <a:pt x="33" y="63"/>
                    </a:moveTo>
                    <a:cubicBezTo>
                      <a:pt x="24" y="63"/>
                      <a:pt x="16" y="59"/>
                      <a:pt x="10" y="51"/>
                    </a:cubicBezTo>
                    <a:cubicBezTo>
                      <a:pt x="5" y="45"/>
                      <a:pt x="3" y="37"/>
                      <a:pt x="3" y="29"/>
                    </a:cubicBezTo>
                    <a:cubicBezTo>
                      <a:pt x="4" y="21"/>
                      <a:pt x="8" y="14"/>
                      <a:pt x="15" y="9"/>
                    </a:cubicBezTo>
                    <a:cubicBezTo>
                      <a:pt x="20" y="5"/>
                      <a:pt x="26" y="3"/>
                      <a:pt x="33" y="3"/>
                    </a:cubicBezTo>
                    <a:cubicBezTo>
                      <a:pt x="42" y="3"/>
                      <a:pt x="51" y="7"/>
                      <a:pt x="57" y="14"/>
                    </a:cubicBezTo>
                    <a:cubicBezTo>
                      <a:pt x="67" y="27"/>
                      <a:pt x="65" y="46"/>
                      <a:pt x="52" y="56"/>
                    </a:cubicBezTo>
                    <a:cubicBezTo>
                      <a:pt x="47" y="60"/>
                      <a:pt x="40" y="63"/>
                      <a:pt x="33" y="63"/>
                    </a:cubicBezTo>
                    <a:moveTo>
                      <a:pt x="33" y="0"/>
                    </a:moveTo>
                    <a:cubicBezTo>
                      <a:pt x="26" y="0"/>
                      <a:pt x="19" y="3"/>
                      <a:pt x="13" y="7"/>
                    </a:cubicBezTo>
                    <a:cubicBezTo>
                      <a:pt x="6" y="13"/>
                      <a:pt x="2" y="20"/>
                      <a:pt x="1" y="29"/>
                    </a:cubicBezTo>
                    <a:cubicBezTo>
                      <a:pt x="0" y="38"/>
                      <a:pt x="3" y="46"/>
                      <a:pt x="8" y="53"/>
                    </a:cubicBezTo>
                    <a:cubicBezTo>
                      <a:pt x="14" y="61"/>
                      <a:pt x="23" y="65"/>
                      <a:pt x="33" y="65"/>
                    </a:cubicBezTo>
                    <a:cubicBezTo>
                      <a:pt x="41" y="65"/>
                      <a:pt x="48" y="63"/>
                      <a:pt x="54" y="58"/>
                    </a:cubicBezTo>
                    <a:cubicBezTo>
                      <a:pt x="67" y="47"/>
                      <a:pt x="70" y="26"/>
                      <a:pt x="59" y="12"/>
                    </a:cubicBezTo>
                    <a:cubicBezTo>
                      <a:pt x="52" y="5"/>
                      <a:pt x="43" y="0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7" name="Freeform 22">
                <a:extLst>
                  <a:ext uri="{FF2B5EF4-FFF2-40B4-BE49-F238E27FC236}">
                    <a16:creationId xmlns:a16="http://schemas.microsoft.com/office/drawing/2014/main" id="{26CF1BE8-0FF0-4F0B-BC06-2B7619A3CD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" y="425"/>
                <a:ext cx="238" cy="223"/>
              </a:xfrm>
              <a:custGeom>
                <a:avLst/>
                <a:gdLst>
                  <a:gd name="T0" fmla="*/ 120706 w 59"/>
                  <a:gd name="T1" fmla="*/ 155630 h 55"/>
                  <a:gd name="T2" fmla="*/ 99311 w 59"/>
                  <a:gd name="T3" fmla="*/ 142448 h 55"/>
                  <a:gd name="T4" fmla="*/ 90847 w 59"/>
                  <a:gd name="T5" fmla="*/ 119447 h 55"/>
                  <a:gd name="T6" fmla="*/ 103510 w 59"/>
                  <a:gd name="T7" fmla="*/ 97585 h 55"/>
                  <a:gd name="T8" fmla="*/ 120706 w 59"/>
                  <a:gd name="T9" fmla="*/ 93242 h 55"/>
                  <a:gd name="T10" fmla="*/ 146451 w 59"/>
                  <a:gd name="T11" fmla="*/ 101907 h 55"/>
                  <a:gd name="T12" fmla="*/ 142171 w 59"/>
                  <a:gd name="T13" fmla="*/ 146770 h 55"/>
                  <a:gd name="T14" fmla="*/ 120706 w 59"/>
                  <a:gd name="T15" fmla="*/ 155630 h 55"/>
                  <a:gd name="T16" fmla="*/ 120706 w 59"/>
                  <a:gd name="T17" fmla="*/ 79976 h 55"/>
                  <a:gd name="T18" fmla="*/ 95047 w 59"/>
                  <a:gd name="T19" fmla="*/ 88657 h 55"/>
                  <a:gd name="T20" fmla="*/ 82388 w 59"/>
                  <a:gd name="T21" fmla="*/ 119447 h 55"/>
                  <a:gd name="T22" fmla="*/ 90847 w 59"/>
                  <a:gd name="T23" fmla="*/ 146770 h 55"/>
                  <a:gd name="T24" fmla="*/ 120706 w 59"/>
                  <a:gd name="T25" fmla="*/ 164294 h 55"/>
                  <a:gd name="T26" fmla="*/ 146451 w 59"/>
                  <a:gd name="T27" fmla="*/ 155630 h 55"/>
                  <a:gd name="T28" fmla="*/ 154914 w 59"/>
                  <a:gd name="T29" fmla="*/ 97585 h 55"/>
                  <a:gd name="T30" fmla="*/ 120706 w 59"/>
                  <a:gd name="T31" fmla="*/ 79976 h 55"/>
                  <a:gd name="T32" fmla="*/ 120706 w 59"/>
                  <a:gd name="T33" fmla="*/ 235691 h 55"/>
                  <a:gd name="T34" fmla="*/ 38403 w 59"/>
                  <a:gd name="T35" fmla="*/ 190499 h 55"/>
                  <a:gd name="T36" fmla="*/ 12743 w 59"/>
                  <a:gd name="T37" fmla="*/ 110786 h 55"/>
                  <a:gd name="T38" fmla="*/ 55603 w 59"/>
                  <a:gd name="T39" fmla="*/ 35133 h 55"/>
                  <a:gd name="T40" fmla="*/ 120706 w 59"/>
                  <a:gd name="T41" fmla="*/ 13266 h 55"/>
                  <a:gd name="T42" fmla="*/ 207359 w 59"/>
                  <a:gd name="T43" fmla="*/ 53788 h 55"/>
                  <a:gd name="T44" fmla="*/ 189053 w 59"/>
                  <a:gd name="T45" fmla="*/ 209158 h 55"/>
                  <a:gd name="T46" fmla="*/ 120706 w 59"/>
                  <a:gd name="T47" fmla="*/ 235691 h 55"/>
                  <a:gd name="T48" fmla="*/ 120706 w 59"/>
                  <a:gd name="T49" fmla="*/ 0 h 55"/>
                  <a:gd name="T50" fmla="*/ 46866 w 59"/>
                  <a:gd name="T51" fmla="*/ 26188 h 55"/>
                  <a:gd name="T52" fmla="*/ 4264 w 59"/>
                  <a:gd name="T53" fmla="*/ 110786 h 55"/>
                  <a:gd name="T54" fmla="*/ 29923 w 59"/>
                  <a:gd name="T55" fmla="*/ 199427 h 55"/>
                  <a:gd name="T56" fmla="*/ 120706 w 59"/>
                  <a:gd name="T57" fmla="*/ 244290 h 55"/>
                  <a:gd name="T58" fmla="*/ 194357 w 59"/>
                  <a:gd name="T59" fmla="*/ 218086 h 55"/>
                  <a:gd name="T60" fmla="*/ 215822 w 59"/>
                  <a:gd name="T61" fmla="*/ 49186 h 55"/>
                  <a:gd name="T62" fmla="*/ 120706 w 59"/>
                  <a:gd name="T63" fmla="*/ 0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9"/>
                  <a:gd name="T97" fmla="*/ 0 h 55"/>
                  <a:gd name="T98" fmla="*/ 59 w 59"/>
                  <a:gd name="T99" fmla="*/ 55 h 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9" h="55">
                    <a:moveTo>
                      <a:pt x="28" y="35"/>
                    </a:moveTo>
                    <a:cubicBezTo>
                      <a:pt x="26" y="35"/>
                      <a:pt x="24" y="34"/>
                      <a:pt x="23" y="32"/>
                    </a:cubicBezTo>
                    <a:cubicBezTo>
                      <a:pt x="22" y="31"/>
                      <a:pt x="21" y="29"/>
                      <a:pt x="21" y="27"/>
                    </a:cubicBezTo>
                    <a:cubicBezTo>
                      <a:pt x="22" y="25"/>
                      <a:pt x="22" y="23"/>
                      <a:pt x="24" y="22"/>
                    </a:cubicBezTo>
                    <a:cubicBezTo>
                      <a:pt x="25" y="21"/>
                      <a:pt x="27" y="21"/>
                      <a:pt x="28" y="21"/>
                    </a:cubicBezTo>
                    <a:cubicBezTo>
                      <a:pt x="30" y="21"/>
                      <a:pt x="32" y="22"/>
                      <a:pt x="34" y="23"/>
                    </a:cubicBezTo>
                    <a:cubicBezTo>
                      <a:pt x="36" y="26"/>
                      <a:pt x="36" y="31"/>
                      <a:pt x="33" y="33"/>
                    </a:cubicBezTo>
                    <a:cubicBezTo>
                      <a:pt x="31" y="34"/>
                      <a:pt x="30" y="35"/>
                      <a:pt x="28" y="35"/>
                    </a:cubicBezTo>
                    <a:moveTo>
                      <a:pt x="28" y="18"/>
                    </a:moveTo>
                    <a:cubicBezTo>
                      <a:pt x="26" y="18"/>
                      <a:pt x="24" y="19"/>
                      <a:pt x="22" y="20"/>
                    </a:cubicBezTo>
                    <a:cubicBezTo>
                      <a:pt x="21" y="22"/>
                      <a:pt x="19" y="24"/>
                      <a:pt x="19" y="27"/>
                    </a:cubicBezTo>
                    <a:cubicBezTo>
                      <a:pt x="19" y="29"/>
                      <a:pt x="19" y="31"/>
                      <a:pt x="21" y="33"/>
                    </a:cubicBezTo>
                    <a:cubicBezTo>
                      <a:pt x="23" y="36"/>
                      <a:pt x="25" y="37"/>
                      <a:pt x="28" y="37"/>
                    </a:cubicBezTo>
                    <a:cubicBezTo>
                      <a:pt x="30" y="37"/>
                      <a:pt x="33" y="36"/>
                      <a:pt x="34" y="35"/>
                    </a:cubicBezTo>
                    <a:cubicBezTo>
                      <a:pt x="38" y="32"/>
                      <a:pt x="39" y="26"/>
                      <a:pt x="36" y="22"/>
                    </a:cubicBezTo>
                    <a:cubicBezTo>
                      <a:pt x="34" y="20"/>
                      <a:pt x="31" y="18"/>
                      <a:pt x="28" y="18"/>
                    </a:cubicBezTo>
                    <a:moveTo>
                      <a:pt x="28" y="53"/>
                    </a:moveTo>
                    <a:cubicBezTo>
                      <a:pt x="21" y="53"/>
                      <a:pt x="14" y="49"/>
                      <a:pt x="9" y="43"/>
                    </a:cubicBezTo>
                    <a:cubicBezTo>
                      <a:pt x="5" y="38"/>
                      <a:pt x="3" y="31"/>
                      <a:pt x="3" y="25"/>
                    </a:cubicBezTo>
                    <a:cubicBezTo>
                      <a:pt x="4" y="18"/>
                      <a:pt x="7" y="12"/>
                      <a:pt x="13" y="8"/>
                    </a:cubicBezTo>
                    <a:cubicBezTo>
                      <a:pt x="17" y="4"/>
                      <a:pt x="23" y="3"/>
                      <a:pt x="28" y="3"/>
                    </a:cubicBezTo>
                    <a:cubicBezTo>
                      <a:pt x="36" y="3"/>
                      <a:pt x="43" y="6"/>
                      <a:pt x="48" y="12"/>
                    </a:cubicBezTo>
                    <a:cubicBezTo>
                      <a:pt x="56" y="23"/>
                      <a:pt x="55" y="39"/>
                      <a:pt x="44" y="47"/>
                    </a:cubicBezTo>
                    <a:cubicBezTo>
                      <a:pt x="39" y="51"/>
                      <a:pt x="34" y="53"/>
                      <a:pt x="28" y="53"/>
                    </a:cubicBezTo>
                    <a:moveTo>
                      <a:pt x="28" y="0"/>
                    </a:moveTo>
                    <a:cubicBezTo>
                      <a:pt x="22" y="0"/>
                      <a:pt x="16" y="2"/>
                      <a:pt x="11" y="6"/>
                    </a:cubicBezTo>
                    <a:cubicBezTo>
                      <a:pt x="6" y="11"/>
                      <a:pt x="2" y="17"/>
                      <a:pt x="1" y="25"/>
                    </a:cubicBezTo>
                    <a:cubicBezTo>
                      <a:pt x="0" y="32"/>
                      <a:pt x="2" y="39"/>
                      <a:pt x="7" y="45"/>
                    </a:cubicBezTo>
                    <a:cubicBezTo>
                      <a:pt x="12" y="51"/>
                      <a:pt x="20" y="55"/>
                      <a:pt x="28" y="55"/>
                    </a:cubicBezTo>
                    <a:cubicBezTo>
                      <a:pt x="35" y="55"/>
                      <a:pt x="40" y="53"/>
                      <a:pt x="45" y="49"/>
                    </a:cubicBezTo>
                    <a:cubicBezTo>
                      <a:pt x="57" y="40"/>
                      <a:pt x="59" y="22"/>
                      <a:pt x="50" y="11"/>
                    </a:cubicBezTo>
                    <a:cubicBezTo>
                      <a:pt x="44" y="4"/>
                      <a:pt x="37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8" name="Freeform 23">
                <a:extLst>
                  <a:ext uri="{FF2B5EF4-FFF2-40B4-BE49-F238E27FC236}">
                    <a16:creationId xmlns:a16="http://schemas.microsoft.com/office/drawing/2014/main" id="{DD13BA54-07BC-4358-9DC3-F013392D16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677"/>
                <a:ext cx="518" cy="518"/>
              </a:xfrm>
              <a:custGeom>
                <a:avLst/>
                <a:gdLst>
                  <a:gd name="T0" fmla="*/ 126857 w 128"/>
                  <a:gd name="T1" fmla="*/ 250785 h 128"/>
                  <a:gd name="T2" fmla="*/ 412510 w 128"/>
                  <a:gd name="T3" fmla="*/ 197706 h 128"/>
                  <a:gd name="T4" fmla="*/ 281084 w 128"/>
                  <a:gd name="T5" fmla="*/ 118310 h 128"/>
                  <a:gd name="T6" fmla="*/ 154222 w 128"/>
                  <a:gd name="T7" fmla="*/ 381948 h 128"/>
                  <a:gd name="T8" fmla="*/ 403696 w 128"/>
                  <a:gd name="T9" fmla="*/ 180280 h 128"/>
                  <a:gd name="T10" fmla="*/ 285390 w 128"/>
                  <a:gd name="T11" fmla="*/ 66280 h 128"/>
                  <a:gd name="T12" fmla="*/ 360479 w 128"/>
                  <a:gd name="T13" fmla="*/ 26042 h 128"/>
                  <a:gd name="T14" fmla="*/ 461344 w 128"/>
                  <a:gd name="T15" fmla="*/ 83706 h 128"/>
                  <a:gd name="T16" fmla="*/ 487337 w 128"/>
                  <a:gd name="T17" fmla="*/ 219110 h 128"/>
                  <a:gd name="T18" fmla="*/ 495953 w 128"/>
                  <a:gd name="T19" fmla="*/ 294200 h 128"/>
                  <a:gd name="T20" fmla="*/ 500453 w 128"/>
                  <a:gd name="T21" fmla="*/ 435306 h 128"/>
                  <a:gd name="T22" fmla="*/ 412510 w 128"/>
                  <a:gd name="T23" fmla="*/ 513374 h 128"/>
                  <a:gd name="T24" fmla="*/ 272533 w 128"/>
                  <a:gd name="T25" fmla="*/ 495953 h 128"/>
                  <a:gd name="T26" fmla="*/ 201947 w 128"/>
                  <a:gd name="T27" fmla="*/ 536175 h 128"/>
                  <a:gd name="T28" fmla="*/ 100868 w 128"/>
                  <a:gd name="T29" fmla="*/ 478786 h 128"/>
                  <a:gd name="T30" fmla="*/ 70521 w 128"/>
                  <a:gd name="T31" fmla="*/ 343054 h 128"/>
                  <a:gd name="T32" fmla="*/ 61970 w 128"/>
                  <a:gd name="T33" fmla="*/ 268227 h 128"/>
                  <a:gd name="T34" fmla="*/ 61970 w 128"/>
                  <a:gd name="T35" fmla="*/ 126857 h 128"/>
                  <a:gd name="T36" fmla="*/ 145348 w 128"/>
                  <a:gd name="T37" fmla="*/ 48854 h 128"/>
                  <a:gd name="T38" fmla="*/ 289959 w 128"/>
                  <a:gd name="T39" fmla="*/ 0 h 128"/>
                  <a:gd name="T40" fmla="*/ 232295 w 128"/>
                  <a:gd name="T41" fmla="*/ 57401 h 128"/>
                  <a:gd name="T42" fmla="*/ 193137 w 128"/>
                  <a:gd name="T43" fmla="*/ 13120 h 128"/>
                  <a:gd name="T44" fmla="*/ 131426 w 128"/>
                  <a:gd name="T45" fmla="*/ 53095 h 128"/>
                  <a:gd name="T46" fmla="*/ 66280 w 128"/>
                  <a:gd name="T47" fmla="*/ 114000 h 128"/>
                  <a:gd name="T48" fmla="*/ 21732 w 128"/>
                  <a:gd name="T49" fmla="*/ 171389 h 128"/>
                  <a:gd name="T50" fmla="*/ 61970 w 128"/>
                  <a:gd name="T51" fmla="*/ 210563 h 128"/>
                  <a:gd name="T52" fmla="*/ 0 w 128"/>
                  <a:gd name="T53" fmla="*/ 263642 h 128"/>
                  <a:gd name="T54" fmla="*/ 8616 w 128"/>
                  <a:gd name="T55" fmla="*/ 355911 h 128"/>
                  <a:gd name="T56" fmla="*/ 83706 w 128"/>
                  <a:gd name="T57" fmla="*/ 395068 h 128"/>
                  <a:gd name="T58" fmla="*/ 53095 w 128"/>
                  <a:gd name="T59" fmla="*/ 443922 h 128"/>
                  <a:gd name="T60" fmla="*/ 105389 w 128"/>
                  <a:gd name="T61" fmla="*/ 491643 h 128"/>
                  <a:gd name="T62" fmla="*/ 188827 w 128"/>
                  <a:gd name="T63" fmla="*/ 536175 h 128"/>
                  <a:gd name="T64" fmla="*/ 223679 w 128"/>
                  <a:gd name="T65" fmla="*/ 557922 h 128"/>
                  <a:gd name="T66" fmla="*/ 263642 w 128"/>
                  <a:gd name="T67" fmla="*/ 553617 h 128"/>
                  <a:gd name="T68" fmla="*/ 355911 w 128"/>
                  <a:gd name="T69" fmla="*/ 544985 h 128"/>
                  <a:gd name="T70" fmla="*/ 426496 w 128"/>
                  <a:gd name="T71" fmla="*/ 523253 h 128"/>
                  <a:gd name="T72" fmla="*/ 416816 w 128"/>
                  <a:gd name="T73" fmla="*/ 465589 h 128"/>
                  <a:gd name="T74" fmla="*/ 495953 w 128"/>
                  <a:gd name="T75" fmla="*/ 457038 h 128"/>
                  <a:gd name="T76" fmla="*/ 544985 w 128"/>
                  <a:gd name="T77" fmla="*/ 377642 h 128"/>
                  <a:gd name="T78" fmla="*/ 509069 w 128"/>
                  <a:gd name="T79" fmla="*/ 302816 h 128"/>
                  <a:gd name="T80" fmla="*/ 562164 w 128"/>
                  <a:gd name="T81" fmla="*/ 281084 h 128"/>
                  <a:gd name="T82" fmla="*/ 544985 w 128"/>
                  <a:gd name="T83" fmla="*/ 214869 h 128"/>
                  <a:gd name="T84" fmla="*/ 504763 w 128"/>
                  <a:gd name="T85" fmla="*/ 126857 h 128"/>
                  <a:gd name="T86" fmla="*/ 465589 w 128"/>
                  <a:gd name="T87" fmla="*/ 70521 h 128"/>
                  <a:gd name="T88" fmla="*/ 412510 w 128"/>
                  <a:gd name="T89" fmla="*/ 96558 h 128"/>
                  <a:gd name="T90" fmla="*/ 381948 w 128"/>
                  <a:gd name="T91" fmla="*/ 17426 h 128"/>
                  <a:gd name="T92" fmla="*/ 302816 w 128"/>
                  <a:gd name="T93" fmla="*/ 0 h 12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28"/>
                  <a:gd name="T142" fmla="*/ 0 h 128"/>
                  <a:gd name="T143" fmla="*/ 128 w 128"/>
                  <a:gd name="T144" fmla="*/ 128 h 12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28" h="128">
                    <a:moveTo>
                      <a:pt x="64" y="100"/>
                    </a:moveTo>
                    <a:cubicBezTo>
                      <a:pt x="61" y="100"/>
                      <a:pt x="59" y="99"/>
                      <a:pt x="56" y="99"/>
                    </a:cubicBezTo>
                    <a:cubicBezTo>
                      <a:pt x="37" y="95"/>
                      <a:pt x="25" y="76"/>
                      <a:pt x="29" y="57"/>
                    </a:cubicBezTo>
                    <a:cubicBezTo>
                      <a:pt x="32" y="40"/>
                      <a:pt x="47" y="28"/>
                      <a:pt x="64" y="28"/>
                    </a:cubicBezTo>
                    <a:cubicBezTo>
                      <a:pt x="66" y="28"/>
                      <a:pt x="69" y="29"/>
                      <a:pt x="71" y="29"/>
                    </a:cubicBezTo>
                    <a:cubicBezTo>
                      <a:pt x="80" y="31"/>
                      <a:pt x="88" y="37"/>
                      <a:pt x="94" y="45"/>
                    </a:cubicBezTo>
                    <a:cubicBezTo>
                      <a:pt x="99" y="53"/>
                      <a:pt x="100" y="62"/>
                      <a:pt x="99" y="71"/>
                    </a:cubicBezTo>
                    <a:cubicBezTo>
                      <a:pt x="95" y="88"/>
                      <a:pt x="80" y="100"/>
                      <a:pt x="64" y="100"/>
                    </a:cubicBezTo>
                    <a:moveTo>
                      <a:pt x="64" y="27"/>
                    </a:moveTo>
                    <a:cubicBezTo>
                      <a:pt x="55" y="27"/>
                      <a:pt x="47" y="30"/>
                      <a:pt x="41" y="35"/>
                    </a:cubicBezTo>
                    <a:cubicBezTo>
                      <a:pt x="33" y="41"/>
                      <a:pt x="28" y="50"/>
                      <a:pt x="27" y="60"/>
                    </a:cubicBezTo>
                    <a:cubicBezTo>
                      <a:pt x="26" y="70"/>
                      <a:pt x="29" y="79"/>
                      <a:pt x="35" y="87"/>
                    </a:cubicBezTo>
                    <a:cubicBezTo>
                      <a:pt x="42" y="96"/>
                      <a:pt x="53" y="101"/>
                      <a:pt x="64" y="101"/>
                    </a:cubicBezTo>
                    <a:cubicBezTo>
                      <a:pt x="72" y="101"/>
                      <a:pt x="80" y="98"/>
                      <a:pt x="87" y="93"/>
                    </a:cubicBezTo>
                    <a:cubicBezTo>
                      <a:pt x="102" y="80"/>
                      <a:pt x="105" y="57"/>
                      <a:pt x="92" y="41"/>
                    </a:cubicBezTo>
                    <a:cubicBezTo>
                      <a:pt x="85" y="32"/>
                      <a:pt x="75" y="27"/>
                      <a:pt x="64" y="27"/>
                    </a:cubicBezTo>
                    <a:moveTo>
                      <a:pt x="51" y="16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2" y="3"/>
                      <a:pt x="74" y="4"/>
                      <a:pt x="76" y="4"/>
                    </a:cubicBezTo>
                    <a:cubicBezTo>
                      <a:pt x="78" y="5"/>
                      <a:pt x="80" y="5"/>
                      <a:pt x="82" y="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105" y="19"/>
                      <a:pt x="105" y="19"/>
                      <a:pt x="105" y="19"/>
                    </a:cubicBezTo>
                    <a:cubicBezTo>
                      <a:pt x="108" y="21"/>
                      <a:pt x="110" y="24"/>
                      <a:pt x="113" y="27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4" y="55"/>
                      <a:pt x="125" y="59"/>
                      <a:pt x="125" y="63"/>
                    </a:cubicBezTo>
                    <a:cubicBezTo>
                      <a:pt x="113" y="67"/>
                      <a:pt x="113" y="67"/>
                      <a:pt x="113" y="67"/>
                    </a:cubicBezTo>
                    <a:cubicBezTo>
                      <a:pt x="110" y="81"/>
                      <a:pt x="110" y="81"/>
                      <a:pt x="110" y="8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8" y="93"/>
                      <a:pt x="116" y="96"/>
                      <a:pt x="114" y="99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4" y="117"/>
                      <a:pt x="94" y="117"/>
                      <a:pt x="94" y="117"/>
                    </a:cubicBezTo>
                    <a:cubicBezTo>
                      <a:pt x="91" y="119"/>
                      <a:pt x="87" y="121"/>
                      <a:pt x="83" y="122"/>
                    </a:cubicBezTo>
                    <a:cubicBezTo>
                      <a:pt x="76" y="112"/>
                      <a:pt x="76" y="112"/>
                      <a:pt x="76" y="112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57" y="125"/>
                      <a:pt x="57" y="125"/>
                      <a:pt x="57" y="125"/>
                    </a:cubicBezTo>
                    <a:cubicBezTo>
                      <a:pt x="55" y="124"/>
                      <a:pt x="53" y="124"/>
                      <a:pt x="51" y="124"/>
                    </a:cubicBezTo>
                    <a:cubicBezTo>
                      <a:pt x="49" y="123"/>
                      <a:pt x="47" y="123"/>
                      <a:pt x="46" y="122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0" y="107"/>
                      <a:pt x="17" y="104"/>
                      <a:pt x="15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3" y="73"/>
                      <a:pt x="3" y="69"/>
                      <a:pt x="3" y="65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0" y="36"/>
                      <a:pt x="11" y="32"/>
                      <a:pt x="14" y="29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7" y="9"/>
                      <a:pt x="40" y="7"/>
                      <a:pt x="44" y="6"/>
                    </a:cubicBezTo>
                    <a:cubicBezTo>
                      <a:pt x="51" y="16"/>
                      <a:pt x="51" y="16"/>
                      <a:pt x="51" y="16"/>
                    </a:cubicBezTo>
                    <a:moveTo>
                      <a:pt x="66" y="0"/>
                    </a:moveTo>
                    <a:cubicBezTo>
                      <a:pt x="68" y="2"/>
                      <a:pt x="68" y="2"/>
                      <a:pt x="68" y="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39" y="5"/>
                      <a:pt x="35" y="7"/>
                      <a:pt x="31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30"/>
                      <a:pt x="7" y="35"/>
                      <a:pt x="5" y="39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9"/>
                      <a:pt x="0" y="73"/>
                      <a:pt x="1" y="78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2" y="101"/>
                      <a:pt x="12" y="101"/>
                      <a:pt x="12" y="101"/>
                    </a:cubicBezTo>
                    <a:cubicBezTo>
                      <a:pt x="15" y="105"/>
                      <a:pt x="18" y="109"/>
                      <a:pt x="22" y="112"/>
                    </a:cubicBezTo>
                    <a:cubicBezTo>
                      <a:pt x="24" y="114"/>
                      <a:pt x="24" y="114"/>
                      <a:pt x="24" y="114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22"/>
                      <a:pt x="43" y="122"/>
                      <a:pt x="43" y="122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6" y="125"/>
                      <a:pt x="48" y="126"/>
                      <a:pt x="51" y="127"/>
                    </a:cubicBezTo>
                    <a:cubicBezTo>
                      <a:pt x="53" y="127"/>
                      <a:pt x="55" y="127"/>
                      <a:pt x="58" y="128"/>
                    </a:cubicBezTo>
                    <a:cubicBezTo>
                      <a:pt x="61" y="128"/>
                      <a:pt x="61" y="128"/>
                      <a:pt x="61" y="128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80" y="126"/>
                      <a:pt x="80" y="126"/>
                      <a:pt x="80" y="126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8" y="124"/>
                      <a:pt x="92" y="121"/>
                      <a:pt x="97" y="119"/>
                    </a:cubicBezTo>
                    <a:cubicBezTo>
                      <a:pt x="99" y="117"/>
                      <a:pt x="99" y="117"/>
                      <a:pt x="99" y="117"/>
                    </a:cubicBezTo>
                    <a:cubicBezTo>
                      <a:pt x="97" y="116"/>
                      <a:pt x="97" y="116"/>
                      <a:pt x="97" y="116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103" y="99"/>
                      <a:pt x="103" y="99"/>
                      <a:pt x="103" y="99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3" y="104"/>
                      <a:pt x="113" y="104"/>
                      <a:pt x="113" y="104"/>
                    </a:cubicBezTo>
                    <a:cubicBezTo>
                      <a:pt x="115" y="102"/>
                      <a:pt x="115" y="102"/>
                      <a:pt x="115" y="102"/>
                    </a:cubicBezTo>
                    <a:cubicBezTo>
                      <a:pt x="118" y="98"/>
                      <a:pt x="121" y="94"/>
                      <a:pt x="123" y="89"/>
                    </a:cubicBezTo>
                    <a:cubicBezTo>
                      <a:pt x="124" y="86"/>
                      <a:pt x="124" y="86"/>
                      <a:pt x="124" y="86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13" y="80"/>
                      <a:pt x="113" y="80"/>
                      <a:pt x="113" y="80"/>
                    </a:cubicBezTo>
                    <a:cubicBezTo>
                      <a:pt x="116" y="69"/>
                      <a:pt x="116" y="69"/>
                      <a:pt x="116" y="69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8" y="67"/>
                      <a:pt x="128" y="67"/>
                      <a:pt x="128" y="67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60"/>
                      <a:pt x="127" y="55"/>
                      <a:pt x="126" y="50"/>
                    </a:cubicBezTo>
                    <a:cubicBezTo>
                      <a:pt x="125" y="47"/>
                      <a:pt x="125" y="47"/>
                      <a:pt x="125" y="47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3" y="23"/>
                      <a:pt x="110" y="19"/>
                      <a:pt x="106" y="16"/>
                    </a:cubicBezTo>
                    <a:cubicBezTo>
                      <a:pt x="103" y="14"/>
                      <a:pt x="103" y="14"/>
                      <a:pt x="103" y="14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1" y="2"/>
                      <a:pt x="79" y="2"/>
                      <a:pt x="77" y="1"/>
                    </a:cubicBezTo>
                    <a:cubicBezTo>
                      <a:pt x="74" y="1"/>
                      <a:pt x="72" y="0"/>
                      <a:pt x="69" y="0"/>
                    </a:cubicBezTo>
                    <a:cubicBezTo>
                      <a:pt x="66" y="0"/>
                      <a:pt x="66" y="0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9" name="Freeform 24">
                <a:extLst>
                  <a:ext uri="{FF2B5EF4-FFF2-40B4-BE49-F238E27FC236}">
                    <a16:creationId xmlns:a16="http://schemas.microsoft.com/office/drawing/2014/main" id="{D7BD6F57-A85C-423A-99AA-2EFB92EFE8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" y="774"/>
                <a:ext cx="344" cy="324"/>
              </a:xfrm>
              <a:custGeom>
                <a:avLst/>
                <a:gdLst>
                  <a:gd name="T0" fmla="*/ 180296 w 85"/>
                  <a:gd name="T1" fmla="*/ 340058 h 80"/>
                  <a:gd name="T2" fmla="*/ 53101 w 85"/>
                  <a:gd name="T3" fmla="*/ 277939 h 80"/>
                  <a:gd name="T4" fmla="*/ 17427 w 85"/>
                  <a:gd name="T5" fmla="*/ 159039 h 80"/>
                  <a:gd name="T6" fmla="*/ 79140 w 85"/>
                  <a:gd name="T7" fmla="*/ 48960 h 80"/>
                  <a:gd name="T8" fmla="*/ 180296 w 85"/>
                  <a:gd name="T9" fmla="*/ 13154 h 80"/>
                  <a:gd name="T10" fmla="*/ 302858 w 85"/>
                  <a:gd name="T11" fmla="*/ 75075 h 80"/>
                  <a:gd name="T12" fmla="*/ 281125 w 85"/>
                  <a:gd name="T13" fmla="*/ 304054 h 80"/>
                  <a:gd name="T14" fmla="*/ 180296 w 85"/>
                  <a:gd name="T15" fmla="*/ 340058 h 80"/>
                  <a:gd name="T16" fmla="*/ 180296 w 85"/>
                  <a:gd name="T17" fmla="*/ 0 h 80"/>
                  <a:gd name="T18" fmla="*/ 70528 w 85"/>
                  <a:gd name="T19" fmla="*/ 39269 h 80"/>
                  <a:gd name="T20" fmla="*/ 4306 w 85"/>
                  <a:gd name="T21" fmla="*/ 159039 h 80"/>
                  <a:gd name="T22" fmla="*/ 43486 w 85"/>
                  <a:gd name="T23" fmla="*/ 286517 h 80"/>
                  <a:gd name="T24" fmla="*/ 180296 w 85"/>
                  <a:gd name="T25" fmla="*/ 353014 h 80"/>
                  <a:gd name="T26" fmla="*/ 285431 w 85"/>
                  <a:gd name="T27" fmla="*/ 313681 h 80"/>
                  <a:gd name="T28" fmla="*/ 315978 w 85"/>
                  <a:gd name="T29" fmla="*/ 66432 h 80"/>
                  <a:gd name="T30" fmla="*/ 180296 w 85"/>
                  <a:gd name="T31" fmla="*/ 0 h 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"/>
                  <a:gd name="T49" fmla="*/ 0 h 80"/>
                  <a:gd name="T50" fmla="*/ 85 w 85"/>
                  <a:gd name="T51" fmla="*/ 80 h 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" h="80">
                    <a:moveTo>
                      <a:pt x="41" y="77"/>
                    </a:moveTo>
                    <a:cubicBezTo>
                      <a:pt x="30" y="77"/>
                      <a:pt x="19" y="72"/>
                      <a:pt x="12" y="63"/>
                    </a:cubicBezTo>
                    <a:cubicBezTo>
                      <a:pt x="6" y="55"/>
                      <a:pt x="3" y="46"/>
                      <a:pt x="4" y="36"/>
                    </a:cubicBezTo>
                    <a:cubicBezTo>
                      <a:pt x="5" y="26"/>
                      <a:pt x="10" y="17"/>
                      <a:pt x="18" y="11"/>
                    </a:cubicBezTo>
                    <a:cubicBezTo>
                      <a:pt x="24" y="6"/>
                      <a:pt x="32" y="3"/>
                      <a:pt x="41" y="3"/>
                    </a:cubicBezTo>
                    <a:cubicBezTo>
                      <a:pt x="52" y="3"/>
                      <a:pt x="62" y="8"/>
                      <a:pt x="69" y="17"/>
                    </a:cubicBezTo>
                    <a:cubicBezTo>
                      <a:pt x="82" y="33"/>
                      <a:pt x="79" y="56"/>
                      <a:pt x="64" y="69"/>
                    </a:cubicBezTo>
                    <a:cubicBezTo>
                      <a:pt x="57" y="74"/>
                      <a:pt x="49" y="77"/>
                      <a:pt x="41" y="77"/>
                    </a:cubicBezTo>
                    <a:moveTo>
                      <a:pt x="41" y="0"/>
                    </a:moveTo>
                    <a:cubicBezTo>
                      <a:pt x="32" y="0"/>
                      <a:pt x="23" y="3"/>
                      <a:pt x="16" y="9"/>
                    </a:cubicBezTo>
                    <a:cubicBezTo>
                      <a:pt x="8" y="16"/>
                      <a:pt x="3" y="25"/>
                      <a:pt x="1" y="36"/>
                    </a:cubicBezTo>
                    <a:cubicBezTo>
                      <a:pt x="0" y="46"/>
                      <a:pt x="3" y="56"/>
                      <a:pt x="10" y="65"/>
                    </a:cubicBezTo>
                    <a:cubicBezTo>
                      <a:pt x="17" y="74"/>
                      <a:pt x="29" y="80"/>
                      <a:pt x="41" y="80"/>
                    </a:cubicBezTo>
                    <a:cubicBezTo>
                      <a:pt x="50" y="80"/>
                      <a:pt x="58" y="77"/>
                      <a:pt x="65" y="71"/>
                    </a:cubicBezTo>
                    <a:cubicBezTo>
                      <a:pt x="83" y="57"/>
                      <a:pt x="85" y="32"/>
                      <a:pt x="72" y="15"/>
                    </a:cubicBezTo>
                    <a:cubicBezTo>
                      <a:pt x="64" y="6"/>
                      <a:pt x="53" y="0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0" name="Freeform 25">
                <a:extLst>
                  <a:ext uri="{FF2B5EF4-FFF2-40B4-BE49-F238E27FC236}">
                    <a16:creationId xmlns:a16="http://schemas.microsoft.com/office/drawing/2014/main" id="{EB7BC8A7-CE88-442F-BAA8-0231814B2B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" y="798"/>
                <a:ext cx="292" cy="272"/>
              </a:xfrm>
              <a:custGeom>
                <a:avLst/>
                <a:gdLst>
                  <a:gd name="T0" fmla="*/ 155823 w 72"/>
                  <a:gd name="T1" fmla="*/ 188480 h 67"/>
                  <a:gd name="T2" fmla="*/ 125000 w 72"/>
                  <a:gd name="T3" fmla="*/ 174092 h 67"/>
                  <a:gd name="T4" fmla="*/ 115263 w 72"/>
                  <a:gd name="T5" fmla="*/ 147737 h 67"/>
                  <a:gd name="T6" fmla="*/ 129607 w 72"/>
                  <a:gd name="T7" fmla="*/ 121434 h 67"/>
                  <a:gd name="T8" fmla="*/ 155823 w 72"/>
                  <a:gd name="T9" fmla="*/ 111329 h 67"/>
                  <a:gd name="T10" fmla="*/ 182042 w 72"/>
                  <a:gd name="T11" fmla="*/ 130134 h 67"/>
                  <a:gd name="T12" fmla="*/ 177763 w 72"/>
                  <a:gd name="T13" fmla="*/ 183056 h 67"/>
                  <a:gd name="T14" fmla="*/ 155823 w 72"/>
                  <a:gd name="T15" fmla="*/ 188480 h 67"/>
                  <a:gd name="T16" fmla="*/ 155823 w 72"/>
                  <a:gd name="T17" fmla="*/ 102710 h 67"/>
                  <a:gd name="T18" fmla="*/ 125000 w 72"/>
                  <a:gd name="T19" fmla="*/ 111329 h 67"/>
                  <a:gd name="T20" fmla="*/ 101993 w 72"/>
                  <a:gd name="T21" fmla="*/ 147737 h 67"/>
                  <a:gd name="T22" fmla="*/ 115263 w 72"/>
                  <a:gd name="T23" fmla="*/ 183056 h 67"/>
                  <a:gd name="T24" fmla="*/ 155823 w 72"/>
                  <a:gd name="T25" fmla="*/ 201796 h 67"/>
                  <a:gd name="T26" fmla="*/ 186369 w 72"/>
                  <a:gd name="T27" fmla="*/ 192832 h 67"/>
                  <a:gd name="T28" fmla="*/ 195316 w 72"/>
                  <a:gd name="T29" fmla="*/ 121434 h 67"/>
                  <a:gd name="T30" fmla="*/ 155823 w 72"/>
                  <a:gd name="T31" fmla="*/ 102710 h 67"/>
                  <a:gd name="T32" fmla="*/ 155823 w 72"/>
                  <a:gd name="T33" fmla="*/ 291190 h 67"/>
                  <a:gd name="T34" fmla="*/ 49226 w 72"/>
                  <a:gd name="T35" fmla="*/ 237131 h 67"/>
                  <a:gd name="T36" fmla="*/ 17617 w 72"/>
                  <a:gd name="T37" fmla="*/ 139102 h 67"/>
                  <a:gd name="T38" fmla="*/ 71447 w 72"/>
                  <a:gd name="T39" fmla="*/ 45091 h 67"/>
                  <a:gd name="T40" fmla="*/ 155823 w 72"/>
                  <a:gd name="T41" fmla="*/ 13316 h 67"/>
                  <a:gd name="T42" fmla="*/ 262139 w 72"/>
                  <a:gd name="T43" fmla="*/ 67375 h 67"/>
                  <a:gd name="T44" fmla="*/ 240198 w 72"/>
                  <a:gd name="T45" fmla="*/ 259135 h 67"/>
                  <a:gd name="T46" fmla="*/ 155823 w 72"/>
                  <a:gd name="T47" fmla="*/ 291190 h 67"/>
                  <a:gd name="T48" fmla="*/ 155823 w 72"/>
                  <a:gd name="T49" fmla="*/ 0 h 67"/>
                  <a:gd name="T50" fmla="*/ 62500 w 72"/>
                  <a:gd name="T51" fmla="*/ 35336 h 67"/>
                  <a:gd name="T52" fmla="*/ 4344 w 72"/>
                  <a:gd name="T53" fmla="*/ 134486 h 67"/>
                  <a:gd name="T54" fmla="*/ 40560 w 72"/>
                  <a:gd name="T55" fmla="*/ 245815 h 67"/>
                  <a:gd name="T56" fmla="*/ 155823 w 72"/>
                  <a:gd name="T57" fmla="*/ 299890 h 67"/>
                  <a:gd name="T58" fmla="*/ 249149 w 72"/>
                  <a:gd name="T59" fmla="*/ 269170 h 67"/>
                  <a:gd name="T60" fmla="*/ 271090 w 72"/>
                  <a:gd name="T61" fmla="*/ 58411 h 67"/>
                  <a:gd name="T62" fmla="*/ 155823 w 72"/>
                  <a:gd name="T63" fmla="*/ 0 h 6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2"/>
                  <a:gd name="T97" fmla="*/ 0 h 67"/>
                  <a:gd name="T98" fmla="*/ 72 w 72"/>
                  <a:gd name="T99" fmla="*/ 67 h 6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2" h="67">
                    <a:moveTo>
                      <a:pt x="35" y="42"/>
                    </a:moveTo>
                    <a:cubicBezTo>
                      <a:pt x="32" y="42"/>
                      <a:pt x="30" y="41"/>
                      <a:pt x="28" y="39"/>
                    </a:cubicBezTo>
                    <a:cubicBezTo>
                      <a:pt x="27" y="38"/>
                      <a:pt x="26" y="35"/>
                      <a:pt x="26" y="33"/>
                    </a:cubicBezTo>
                    <a:cubicBezTo>
                      <a:pt x="26" y="31"/>
                      <a:pt x="28" y="29"/>
                      <a:pt x="29" y="27"/>
                    </a:cubicBezTo>
                    <a:cubicBezTo>
                      <a:pt x="31" y="26"/>
                      <a:pt x="33" y="25"/>
                      <a:pt x="35" y="25"/>
                    </a:cubicBezTo>
                    <a:cubicBezTo>
                      <a:pt x="37" y="25"/>
                      <a:pt x="40" y="27"/>
                      <a:pt x="41" y="29"/>
                    </a:cubicBezTo>
                    <a:cubicBezTo>
                      <a:pt x="44" y="32"/>
                      <a:pt x="44" y="38"/>
                      <a:pt x="40" y="41"/>
                    </a:cubicBezTo>
                    <a:cubicBezTo>
                      <a:pt x="39" y="42"/>
                      <a:pt x="37" y="42"/>
                      <a:pt x="35" y="42"/>
                    </a:cubicBezTo>
                    <a:moveTo>
                      <a:pt x="35" y="23"/>
                    </a:moveTo>
                    <a:cubicBezTo>
                      <a:pt x="32" y="23"/>
                      <a:pt x="30" y="23"/>
                      <a:pt x="28" y="25"/>
                    </a:cubicBezTo>
                    <a:cubicBezTo>
                      <a:pt x="25" y="27"/>
                      <a:pt x="24" y="30"/>
                      <a:pt x="23" y="33"/>
                    </a:cubicBezTo>
                    <a:cubicBezTo>
                      <a:pt x="23" y="36"/>
                      <a:pt x="24" y="39"/>
                      <a:pt x="26" y="41"/>
                    </a:cubicBezTo>
                    <a:cubicBezTo>
                      <a:pt x="28" y="44"/>
                      <a:pt x="31" y="45"/>
                      <a:pt x="35" y="45"/>
                    </a:cubicBezTo>
                    <a:cubicBezTo>
                      <a:pt x="37" y="45"/>
                      <a:pt x="40" y="45"/>
                      <a:pt x="42" y="43"/>
                    </a:cubicBezTo>
                    <a:cubicBezTo>
                      <a:pt x="47" y="39"/>
                      <a:pt x="48" y="32"/>
                      <a:pt x="44" y="27"/>
                    </a:cubicBezTo>
                    <a:cubicBezTo>
                      <a:pt x="42" y="24"/>
                      <a:pt x="38" y="23"/>
                      <a:pt x="35" y="23"/>
                    </a:cubicBezTo>
                    <a:moveTo>
                      <a:pt x="35" y="65"/>
                    </a:moveTo>
                    <a:cubicBezTo>
                      <a:pt x="25" y="65"/>
                      <a:pt x="17" y="60"/>
                      <a:pt x="11" y="53"/>
                    </a:cubicBezTo>
                    <a:cubicBezTo>
                      <a:pt x="6" y="47"/>
                      <a:pt x="3" y="39"/>
                      <a:pt x="4" y="31"/>
                    </a:cubicBezTo>
                    <a:cubicBezTo>
                      <a:pt x="5" y="22"/>
                      <a:pt x="9" y="15"/>
                      <a:pt x="16" y="10"/>
                    </a:cubicBezTo>
                    <a:cubicBezTo>
                      <a:pt x="21" y="6"/>
                      <a:pt x="28" y="3"/>
                      <a:pt x="35" y="3"/>
                    </a:cubicBezTo>
                    <a:cubicBezTo>
                      <a:pt x="44" y="3"/>
                      <a:pt x="53" y="8"/>
                      <a:pt x="59" y="15"/>
                    </a:cubicBezTo>
                    <a:cubicBezTo>
                      <a:pt x="69" y="28"/>
                      <a:pt x="67" y="47"/>
                      <a:pt x="54" y="58"/>
                    </a:cubicBezTo>
                    <a:cubicBezTo>
                      <a:pt x="48" y="62"/>
                      <a:pt x="42" y="65"/>
                      <a:pt x="35" y="65"/>
                    </a:cubicBezTo>
                    <a:moveTo>
                      <a:pt x="35" y="0"/>
                    </a:moveTo>
                    <a:cubicBezTo>
                      <a:pt x="27" y="0"/>
                      <a:pt x="20" y="3"/>
                      <a:pt x="14" y="8"/>
                    </a:cubicBezTo>
                    <a:cubicBezTo>
                      <a:pt x="7" y="13"/>
                      <a:pt x="2" y="21"/>
                      <a:pt x="1" y="30"/>
                    </a:cubicBezTo>
                    <a:cubicBezTo>
                      <a:pt x="0" y="39"/>
                      <a:pt x="3" y="48"/>
                      <a:pt x="9" y="55"/>
                    </a:cubicBezTo>
                    <a:cubicBezTo>
                      <a:pt x="15" y="63"/>
                      <a:pt x="25" y="67"/>
                      <a:pt x="35" y="67"/>
                    </a:cubicBezTo>
                    <a:cubicBezTo>
                      <a:pt x="42" y="67"/>
                      <a:pt x="50" y="65"/>
                      <a:pt x="56" y="60"/>
                    </a:cubicBezTo>
                    <a:cubicBezTo>
                      <a:pt x="70" y="49"/>
                      <a:pt x="72" y="28"/>
                      <a:pt x="61" y="13"/>
                    </a:cubicBezTo>
                    <a:cubicBezTo>
                      <a:pt x="55" y="5"/>
                      <a:pt x="45" y="0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1" name="Freeform 26">
                <a:extLst>
                  <a:ext uri="{FF2B5EF4-FFF2-40B4-BE49-F238E27FC236}">
                    <a16:creationId xmlns:a16="http://schemas.microsoft.com/office/drawing/2014/main" id="{FA19E879-1353-44F6-98F4-0F972EC705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" y="818"/>
                <a:ext cx="1699" cy="1390"/>
              </a:xfrm>
              <a:custGeom>
                <a:avLst/>
                <a:gdLst>
                  <a:gd name="T0" fmla="*/ 1673640 w 420"/>
                  <a:gd name="T1" fmla="*/ 1173723 h 343"/>
                  <a:gd name="T2" fmla="*/ 118097 w 420"/>
                  <a:gd name="T3" fmla="*/ 1173723 h 343"/>
                  <a:gd name="T4" fmla="*/ 118097 w 420"/>
                  <a:gd name="T5" fmla="*/ 1182639 h 343"/>
                  <a:gd name="T6" fmla="*/ 118097 w 420"/>
                  <a:gd name="T7" fmla="*/ 1182639 h 343"/>
                  <a:gd name="T8" fmla="*/ 771184 w 420"/>
                  <a:gd name="T9" fmla="*/ 1182639 h 343"/>
                  <a:gd name="T10" fmla="*/ 771184 w 420"/>
                  <a:gd name="T11" fmla="*/ 1426217 h 343"/>
                  <a:gd name="T12" fmla="*/ 591523 w 420"/>
                  <a:gd name="T13" fmla="*/ 1426217 h 343"/>
                  <a:gd name="T14" fmla="*/ 591523 w 420"/>
                  <a:gd name="T15" fmla="*/ 1519254 h 343"/>
                  <a:gd name="T16" fmla="*/ 1354168 w 420"/>
                  <a:gd name="T17" fmla="*/ 1519254 h 343"/>
                  <a:gd name="T18" fmla="*/ 1354168 w 420"/>
                  <a:gd name="T19" fmla="*/ 1426217 h 343"/>
                  <a:gd name="T20" fmla="*/ 1178483 w 420"/>
                  <a:gd name="T21" fmla="*/ 1426217 h 343"/>
                  <a:gd name="T22" fmla="*/ 1178483 w 420"/>
                  <a:gd name="T23" fmla="*/ 1182639 h 343"/>
                  <a:gd name="T24" fmla="*/ 1612800 w 420"/>
                  <a:gd name="T25" fmla="*/ 1182639 h 343"/>
                  <a:gd name="T26" fmla="*/ 1612800 w 420"/>
                  <a:gd name="T27" fmla="*/ 1178303 h 343"/>
                  <a:gd name="T28" fmla="*/ 1617363 w 420"/>
                  <a:gd name="T29" fmla="*/ 1182639 h 343"/>
                  <a:gd name="T30" fmla="*/ 1643382 w 420"/>
                  <a:gd name="T31" fmla="*/ 1182639 h 343"/>
                  <a:gd name="T32" fmla="*/ 1673640 w 420"/>
                  <a:gd name="T33" fmla="*/ 1173723 h 343"/>
                  <a:gd name="T34" fmla="*/ 1673640 w 420"/>
                  <a:gd name="T35" fmla="*/ 1173723 h 343"/>
                  <a:gd name="T36" fmla="*/ 1730897 w 420"/>
                  <a:gd name="T37" fmla="*/ 1173723 h 343"/>
                  <a:gd name="T38" fmla="*/ 1686484 w 420"/>
                  <a:gd name="T39" fmla="*/ 1173723 h 343"/>
                  <a:gd name="T40" fmla="*/ 1682180 w 420"/>
                  <a:gd name="T41" fmla="*/ 1182639 h 343"/>
                  <a:gd name="T42" fmla="*/ 1730897 w 420"/>
                  <a:gd name="T43" fmla="*/ 1182639 h 343"/>
                  <a:gd name="T44" fmla="*/ 1730897 w 420"/>
                  <a:gd name="T45" fmla="*/ 1178303 h 343"/>
                  <a:gd name="T46" fmla="*/ 1730897 w 420"/>
                  <a:gd name="T47" fmla="*/ 1173723 h 343"/>
                  <a:gd name="T48" fmla="*/ 1761483 w 420"/>
                  <a:gd name="T49" fmla="*/ 1173723 h 343"/>
                  <a:gd name="T50" fmla="*/ 1752612 w 420"/>
                  <a:gd name="T51" fmla="*/ 1173723 h 343"/>
                  <a:gd name="T52" fmla="*/ 1752612 w 420"/>
                  <a:gd name="T53" fmla="*/ 1182639 h 343"/>
                  <a:gd name="T54" fmla="*/ 1761483 w 420"/>
                  <a:gd name="T55" fmla="*/ 1182639 h 343"/>
                  <a:gd name="T56" fmla="*/ 1761483 w 420"/>
                  <a:gd name="T57" fmla="*/ 1173723 h 343"/>
                  <a:gd name="T58" fmla="*/ 1840454 w 420"/>
                  <a:gd name="T59" fmla="*/ 1173723 h 343"/>
                  <a:gd name="T60" fmla="*/ 1778550 w 420"/>
                  <a:gd name="T61" fmla="*/ 1173723 h 343"/>
                  <a:gd name="T62" fmla="*/ 1774326 w 420"/>
                  <a:gd name="T63" fmla="*/ 1182639 h 343"/>
                  <a:gd name="T64" fmla="*/ 1840454 w 420"/>
                  <a:gd name="T65" fmla="*/ 1182639 h 343"/>
                  <a:gd name="T66" fmla="*/ 1840454 w 420"/>
                  <a:gd name="T67" fmla="*/ 1173723 h 343"/>
                  <a:gd name="T68" fmla="*/ 34563 w 420"/>
                  <a:gd name="T69" fmla="*/ 0 h 343"/>
                  <a:gd name="T70" fmla="*/ 0 w 420"/>
                  <a:gd name="T71" fmla="*/ 66627 h 343"/>
                  <a:gd name="T72" fmla="*/ 0 w 420"/>
                  <a:gd name="T73" fmla="*/ 660205 h 343"/>
                  <a:gd name="T74" fmla="*/ 13107 w 420"/>
                  <a:gd name="T75" fmla="*/ 660205 h 343"/>
                  <a:gd name="T76" fmla="*/ 13107 w 420"/>
                  <a:gd name="T77" fmla="*/ 57971 h 343"/>
                  <a:gd name="T78" fmla="*/ 34563 w 420"/>
                  <a:gd name="T79" fmla="*/ 0 h 34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20"/>
                  <a:gd name="T121" fmla="*/ 0 h 343"/>
                  <a:gd name="T122" fmla="*/ 420 w 420"/>
                  <a:gd name="T123" fmla="*/ 343 h 34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20" h="343">
                    <a:moveTo>
                      <a:pt x="382" y="265"/>
                    </a:moveTo>
                    <a:cubicBezTo>
                      <a:pt x="27" y="265"/>
                      <a:pt x="27" y="265"/>
                      <a:pt x="27" y="265"/>
                    </a:cubicBezTo>
                    <a:cubicBezTo>
                      <a:pt x="27" y="267"/>
                      <a:pt x="27" y="267"/>
                      <a:pt x="27" y="267"/>
                    </a:cubicBezTo>
                    <a:cubicBezTo>
                      <a:pt x="27" y="267"/>
                      <a:pt x="27" y="267"/>
                      <a:pt x="27" y="267"/>
                    </a:cubicBezTo>
                    <a:cubicBezTo>
                      <a:pt x="176" y="267"/>
                      <a:pt x="176" y="267"/>
                      <a:pt x="176" y="267"/>
                    </a:cubicBezTo>
                    <a:cubicBezTo>
                      <a:pt x="176" y="322"/>
                      <a:pt x="176" y="322"/>
                      <a:pt x="176" y="322"/>
                    </a:cubicBezTo>
                    <a:cubicBezTo>
                      <a:pt x="135" y="322"/>
                      <a:pt x="135" y="322"/>
                      <a:pt x="135" y="322"/>
                    </a:cubicBezTo>
                    <a:cubicBezTo>
                      <a:pt x="135" y="343"/>
                      <a:pt x="135" y="343"/>
                      <a:pt x="135" y="343"/>
                    </a:cubicBezTo>
                    <a:cubicBezTo>
                      <a:pt x="309" y="343"/>
                      <a:pt x="309" y="343"/>
                      <a:pt x="309" y="343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269" y="322"/>
                      <a:pt x="269" y="322"/>
                      <a:pt x="269" y="322"/>
                    </a:cubicBezTo>
                    <a:cubicBezTo>
                      <a:pt x="269" y="267"/>
                      <a:pt x="269" y="267"/>
                      <a:pt x="269" y="267"/>
                    </a:cubicBezTo>
                    <a:cubicBezTo>
                      <a:pt x="368" y="267"/>
                      <a:pt x="368" y="267"/>
                      <a:pt x="368" y="267"/>
                    </a:cubicBezTo>
                    <a:cubicBezTo>
                      <a:pt x="368" y="266"/>
                      <a:pt x="368" y="266"/>
                      <a:pt x="368" y="266"/>
                    </a:cubicBezTo>
                    <a:cubicBezTo>
                      <a:pt x="369" y="267"/>
                      <a:pt x="369" y="267"/>
                      <a:pt x="369" y="267"/>
                    </a:cubicBezTo>
                    <a:cubicBezTo>
                      <a:pt x="375" y="267"/>
                      <a:pt x="375" y="267"/>
                      <a:pt x="375" y="267"/>
                    </a:cubicBezTo>
                    <a:cubicBezTo>
                      <a:pt x="382" y="265"/>
                      <a:pt x="382" y="265"/>
                      <a:pt x="382" y="265"/>
                    </a:cubicBezTo>
                    <a:cubicBezTo>
                      <a:pt x="382" y="265"/>
                      <a:pt x="382" y="265"/>
                      <a:pt x="382" y="265"/>
                    </a:cubicBezTo>
                    <a:moveTo>
                      <a:pt x="395" y="265"/>
                    </a:moveTo>
                    <a:cubicBezTo>
                      <a:pt x="385" y="265"/>
                      <a:pt x="385" y="265"/>
                      <a:pt x="385" y="265"/>
                    </a:cubicBezTo>
                    <a:cubicBezTo>
                      <a:pt x="384" y="267"/>
                      <a:pt x="384" y="267"/>
                      <a:pt x="384" y="267"/>
                    </a:cubicBezTo>
                    <a:cubicBezTo>
                      <a:pt x="395" y="267"/>
                      <a:pt x="395" y="267"/>
                      <a:pt x="395" y="267"/>
                    </a:cubicBezTo>
                    <a:cubicBezTo>
                      <a:pt x="395" y="267"/>
                      <a:pt x="395" y="266"/>
                      <a:pt x="395" y="266"/>
                    </a:cubicBezTo>
                    <a:cubicBezTo>
                      <a:pt x="395" y="266"/>
                      <a:pt x="395" y="265"/>
                      <a:pt x="395" y="265"/>
                    </a:cubicBezTo>
                    <a:moveTo>
                      <a:pt x="402" y="265"/>
                    </a:moveTo>
                    <a:cubicBezTo>
                      <a:pt x="400" y="265"/>
                      <a:pt x="400" y="265"/>
                      <a:pt x="400" y="265"/>
                    </a:cubicBezTo>
                    <a:cubicBezTo>
                      <a:pt x="400" y="265"/>
                      <a:pt x="400" y="266"/>
                      <a:pt x="400" y="267"/>
                    </a:cubicBezTo>
                    <a:cubicBezTo>
                      <a:pt x="402" y="267"/>
                      <a:pt x="402" y="267"/>
                      <a:pt x="402" y="267"/>
                    </a:cubicBezTo>
                    <a:cubicBezTo>
                      <a:pt x="402" y="266"/>
                      <a:pt x="402" y="265"/>
                      <a:pt x="402" y="265"/>
                    </a:cubicBezTo>
                    <a:moveTo>
                      <a:pt x="420" y="265"/>
                    </a:moveTo>
                    <a:cubicBezTo>
                      <a:pt x="406" y="265"/>
                      <a:pt x="406" y="265"/>
                      <a:pt x="406" y="265"/>
                    </a:cubicBezTo>
                    <a:cubicBezTo>
                      <a:pt x="405" y="265"/>
                      <a:pt x="405" y="266"/>
                      <a:pt x="405" y="267"/>
                    </a:cubicBezTo>
                    <a:cubicBezTo>
                      <a:pt x="420" y="267"/>
                      <a:pt x="420" y="267"/>
                      <a:pt x="420" y="267"/>
                    </a:cubicBezTo>
                    <a:cubicBezTo>
                      <a:pt x="420" y="265"/>
                      <a:pt x="420" y="265"/>
                      <a:pt x="420" y="265"/>
                    </a:cubicBezTo>
                    <a:moveTo>
                      <a:pt x="8" y="0"/>
                    </a:moveTo>
                    <a:cubicBezTo>
                      <a:pt x="3" y="3"/>
                      <a:pt x="0" y="9"/>
                      <a:pt x="0" y="1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" y="149"/>
                      <a:pt x="2" y="149"/>
                      <a:pt x="3" y="149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8"/>
                      <a:pt x="5" y="3"/>
                      <a:pt x="8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2" name="Freeform 27">
                <a:extLst>
                  <a:ext uri="{FF2B5EF4-FFF2-40B4-BE49-F238E27FC236}">
                    <a16:creationId xmlns:a16="http://schemas.microsoft.com/office/drawing/2014/main" id="{6492332A-C292-411C-B3ED-65F7793C0E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8" y="1892"/>
                <a:ext cx="129" cy="8"/>
              </a:xfrm>
              <a:custGeom>
                <a:avLst/>
                <a:gdLst>
                  <a:gd name="T0" fmla="*/ 0 w 32"/>
                  <a:gd name="T1" fmla="*/ 4096 h 2"/>
                  <a:gd name="T2" fmla="*/ 0 w 32"/>
                  <a:gd name="T3" fmla="*/ 8192 h 2"/>
                  <a:gd name="T4" fmla="*/ 4257 w 32"/>
                  <a:gd name="T5" fmla="*/ 8192 h 2"/>
                  <a:gd name="T6" fmla="*/ 0 w 32"/>
                  <a:gd name="T7" fmla="*/ 4096 h 2"/>
                  <a:gd name="T8" fmla="*/ 73437 w 32"/>
                  <a:gd name="T9" fmla="*/ 0 h 2"/>
                  <a:gd name="T10" fmla="*/ 59675 w 32"/>
                  <a:gd name="T11" fmla="*/ 0 h 2"/>
                  <a:gd name="T12" fmla="*/ 59675 w 32"/>
                  <a:gd name="T13" fmla="*/ 0 h 2"/>
                  <a:gd name="T14" fmla="*/ 29868 w 32"/>
                  <a:gd name="T15" fmla="*/ 8192 h 2"/>
                  <a:gd name="T16" fmla="*/ 69180 w 32"/>
                  <a:gd name="T17" fmla="*/ 8192 h 2"/>
                  <a:gd name="T18" fmla="*/ 73437 w 32"/>
                  <a:gd name="T19" fmla="*/ 0 h 2"/>
                  <a:gd name="T20" fmla="*/ 137321 w 32"/>
                  <a:gd name="T21" fmla="*/ 0 h 2"/>
                  <a:gd name="T22" fmla="*/ 133128 w 32"/>
                  <a:gd name="T23" fmla="*/ 0 h 2"/>
                  <a:gd name="T24" fmla="*/ 128855 w 32"/>
                  <a:gd name="T25" fmla="*/ 8192 h 2"/>
                  <a:gd name="T26" fmla="*/ 137321 w 32"/>
                  <a:gd name="T27" fmla="*/ 8192 h 2"/>
                  <a:gd name="T28" fmla="*/ 137321 w 32"/>
                  <a:gd name="T29" fmla="*/ 0 h 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2"/>
                  <a:gd name="T46" fmla="*/ 0 h 2"/>
                  <a:gd name="T47" fmla="*/ 32 w 32"/>
                  <a:gd name="T48" fmla="*/ 2 h 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2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17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0"/>
                      <a:pt x="17" y="0"/>
                      <a:pt x="17" y="0"/>
                    </a:cubicBezTo>
                    <a:moveTo>
                      <a:pt x="32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0" y="1"/>
                      <a:pt x="3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2" y="0"/>
                      <a:pt x="32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3" name="Freeform 28">
                <a:extLst>
                  <a:ext uri="{FF2B5EF4-FFF2-40B4-BE49-F238E27FC236}">
                    <a16:creationId xmlns:a16="http://schemas.microsoft.com/office/drawing/2014/main" id="{9E4C322E-7597-457C-A3B2-E5290C9CA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" y="1892"/>
                <a:ext cx="16" cy="8"/>
              </a:xfrm>
              <a:custGeom>
                <a:avLst/>
                <a:gdLst>
                  <a:gd name="T0" fmla="*/ 16384 w 4"/>
                  <a:gd name="T1" fmla="*/ 0 h 2"/>
                  <a:gd name="T2" fmla="*/ 0 w 4"/>
                  <a:gd name="T3" fmla="*/ 0 h 2"/>
                  <a:gd name="T4" fmla="*/ 0 w 4"/>
                  <a:gd name="T5" fmla="*/ 4096 h 2"/>
                  <a:gd name="T6" fmla="*/ 0 w 4"/>
                  <a:gd name="T7" fmla="*/ 8192 h 2"/>
                  <a:gd name="T8" fmla="*/ 12288 w 4"/>
                  <a:gd name="T9" fmla="*/ 8192 h 2"/>
                  <a:gd name="T10" fmla="*/ 16384 w 4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2"/>
                  <a:gd name="T20" fmla="*/ 4 w 4"/>
                  <a:gd name="T21" fmla="*/ 2 h 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2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0"/>
                      <a:pt x="4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4" name="Freeform 29">
                <a:extLst>
                  <a:ext uri="{FF2B5EF4-FFF2-40B4-BE49-F238E27FC236}">
                    <a16:creationId xmlns:a16="http://schemas.microsoft.com/office/drawing/2014/main" id="{D77D3797-B515-4069-915C-7CD5BB64C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892"/>
                <a:ext cx="16" cy="8"/>
              </a:xfrm>
              <a:custGeom>
                <a:avLst/>
                <a:gdLst>
                  <a:gd name="T0" fmla="*/ 16384 w 4"/>
                  <a:gd name="T1" fmla="*/ 0 h 2"/>
                  <a:gd name="T2" fmla="*/ 0 w 4"/>
                  <a:gd name="T3" fmla="*/ 0 h 2"/>
                  <a:gd name="T4" fmla="*/ 0 w 4"/>
                  <a:gd name="T5" fmla="*/ 8192 h 2"/>
                  <a:gd name="T6" fmla="*/ 12288 w 4"/>
                  <a:gd name="T7" fmla="*/ 8192 h 2"/>
                  <a:gd name="T8" fmla="*/ 16384 w 4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2"/>
                  <a:gd name="T17" fmla="*/ 4 w 4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2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4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9525" name="Picture 30">
                <a:extLst>
                  <a:ext uri="{FF2B5EF4-FFF2-40B4-BE49-F238E27FC236}">
                    <a16:creationId xmlns:a16="http://schemas.microsoft.com/office/drawing/2014/main" id="{93854D64-E2F6-4F05-8A9E-36038A8142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" y="1708"/>
                <a:ext cx="412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26" name="Freeform 31">
                <a:extLst>
                  <a:ext uri="{FF2B5EF4-FFF2-40B4-BE49-F238E27FC236}">
                    <a16:creationId xmlns:a16="http://schemas.microsoft.com/office/drawing/2014/main" id="{D4B7BA4C-40E2-4B4D-85C6-378A8DE15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798"/>
                <a:ext cx="1793" cy="1094"/>
              </a:xfrm>
              <a:custGeom>
                <a:avLst/>
                <a:gdLst>
                  <a:gd name="T0" fmla="*/ 1947429 w 443"/>
                  <a:gd name="T1" fmla="*/ 1017768 h 270"/>
                  <a:gd name="T2" fmla="*/ 1947429 w 443"/>
                  <a:gd name="T3" fmla="*/ 79757 h 270"/>
                  <a:gd name="T4" fmla="*/ 1868274 w 443"/>
                  <a:gd name="T5" fmla="*/ 0 h 270"/>
                  <a:gd name="T6" fmla="*/ 79171 w 443"/>
                  <a:gd name="T7" fmla="*/ 0 h 270"/>
                  <a:gd name="T8" fmla="*/ 0 w 443"/>
                  <a:gd name="T9" fmla="*/ 79757 h 270"/>
                  <a:gd name="T10" fmla="*/ 0 w 443"/>
                  <a:gd name="T11" fmla="*/ 1017768 h 270"/>
                  <a:gd name="T12" fmla="*/ 0 w 443"/>
                  <a:gd name="T13" fmla="*/ 1088891 h 270"/>
                  <a:gd name="T14" fmla="*/ 0 w 443"/>
                  <a:gd name="T15" fmla="*/ 1097541 h 270"/>
                  <a:gd name="T16" fmla="*/ 0 w 443"/>
                  <a:gd name="T17" fmla="*/ 1097541 h 270"/>
                  <a:gd name="T18" fmla="*/ 96603 w 443"/>
                  <a:gd name="T19" fmla="*/ 1194851 h 270"/>
                  <a:gd name="T20" fmla="*/ 1846519 w 443"/>
                  <a:gd name="T21" fmla="*/ 1194851 h 270"/>
                  <a:gd name="T22" fmla="*/ 1947429 w 443"/>
                  <a:gd name="T23" fmla="*/ 1097541 h 270"/>
                  <a:gd name="T24" fmla="*/ 1947429 w 443"/>
                  <a:gd name="T25" fmla="*/ 1097541 h 270"/>
                  <a:gd name="T26" fmla="*/ 1947429 w 443"/>
                  <a:gd name="T27" fmla="*/ 1088891 h 270"/>
                  <a:gd name="T28" fmla="*/ 1947429 w 443"/>
                  <a:gd name="T29" fmla="*/ 1017768 h 2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43"/>
                  <a:gd name="T46" fmla="*/ 0 h 270"/>
                  <a:gd name="T47" fmla="*/ 443 w 443"/>
                  <a:gd name="T48" fmla="*/ 270 h 2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43" h="270">
                    <a:moveTo>
                      <a:pt x="443" y="230"/>
                    </a:moveTo>
                    <a:cubicBezTo>
                      <a:pt x="443" y="18"/>
                      <a:pt x="443" y="18"/>
                      <a:pt x="443" y="18"/>
                    </a:cubicBezTo>
                    <a:cubicBezTo>
                      <a:pt x="443" y="8"/>
                      <a:pt x="435" y="0"/>
                      <a:pt x="42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9"/>
                      <a:pt x="0" y="246"/>
                      <a:pt x="0" y="246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60"/>
                      <a:pt x="10" y="270"/>
                      <a:pt x="22" y="270"/>
                    </a:cubicBezTo>
                    <a:cubicBezTo>
                      <a:pt x="420" y="270"/>
                      <a:pt x="420" y="270"/>
                      <a:pt x="420" y="270"/>
                    </a:cubicBezTo>
                    <a:cubicBezTo>
                      <a:pt x="432" y="270"/>
                      <a:pt x="443" y="260"/>
                      <a:pt x="443" y="248"/>
                    </a:cubicBezTo>
                    <a:cubicBezTo>
                      <a:pt x="443" y="248"/>
                      <a:pt x="443" y="248"/>
                      <a:pt x="443" y="248"/>
                    </a:cubicBezTo>
                    <a:cubicBezTo>
                      <a:pt x="443" y="246"/>
                      <a:pt x="443" y="246"/>
                      <a:pt x="443" y="246"/>
                    </a:cubicBezTo>
                    <a:cubicBezTo>
                      <a:pt x="443" y="246"/>
                      <a:pt x="443" y="239"/>
                      <a:pt x="443" y="230"/>
                    </a:cubicBezTo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7" name="Freeform 32">
                <a:extLst>
                  <a:ext uri="{FF2B5EF4-FFF2-40B4-BE49-F238E27FC236}">
                    <a16:creationId xmlns:a16="http://schemas.microsoft.com/office/drawing/2014/main" id="{673322DE-9B20-4CCD-AEAB-DC8D6086C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" y="843"/>
                <a:ext cx="1711" cy="952"/>
              </a:xfrm>
              <a:custGeom>
                <a:avLst/>
                <a:gdLst>
                  <a:gd name="T0" fmla="*/ 1852710 w 423"/>
                  <a:gd name="T1" fmla="*/ 66547 h 235"/>
                  <a:gd name="T2" fmla="*/ 1786612 w 423"/>
                  <a:gd name="T3" fmla="*/ 0 h 235"/>
                  <a:gd name="T4" fmla="*/ 66118 w 423"/>
                  <a:gd name="T5" fmla="*/ 0 h 235"/>
                  <a:gd name="T6" fmla="*/ 0 w 423"/>
                  <a:gd name="T7" fmla="*/ 66547 h 235"/>
                  <a:gd name="T8" fmla="*/ 0 w 423"/>
                  <a:gd name="T9" fmla="*/ 971980 h 235"/>
                  <a:gd name="T10" fmla="*/ 0 w 423"/>
                  <a:gd name="T11" fmla="*/ 1038790 h 235"/>
                  <a:gd name="T12" fmla="*/ 1852710 w 423"/>
                  <a:gd name="T13" fmla="*/ 1038790 h 235"/>
                  <a:gd name="T14" fmla="*/ 1852710 w 423"/>
                  <a:gd name="T15" fmla="*/ 971980 h 235"/>
                  <a:gd name="T16" fmla="*/ 1852710 w 423"/>
                  <a:gd name="T17" fmla="*/ 66547 h 2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3"/>
                  <a:gd name="T28" fmla="*/ 0 h 235"/>
                  <a:gd name="T29" fmla="*/ 423 w 423"/>
                  <a:gd name="T30" fmla="*/ 235 h 2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3" h="235">
                    <a:moveTo>
                      <a:pt x="423" y="15"/>
                    </a:moveTo>
                    <a:cubicBezTo>
                      <a:pt x="423" y="6"/>
                      <a:pt x="416" y="0"/>
                      <a:pt x="40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8"/>
                      <a:pt x="0" y="235"/>
                      <a:pt x="0" y="235"/>
                    </a:cubicBezTo>
                    <a:cubicBezTo>
                      <a:pt x="423" y="235"/>
                      <a:pt x="423" y="235"/>
                      <a:pt x="423" y="235"/>
                    </a:cubicBezTo>
                    <a:cubicBezTo>
                      <a:pt x="423" y="235"/>
                      <a:pt x="423" y="228"/>
                      <a:pt x="423" y="220"/>
                    </a:cubicBezTo>
                    <a:cubicBezTo>
                      <a:pt x="423" y="15"/>
                      <a:pt x="423" y="15"/>
                      <a:pt x="423" y="15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8" name="Rectangle 33">
                <a:extLst>
                  <a:ext uri="{FF2B5EF4-FFF2-40B4-BE49-F238E27FC236}">
                    <a16:creationId xmlns:a16="http://schemas.microsoft.com/office/drawing/2014/main" id="{59942F3C-1DAE-4E2D-B172-5C7CB0E00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891"/>
                <a:ext cx="1619" cy="847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29" name="Rectangle 34">
                <a:extLst>
                  <a:ext uri="{FF2B5EF4-FFF2-40B4-BE49-F238E27FC236}">
                    <a16:creationId xmlns:a16="http://schemas.microsoft.com/office/drawing/2014/main" id="{94A7D044-E6FF-4F1F-9754-0D1AB1785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891"/>
                <a:ext cx="1619" cy="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30" name="Rectangle 35">
                <a:extLst>
                  <a:ext uri="{FF2B5EF4-FFF2-40B4-BE49-F238E27FC236}">
                    <a16:creationId xmlns:a16="http://schemas.microsoft.com/office/drawing/2014/main" id="{F938490A-0C41-4C9E-96AB-08AD8C1D6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2115"/>
                <a:ext cx="704" cy="85"/>
              </a:xfrm>
              <a:prstGeom prst="rect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31" name="Freeform 36">
                <a:extLst>
                  <a:ext uri="{FF2B5EF4-FFF2-40B4-BE49-F238E27FC236}">
                    <a16:creationId xmlns:a16="http://schemas.microsoft.com/office/drawing/2014/main" id="{C86EC933-C94B-4F3D-9C96-31DF09BA09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6" y="12"/>
                <a:ext cx="850" cy="717"/>
              </a:xfrm>
              <a:custGeom>
                <a:avLst/>
                <a:gdLst>
                  <a:gd name="T0" fmla="*/ 272684 w 210"/>
                  <a:gd name="T1" fmla="*/ 715432 h 177"/>
                  <a:gd name="T2" fmla="*/ 307364 w 210"/>
                  <a:gd name="T3" fmla="*/ 728658 h 177"/>
                  <a:gd name="T4" fmla="*/ 325862 w 210"/>
                  <a:gd name="T5" fmla="*/ 715432 h 177"/>
                  <a:gd name="T6" fmla="*/ 325862 w 210"/>
                  <a:gd name="T7" fmla="*/ 728658 h 177"/>
                  <a:gd name="T8" fmla="*/ 330172 w 210"/>
                  <a:gd name="T9" fmla="*/ 728658 h 177"/>
                  <a:gd name="T10" fmla="*/ 492235 w 210"/>
                  <a:gd name="T11" fmla="*/ 715432 h 177"/>
                  <a:gd name="T12" fmla="*/ 338984 w 210"/>
                  <a:gd name="T13" fmla="*/ 724344 h 177"/>
                  <a:gd name="T14" fmla="*/ 483419 w 210"/>
                  <a:gd name="T15" fmla="*/ 728658 h 177"/>
                  <a:gd name="T16" fmla="*/ 510550 w 210"/>
                  <a:gd name="T17" fmla="*/ 715432 h 177"/>
                  <a:gd name="T18" fmla="*/ 496558 w 210"/>
                  <a:gd name="T19" fmla="*/ 728658 h 177"/>
                  <a:gd name="T20" fmla="*/ 510550 w 210"/>
                  <a:gd name="T21" fmla="*/ 715432 h 177"/>
                  <a:gd name="T22" fmla="*/ 523673 w 210"/>
                  <a:gd name="T23" fmla="*/ 715432 h 177"/>
                  <a:gd name="T24" fmla="*/ 558292 w 210"/>
                  <a:gd name="T25" fmla="*/ 728658 h 177"/>
                  <a:gd name="T26" fmla="*/ 553981 w 210"/>
                  <a:gd name="T27" fmla="*/ 715432 h 177"/>
                  <a:gd name="T28" fmla="*/ 769226 w 210"/>
                  <a:gd name="T29" fmla="*/ 715432 h 177"/>
                  <a:gd name="T30" fmla="*/ 562862 w 210"/>
                  <a:gd name="T31" fmla="*/ 724344 h 177"/>
                  <a:gd name="T32" fmla="*/ 615975 w 210"/>
                  <a:gd name="T33" fmla="*/ 728658 h 177"/>
                  <a:gd name="T34" fmla="*/ 655164 w 210"/>
                  <a:gd name="T35" fmla="*/ 781972 h 177"/>
                  <a:gd name="T36" fmla="*/ 708362 w 210"/>
                  <a:gd name="T37" fmla="*/ 747215 h 177"/>
                  <a:gd name="T38" fmla="*/ 712604 w 210"/>
                  <a:gd name="T39" fmla="*/ 728658 h 177"/>
                  <a:gd name="T40" fmla="*/ 923343 w 210"/>
                  <a:gd name="T41" fmla="*/ 556311 h 177"/>
                  <a:gd name="T42" fmla="*/ 0 w 210"/>
                  <a:gd name="T43" fmla="*/ 534501 h 177"/>
                  <a:gd name="T44" fmla="*/ 268438 w 210"/>
                  <a:gd name="T45" fmla="*/ 728658 h 177"/>
                  <a:gd name="T46" fmla="*/ 8617 w 210"/>
                  <a:gd name="T47" fmla="*/ 715432 h 177"/>
                  <a:gd name="T48" fmla="*/ 4311 w 210"/>
                  <a:gd name="T49" fmla="*/ 543134 h 177"/>
                  <a:gd name="T50" fmla="*/ 0 w 210"/>
                  <a:gd name="T51" fmla="*/ 534501 h 177"/>
                  <a:gd name="T52" fmla="*/ 0 w 210"/>
                  <a:gd name="T53" fmla="*/ 525853 h 177"/>
                  <a:gd name="T54" fmla="*/ 8617 w 210"/>
                  <a:gd name="T55" fmla="*/ 530187 h 177"/>
                  <a:gd name="T56" fmla="*/ 0 w 210"/>
                  <a:gd name="T57" fmla="*/ 472276 h 177"/>
                  <a:gd name="T58" fmla="*/ 8617 w 210"/>
                  <a:gd name="T59" fmla="*/ 379682 h 177"/>
                  <a:gd name="T60" fmla="*/ 0 w 210"/>
                  <a:gd name="T61" fmla="*/ 362138 h 177"/>
                  <a:gd name="T62" fmla="*/ 0 w 210"/>
                  <a:gd name="T63" fmla="*/ 340332 h 177"/>
                  <a:gd name="T64" fmla="*/ 8617 w 210"/>
                  <a:gd name="T65" fmla="*/ 331501 h 177"/>
                  <a:gd name="T66" fmla="*/ 0 w 210"/>
                  <a:gd name="T67" fmla="*/ 327171 h 177"/>
                  <a:gd name="T68" fmla="*/ 8617 w 210"/>
                  <a:gd name="T69" fmla="*/ 305377 h 177"/>
                  <a:gd name="T70" fmla="*/ 8617 w 210"/>
                  <a:gd name="T71" fmla="*/ 0 h 177"/>
                  <a:gd name="T72" fmla="*/ 0 w 210"/>
                  <a:gd name="T73" fmla="*/ 88349 h 177"/>
                  <a:gd name="T74" fmla="*/ 8617 w 210"/>
                  <a:gd name="T75" fmla="*/ 286755 h 17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0"/>
                  <a:gd name="T115" fmla="*/ 0 h 177"/>
                  <a:gd name="T116" fmla="*/ 210 w 210"/>
                  <a:gd name="T117" fmla="*/ 177 h 17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0" h="177">
                    <a:moveTo>
                      <a:pt x="69" y="162"/>
                    </a:moveTo>
                    <a:cubicBezTo>
                      <a:pt x="62" y="162"/>
                      <a:pt x="62" y="162"/>
                      <a:pt x="62" y="162"/>
                    </a:cubicBezTo>
                    <a:cubicBezTo>
                      <a:pt x="63" y="165"/>
                      <a:pt x="63" y="165"/>
                      <a:pt x="63" y="165"/>
                    </a:cubicBezTo>
                    <a:cubicBezTo>
                      <a:pt x="70" y="165"/>
                      <a:pt x="70" y="165"/>
                      <a:pt x="70" y="165"/>
                    </a:cubicBezTo>
                    <a:cubicBezTo>
                      <a:pt x="70" y="164"/>
                      <a:pt x="69" y="163"/>
                      <a:pt x="69" y="162"/>
                    </a:cubicBezTo>
                    <a:moveTo>
                      <a:pt x="74" y="162"/>
                    </a:moveTo>
                    <a:cubicBezTo>
                      <a:pt x="72" y="162"/>
                      <a:pt x="72" y="162"/>
                      <a:pt x="72" y="162"/>
                    </a:cubicBezTo>
                    <a:cubicBezTo>
                      <a:pt x="73" y="164"/>
                      <a:pt x="73" y="164"/>
                      <a:pt x="74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6" y="165"/>
                      <a:pt x="75" y="165"/>
                      <a:pt x="75" y="165"/>
                    </a:cubicBezTo>
                    <a:cubicBezTo>
                      <a:pt x="75" y="164"/>
                      <a:pt x="74" y="163"/>
                      <a:pt x="74" y="162"/>
                    </a:cubicBezTo>
                    <a:moveTo>
                      <a:pt x="112" y="162"/>
                    </a:moveTo>
                    <a:cubicBezTo>
                      <a:pt x="76" y="162"/>
                      <a:pt x="76" y="162"/>
                      <a:pt x="76" y="162"/>
                    </a:cubicBezTo>
                    <a:cubicBezTo>
                      <a:pt x="76" y="163"/>
                      <a:pt x="77" y="164"/>
                      <a:pt x="77" y="164"/>
                    </a:cubicBezTo>
                    <a:cubicBezTo>
                      <a:pt x="77" y="165"/>
                      <a:pt x="78" y="165"/>
                      <a:pt x="78" y="165"/>
                    </a:cubicBezTo>
                    <a:cubicBezTo>
                      <a:pt x="110" y="165"/>
                      <a:pt x="110" y="165"/>
                      <a:pt x="110" y="165"/>
                    </a:cubicBezTo>
                    <a:cubicBezTo>
                      <a:pt x="111" y="164"/>
                      <a:pt x="112" y="164"/>
                      <a:pt x="112" y="162"/>
                    </a:cubicBezTo>
                    <a:moveTo>
                      <a:pt x="116" y="162"/>
                    </a:moveTo>
                    <a:cubicBezTo>
                      <a:pt x="115" y="162"/>
                      <a:pt x="115" y="162"/>
                      <a:pt x="115" y="162"/>
                    </a:cubicBezTo>
                    <a:cubicBezTo>
                      <a:pt x="114" y="164"/>
                      <a:pt x="114" y="164"/>
                      <a:pt x="113" y="165"/>
                    </a:cubicBezTo>
                    <a:cubicBezTo>
                      <a:pt x="115" y="165"/>
                      <a:pt x="115" y="165"/>
                      <a:pt x="115" y="165"/>
                    </a:cubicBezTo>
                    <a:cubicBezTo>
                      <a:pt x="115" y="164"/>
                      <a:pt x="116" y="164"/>
                      <a:pt x="116" y="162"/>
                    </a:cubicBezTo>
                    <a:moveTo>
                      <a:pt x="126" y="162"/>
                    </a:moveTo>
                    <a:cubicBezTo>
                      <a:pt x="119" y="162"/>
                      <a:pt x="119" y="162"/>
                      <a:pt x="119" y="162"/>
                    </a:cubicBezTo>
                    <a:cubicBezTo>
                      <a:pt x="119" y="163"/>
                      <a:pt x="118" y="164"/>
                      <a:pt x="118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6" y="162"/>
                      <a:pt x="126" y="162"/>
                      <a:pt x="126" y="162"/>
                    </a:cubicBezTo>
                    <a:moveTo>
                      <a:pt x="210" y="126"/>
                    </a:moveTo>
                    <a:cubicBezTo>
                      <a:pt x="175" y="162"/>
                      <a:pt x="175" y="162"/>
                      <a:pt x="175" y="162"/>
                    </a:cubicBezTo>
                    <a:cubicBezTo>
                      <a:pt x="128" y="162"/>
                      <a:pt x="128" y="162"/>
                      <a:pt x="128" y="162"/>
                    </a:cubicBez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30" y="165"/>
                      <a:pt x="130" y="165"/>
                      <a:pt x="130" y="165"/>
                    </a:cubicBezTo>
                    <a:cubicBezTo>
                      <a:pt x="140" y="165"/>
                      <a:pt x="140" y="165"/>
                      <a:pt x="140" y="165"/>
                    </a:cubicBezTo>
                    <a:cubicBezTo>
                      <a:pt x="148" y="176"/>
                      <a:pt x="148" y="176"/>
                      <a:pt x="148" y="176"/>
                    </a:cubicBezTo>
                    <a:cubicBezTo>
                      <a:pt x="148" y="176"/>
                      <a:pt x="148" y="177"/>
                      <a:pt x="149" y="177"/>
                    </a:cubicBezTo>
                    <a:cubicBezTo>
                      <a:pt x="150" y="177"/>
                      <a:pt x="151" y="176"/>
                      <a:pt x="152" y="176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2" y="168"/>
                      <a:pt x="163" y="167"/>
                      <a:pt x="162" y="166"/>
                    </a:cubicBezTo>
                    <a:cubicBezTo>
                      <a:pt x="162" y="165"/>
                      <a:pt x="162" y="165"/>
                      <a:pt x="162" y="165"/>
                    </a:cubicBezTo>
                    <a:cubicBezTo>
                      <a:pt x="172" y="165"/>
                      <a:pt x="172" y="165"/>
                      <a:pt x="172" y="165"/>
                    </a:cubicBezTo>
                    <a:cubicBezTo>
                      <a:pt x="210" y="126"/>
                      <a:pt x="210" y="126"/>
                      <a:pt x="210" y="126"/>
                    </a:cubicBezTo>
                    <a:cubicBezTo>
                      <a:pt x="210" y="126"/>
                      <a:pt x="210" y="126"/>
                      <a:pt x="210" y="126"/>
                    </a:cubicBezTo>
                    <a:moveTo>
                      <a:pt x="0" y="121"/>
                    </a:moveTo>
                    <a:cubicBezTo>
                      <a:pt x="0" y="165"/>
                      <a:pt x="0" y="165"/>
                      <a:pt x="0" y="165"/>
                    </a:cubicBezTo>
                    <a:cubicBezTo>
                      <a:pt x="61" y="165"/>
                      <a:pt x="61" y="165"/>
                      <a:pt x="61" y="165"/>
                    </a:cubicBezTo>
                    <a:cubicBezTo>
                      <a:pt x="60" y="162"/>
                      <a:pt x="60" y="162"/>
                      <a:pt x="60" y="162"/>
                    </a:cubicBezTo>
                    <a:cubicBezTo>
                      <a:pt x="2" y="162"/>
                      <a:pt x="2" y="162"/>
                      <a:pt x="2" y="162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1" y="122"/>
                      <a:pt x="1" y="122"/>
                      <a:pt x="1" y="122"/>
                    </a:cubicBezTo>
                    <a:cubicBezTo>
                      <a:pt x="0" y="121"/>
                      <a:pt x="0" y="121"/>
                      <a:pt x="0" y="121"/>
                    </a:cubicBezTo>
                    <a:moveTo>
                      <a:pt x="0" y="82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09"/>
                      <a:pt x="2" y="109"/>
                      <a:pt x="2" y="10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0" y="82"/>
                      <a:pt x="0" y="82"/>
                      <a:pt x="0" y="82"/>
                    </a:cubicBezTo>
                    <a:moveTo>
                      <a:pt x="2" y="7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2" y="75"/>
                      <a:pt x="2" y="75"/>
                      <a:pt x="2" y="75"/>
                    </a:cubicBezTo>
                    <a:moveTo>
                      <a:pt x="0" y="66"/>
                    </a:moveTo>
                    <a:cubicBezTo>
                      <a:pt x="0" y="74"/>
                      <a:pt x="0" y="74"/>
                      <a:pt x="0" y="74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8"/>
                      <a:pt x="1" y="67"/>
                      <a:pt x="0" y="66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64"/>
                      <a:pt x="1" y="65"/>
                      <a:pt x="2" y="6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2" name="Freeform 37">
                <a:extLst>
                  <a:ext uri="{FF2B5EF4-FFF2-40B4-BE49-F238E27FC236}">
                    <a16:creationId xmlns:a16="http://schemas.microsoft.com/office/drawing/2014/main" id="{5AA6543D-EBAC-4F93-878B-67F07FA1F2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6" y="267"/>
                <a:ext cx="8" cy="244"/>
              </a:xfrm>
              <a:custGeom>
                <a:avLst/>
                <a:gdLst>
                  <a:gd name="T0" fmla="*/ 0 w 2"/>
                  <a:gd name="T1" fmla="*/ 253540 h 60"/>
                  <a:gd name="T2" fmla="*/ 0 w 2"/>
                  <a:gd name="T3" fmla="*/ 262552 h 60"/>
                  <a:gd name="T4" fmla="*/ 4096 w 2"/>
                  <a:gd name="T5" fmla="*/ 266936 h 60"/>
                  <a:gd name="T6" fmla="*/ 4096 w 2"/>
                  <a:gd name="T7" fmla="*/ 271304 h 60"/>
                  <a:gd name="T8" fmla="*/ 8192 w 2"/>
                  <a:gd name="T9" fmla="*/ 271304 h 60"/>
                  <a:gd name="T10" fmla="*/ 8192 w 2"/>
                  <a:gd name="T11" fmla="*/ 257924 h 60"/>
                  <a:gd name="T12" fmla="*/ 8192 w 2"/>
                  <a:gd name="T13" fmla="*/ 257924 h 60"/>
                  <a:gd name="T14" fmla="*/ 0 w 2"/>
                  <a:gd name="T15" fmla="*/ 253540 h 60"/>
                  <a:gd name="T16" fmla="*/ 8192 w 2"/>
                  <a:gd name="T17" fmla="*/ 162484 h 60"/>
                  <a:gd name="T18" fmla="*/ 0 w 2"/>
                  <a:gd name="T19" fmla="*/ 199132 h 60"/>
                  <a:gd name="T20" fmla="*/ 8192 w 2"/>
                  <a:gd name="T21" fmla="*/ 207880 h 60"/>
                  <a:gd name="T22" fmla="*/ 8192 w 2"/>
                  <a:gd name="T23" fmla="*/ 162484 h 60"/>
                  <a:gd name="T24" fmla="*/ 8192 w 2"/>
                  <a:gd name="T25" fmla="*/ 41029 h 60"/>
                  <a:gd name="T26" fmla="*/ 0 w 2"/>
                  <a:gd name="T27" fmla="*/ 50044 h 60"/>
                  <a:gd name="T28" fmla="*/ 0 w 2"/>
                  <a:gd name="T29" fmla="*/ 85616 h 60"/>
                  <a:gd name="T30" fmla="*/ 4096 w 2"/>
                  <a:gd name="T31" fmla="*/ 104452 h 60"/>
                  <a:gd name="T32" fmla="*/ 8192 w 2"/>
                  <a:gd name="T33" fmla="*/ 104452 h 60"/>
                  <a:gd name="T34" fmla="*/ 8192 w 2"/>
                  <a:gd name="T35" fmla="*/ 85616 h 60"/>
                  <a:gd name="T36" fmla="*/ 0 w 2"/>
                  <a:gd name="T37" fmla="*/ 63424 h 60"/>
                  <a:gd name="T38" fmla="*/ 8192 w 2"/>
                  <a:gd name="T39" fmla="*/ 54408 h 60"/>
                  <a:gd name="T40" fmla="*/ 8192 w 2"/>
                  <a:gd name="T41" fmla="*/ 41029 h 60"/>
                  <a:gd name="T42" fmla="*/ 0 w 2"/>
                  <a:gd name="T43" fmla="*/ 0 h 60"/>
                  <a:gd name="T44" fmla="*/ 0 w 2"/>
                  <a:gd name="T45" fmla="*/ 13379 h 60"/>
                  <a:gd name="T46" fmla="*/ 8192 w 2"/>
                  <a:gd name="T47" fmla="*/ 26840 h 60"/>
                  <a:gd name="T48" fmla="*/ 8192 w 2"/>
                  <a:gd name="T49" fmla="*/ 9012 h 60"/>
                  <a:gd name="T50" fmla="*/ 0 w 2"/>
                  <a:gd name="T51" fmla="*/ 0 h 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"/>
                  <a:gd name="T79" fmla="*/ 0 h 60"/>
                  <a:gd name="T80" fmla="*/ 2 w 2"/>
                  <a:gd name="T81" fmla="*/ 60 h 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" h="60">
                    <a:moveTo>
                      <a:pt x="0" y="56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2" y="36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36"/>
                      <a:pt x="2" y="36"/>
                      <a:pt x="2" y="36"/>
                    </a:cubicBezTo>
                    <a:moveTo>
                      <a:pt x="2" y="9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9"/>
                      <a:pt x="2" y="9"/>
                      <a:pt x="2" y="9"/>
                    </a:cubicBezTo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5"/>
                      <a:pt x="2" y="6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1"/>
                      <a:pt x="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3" name="Freeform 38">
                <a:extLst>
                  <a:ext uri="{FF2B5EF4-FFF2-40B4-BE49-F238E27FC236}">
                    <a16:creationId xmlns:a16="http://schemas.microsoft.com/office/drawing/2014/main" id="{6585D221-D996-4992-BB29-AD2EAE4537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39" y="669"/>
                <a:ext cx="283" cy="12"/>
              </a:xfrm>
              <a:custGeom>
                <a:avLst/>
                <a:gdLst>
                  <a:gd name="T0" fmla="*/ 8530 w 70"/>
                  <a:gd name="T1" fmla="*/ 0 h 3"/>
                  <a:gd name="T2" fmla="*/ 0 w 70"/>
                  <a:gd name="T3" fmla="*/ 0 h 3"/>
                  <a:gd name="T4" fmla="*/ 4298 w 70"/>
                  <a:gd name="T5" fmla="*/ 12288 h 3"/>
                  <a:gd name="T6" fmla="*/ 13075 w 70"/>
                  <a:gd name="T7" fmla="*/ 12288 h 3"/>
                  <a:gd name="T8" fmla="*/ 8530 w 70"/>
                  <a:gd name="T9" fmla="*/ 0 h 3"/>
                  <a:gd name="T10" fmla="*/ 52860 w 70"/>
                  <a:gd name="T11" fmla="*/ 0 h 3"/>
                  <a:gd name="T12" fmla="*/ 47580 w 70"/>
                  <a:gd name="T13" fmla="*/ 0 h 3"/>
                  <a:gd name="T14" fmla="*/ 57158 w 70"/>
                  <a:gd name="T15" fmla="*/ 12288 h 3"/>
                  <a:gd name="T16" fmla="*/ 61455 w 70"/>
                  <a:gd name="T17" fmla="*/ 12288 h 3"/>
                  <a:gd name="T18" fmla="*/ 52860 w 70"/>
                  <a:gd name="T19" fmla="*/ 0 h 3"/>
                  <a:gd name="T20" fmla="*/ 248454 w 70"/>
                  <a:gd name="T21" fmla="*/ 0 h 3"/>
                  <a:gd name="T22" fmla="*/ 244156 w 70"/>
                  <a:gd name="T23" fmla="*/ 0 h 3"/>
                  <a:gd name="T24" fmla="*/ 239875 w 70"/>
                  <a:gd name="T25" fmla="*/ 12288 h 3"/>
                  <a:gd name="T26" fmla="*/ 244156 w 70"/>
                  <a:gd name="T27" fmla="*/ 12288 h 3"/>
                  <a:gd name="T28" fmla="*/ 248454 w 70"/>
                  <a:gd name="T29" fmla="*/ 0 h 3"/>
                  <a:gd name="T30" fmla="*/ 297097 w 70"/>
                  <a:gd name="T31" fmla="*/ 0 h 3"/>
                  <a:gd name="T32" fmla="*/ 288240 w 70"/>
                  <a:gd name="T33" fmla="*/ 0 h 3"/>
                  <a:gd name="T34" fmla="*/ 288240 w 70"/>
                  <a:gd name="T35" fmla="*/ 12288 h 3"/>
                  <a:gd name="T36" fmla="*/ 292800 w 70"/>
                  <a:gd name="T37" fmla="*/ 12288 h 3"/>
                  <a:gd name="T38" fmla="*/ 305612 w 70"/>
                  <a:gd name="T39" fmla="*/ 12288 h 3"/>
                  <a:gd name="T40" fmla="*/ 297097 w 70"/>
                  <a:gd name="T41" fmla="*/ 8192 h 3"/>
                  <a:gd name="T42" fmla="*/ 297097 w 70"/>
                  <a:gd name="T43" fmla="*/ 0 h 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0"/>
                  <a:gd name="T67" fmla="*/ 0 h 3"/>
                  <a:gd name="T68" fmla="*/ 70 w 70"/>
                  <a:gd name="T69" fmla="*/ 3 h 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0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2"/>
                      <a:pt x="12" y="2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0"/>
                    </a:cubicBezTo>
                    <a:moveTo>
                      <a:pt x="57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6" y="2"/>
                      <a:pt x="55" y="2"/>
                      <a:pt x="55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2"/>
                      <a:pt x="57" y="2"/>
                      <a:pt x="57" y="0"/>
                    </a:cubicBezTo>
                    <a:moveTo>
                      <a:pt x="68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4" name="Freeform 39">
                <a:extLst>
                  <a:ext uri="{FF2B5EF4-FFF2-40B4-BE49-F238E27FC236}">
                    <a16:creationId xmlns:a16="http://schemas.microsoft.com/office/drawing/2014/main" id="{0D144217-E9F0-4538-84C2-02236B2D92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75" y="669"/>
                <a:ext cx="203" cy="12"/>
              </a:xfrm>
              <a:custGeom>
                <a:avLst/>
                <a:gdLst>
                  <a:gd name="T0" fmla="*/ 8705 w 50"/>
                  <a:gd name="T1" fmla="*/ 0 h 3"/>
                  <a:gd name="T2" fmla="*/ 0 w 50"/>
                  <a:gd name="T3" fmla="*/ 0 h 3"/>
                  <a:gd name="T4" fmla="*/ 4352 w 50"/>
                  <a:gd name="T5" fmla="*/ 12288 h 3"/>
                  <a:gd name="T6" fmla="*/ 17669 w 50"/>
                  <a:gd name="T7" fmla="*/ 12288 h 3"/>
                  <a:gd name="T8" fmla="*/ 8705 w 50"/>
                  <a:gd name="T9" fmla="*/ 0 h 3"/>
                  <a:gd name="T10" fmla="*/ 223864 w 50"/>
                  <a:gd name="T11" fmla="*/ 0 h 3"/>
                  <a:gd name="T12" fmla="*/ 215225 w 50"/>
                  <a:gd name="T13" fmla="*/ 0 h 3"/>
                  <a:gd name="T14" fmla="*/ 210543 w 50"/>
                  <a:gd name="T15" fmla="*/ 12288 h 3"/>
                  <a:gd name="T16" fmla="*/ 219512 w 50"/>
                  <a:gd name="T17" fmla="*/ 12288 h 3"/>
                  <a:gd name="T18" fmla="*/ 223864 w 50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0"/>
                  <a:gd name="T31" fmla="*/ 0 h 3"/>
                  <a:gd name="T32" fmla="*/ 50 w 50"/>
                  <a:gd name="T33" fmla="*/ 3 h 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0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0"/>
                    </a:cubicBezTo>
                    <a:moveTo>
                      <a:pt x="50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2"/>
                      <a:pt x="47" y="2"/>
                      <a:pt x="47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50" y="1"/>
                      <a:pt x="5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5" name="Freeform 40">
                <a:extLst>
                  <a:ext uri="{FF2B5EF4-FFF2-40B4-BE49-F238E27FC236}">
                    <a16:creationId xmlns:a16="http://schemas.microsoft.com/office/drawing/2014/main" id="{551ACF7D-FD99-4ED0-A12C-8A87237C95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96" y="669"/>
                <a:ext cx="165" cy="12"/>
              </a:xfrm>
              <a:custGeom>
                <a:avLst/>
                <a:gdLst>
                  <a:gd name="T0" fmla="*/ 8407 w 41"/>
                  <a:gd name="T1" fmla="*/ 0 h 3"/>
                  <a:gd name="T2" fmla="*/ 0 w 41"/>
                  <a:gd name="T3" fmla="*/ 0 h 3"/>
                  <a:gd name="T4" fmla="*/ 4177 w 41"/>
                  <a:gd name="T5" fmla="*/ 12288 h 3"/>
                  <a:gd name="T6" fmla="*/ 8407 w 41"/>
                  <a:gd name="T7" fmla="*/ 12288 h 3"/>
                  <a:gd name="T8" fmla="*/ 16810 w 41"/>
                  <a:gd name="T9" fmla="*/ 12288 h 3"/>
                  <a:gd name="T10" fmla="*/ 12584 w 41"/>
                  <a:gd name="T11" fmla="*/ 8192 h 3"/>
                  <a:gd name="T12" fmla="*/ 8407 w 41"/>
                  <a:gd name="T13" fmla="*/ 0 h 3"/>
                  <a:gd name="T14" fmla="*/ 174151 w 41"/>
                  <a:gd name="T15" fmla="*/ 0 h 3"/>
                  <a:gd name="T16" fmla="*/ 161567 w 41"/>
                  <a:gd name="T17" fmla="*/ 0 h 3"/>
                  <a:gd name="T18" fmla="*/ 153164 w 41"/>
                  <a:gd name="T19" fmla="*/ 12288 h 3"/>
                  <a:gd name="T20" fmla="*/ 165749 w 41"/>
                  <a:gd name="T21" fmla="*/ 12288 h 3"/>
                  <a:gd name="T22" fmla="*/ 174151 w 41"/>
                  <a:gd name="T23" fmla="*/ 0 h 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"/>
                  <a:gd name="T37" fmla="*/ 0 h 3"/>
                  <a:gd name="T38" fmla="*/ 41 w 41"/>
                  <a:gd name="T39" fmla="*/ 3 h 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2"/>
                      <a:pt x="2" y="1"/>
                      <a:pt x="2" y="0"/>
                    </a:cubicBezTo>
                    <a:moveTo>
                      <a:pt x="41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0" y="2"/>
                      <a:pt x="40" y="2"/>
                      <a:pt x="4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6" name="Freeform 41">
                <a:extLst>
                  <a:ext uri="{FF2B5EF4-FFF2-40B4-BE49-F238E27FC236}">
                    <a16:creationId xmlns:a16="http://schemas.microsoft.com/office/drawing/2014/main" id="{B52E169B-1551-46A7-874D-C866B8FA9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0"/>
                <a:ext cx="854" cy="669"/>
              </a:xfrm>
              <a:custGeom>
                <a:avLst/>
                <a:gdLst>
                  <a:gd name="T0" fmla="*/ 854 w 854"/>
                  <a:gd name="T1" fmla="*/ 511 h 669"/>
                  <a:gd name="T2" fmla="*/ 854 w 854"/>
                  <a:gd name="T3" fmla="*/ 0 h 669"/>
                  <a:gd name="T4" fmla="*/ 0 w 854"/>
                  <a:gd name="T5" fmla="*/ 0 h 669"/>
                  <a:gd name="T6" fmla="*/ 0 w 854"/>
                  <a:gd name="T7" fmla="*/ 669 h 669"/>
                  <a:gd name="T8" fmla="*/ 700 w 854"/>
                  <a:gd name="T9" fmla="*/ 669 h 669"/>
                  <a:gd name="T10" fmla="*/ 854 w 854"/>
                  <a:gd name="T11" fmla="*/ 511 h 6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4"/>
                  <a:gd name="T19" fmla="*/ 0 h 669"/>
                  <a:gd name="T20" fmla="*/ 854 w 854"/>
                  <a:gd name="T21" fmla="*/ 669 h 6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4" h="669">
                    <a:moveTo>
                      <a:pt x="854" y="511"/>
                    </a:moveTo>
                    <a:lnTo>
                      <a:pt x="854" y="0"/>
                    </a:lnTo>
                    <a:lnTo>
                      <a:pt x="0" y="0"/>
                    </a:lnTo>
                    <a:lnTo>
                      <a:pt x="0" y="669"/>
                    </a:lnTo>
                    <a:lnTo>
                      <a:pt x="700" y="669"/>
                    </a:lnTo>
                    <a:lnTo>
                      <a:pt x="854" y="511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7" name="Freeform 42">
                <a:extLst>
                  <a:ext uri="{FF2B5EF4-FFF2-40B4-BE49-F238E27FC236}">
                    <a16:creationId xmlns:a16="http://schemas.microsoft.com/office/drawing/2014/main" id="{A0844132-6B31-472D-831A-7D03AC117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0"/>
                <a:ext cx="854" cy="669"/>
              </a:xfrm>
              <a:custGeom>
                <a:avLst/>
                <a:gdLst>
                  <a:gd name="T0" fmla="*/ 854 w 854"/>
                  <a:gd name="T1" fmla="*/ 511 h 669"/>
                  <a:gd name="T2" fmla="*/ 854 w 854"/>
                  <a:gd name="T3" fmla="*/ 0 h 669"/>
                  <a:gd name="T4" fmla="*/ 0 w 854"/>
                  <a:gd name="T5" fmla="*/ 0 h 669"/>
                  <a:gd name="T6" fmla="*/ 0 w 854"/>
                  <a:gd name="T7" fmla="*/ 669 h 669"/>
                  <a:gd name="T8" fmla="*/ 700 w 854"/>
                  <a:gd name="T9" fmla="*/ 669 h 669"/>
                  <a:gd name="T10" fmla="*/ 854 w 854"/>
                  <a:gd name="T11" fmla="*/ 511 h 6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4"/>
                  <a:gd name="T19" fmla="*/ 0 h 669"/>
                  <a:gd name="T20" fmla="*/ 854 w 854"/>
                  <a:gd name="T21" fmla="*/ 669 h 6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4" h="669">
                    <a:moveTo>
                      <a:pt x="854" y="511"/>
                    </a:moveTo>
                    <a:lnTo>
                      <a:pt x="854" y="0"/>
                    </a:lnTo>
                    <a:lnTo>
                      <a:pt x="0" y="0"/>
                    </a:lnTo>
                    <a:lnTo>
                      <a:pt x="0" y="669"/>
                    </a:lnTo>
                    <a:lnTo>
                      <a:pt x="700" y="669"/>
                    </a:lnTo>
                    <a:lnTo>
                      <a:pt x="854" y="5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8" name="Freeform 43">
                <a:extLst>
                  <a:ext uri="{FF2B5EF4-FFF2-40B4-BE49-F238E27FC236}">
                    <a16:creationId xmlns:a16="http://schemas.microsoft.com/office/drawing/2014/main" id="{2655C85E-0050-4DF6-9B60-558A9E206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511"/>
                <a:ext cx="154" cy="158"/>
              </a:xfrm>
              <a:custGeom>
                <a:avLst/>
                <a:gdLst>
                  <a:gd name="T0" fmla="*/ 0 w 154"/>
                  <a:gd name="T1" fmla="*/ 0 h 158"/>
                  <a:gd name="T2" fmla="*/ 0 w 154"/>
                  <a:gd name="T3" fmla="*/ 158 h 158"/>
                  <a:gd name="T4" fmla="*/ 154 w 154"/>
                  <a:gd name="T5" fmla="*/ 0 h 158"/>
                  <a:gd name="T6" fmla="*/ 0 w 154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4"/>
                  <a:gd name="T13" fmla="*/ 0 h 158"/>
                  <a:gd name="T14" fmla="*/ 154 w 154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4" h="158">
                    <a:moveTo>
                      <a:pt x="0" y="0"/>
                    </a:moveTo>
                    <a:lnTo>
                      <a:pt x="0" y="158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9" name="Freeform 44">
                <a:extLst>
                  <a:ext uri="{FF2B5EF4-FFF2-40B4-BE49-F238E27FC236}">
                    <a16:creationId xmlns:a16="http://schemas.microsoft.com/office/drawing/2014/main" id="{A592B836-F30C-49F4-A69B-CBF8A0F87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511"/>
                <a:ext cx="154" cy="158"/>
              </a:xfrm>
              <a:custGeom>
                <a:avLst/>
                <a:gdLst>
                  <a:gd name="T0" fmla="*/ 8 w 154"/>
                  <a:gd name="T1" fmla="*/ 8 h 158"/>
                  <a:gd name="T2" fmla="*/ 0 w 154"/>
                  <a:gd name="T3" fmla="*/ 158 h 158"/>
                  <a:gd name="T4" fmla="*/ 154 w 154"/>
                  <a:gd name="T5" fmla="*/ 0 h 158"/>
                  <a:gd name="T6" fmla="*/ 8 w 154"/>
                  <a:gd name="T7" fmla="*/ 8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4"/>
                  <a:gd name="T13" fmla="*/ 0 h 158"/>
                  <a:gd name="T14" fmla="*/ 154 w 154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4" h="158">
                    <a:moveTo>
                      <a:pt x="8" y="8"/>
                    </a:moveTo>
                    <a:lnTo>
                      <a:pt x="0" y="158"/>
                    </a:lnTo>
                    <a:lnTo>
                      <a:pt x="154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2E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0" name="Freeform 45">
                <a:extLst>
                  <a:ext uri="{FF2B5EF4-FFF2-40B4-BE49-F238E27FC236}">
                    <a16:creationId xmlns:a16="http://schemas.microsoft.com/office/drawing/2014/main" id="{AE88E045-B77C-4E2A-9723-0FE68AA2D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5" y="446"/>
                <a:ext cx="77" cy="158"/>
              </a:xfrm>
              <a:custGeom>
                <a:avLst/>
                <a:gdLst>
                  <a:gd name="T0" fmla="*/ 4 w 77"/>
                  <a:gd name="T1" fmla="*/ 158 h 158"/>
                  <a:gd name="T2" fmla="*/ 0 w 77"/>
                  <a:gd name="T3" fmla="*/ 154 h 158"/>
                  <a:gd name="T4" fmla="*/ 73 w 77"/>
                  <a:gd name="T5" fmla="*/ 0 h 158"/>
                  <a:gd name="T6" fmla="*/ 77 w 77"/>
                  <a:gd name="T7" fmla="*/ 4 h 158"/>
                  <a:gd name="T8" fmla="*/ 4 w 77"/>
                  <a:gd name="T9" fmla="*/ 158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158"/>
                  <a:gd name="T17" fmla="*/ 77 w 77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158">
                    <a:moveTo>
                      <a:pt x="4" y="158"/>
                    </a:moveTo>
                    <a:lnTo>
                      <a:pt x="0" y="154"/>
                    </a:lnTo>
                    <a:lnTo>
                      <a:pt x="73" y="0"/>
                    </a:lnTo>
                    <a:lnTo>
                      <a:pt x="77" y="4"/>
                    </a:lnTo>
                    <a:lnTo>
                      <a:pt x="4" y="15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1" name="Freeform 46">
                <a:extLst>
                  <a:ext uri="{FF2B5EF4-FFF2-40B4-BE49-F238E27FC236}">
                    <a16:creationId xmlns:a16="http://schemas.microsoft.com/office/drawing/2014/main" id="{DCB5BE7D-8353-4ED2-AAE6-9628E810C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" y="438"/>
                <a:ext cx="81" cy="93"/>
              </a:xfrm>
              <a:custGeom>
                <a:avLst/>
                <a:gdLst>
                  <a:gd name="T0" fmla="*/ 77 w 81"/>
                  <a:gd name="T1" fmla="*/ 93 h 93"/>
                  <a:gd name="T2" fmla="*/ 0 w 81"/>
                  <a:gd name="T3" fmla="*/ 4 h 93"/>
                  <a:gd name="T4" fmla="*/ 4 w 81"/>
                  <a:gd name="T5" fmla="*/ 0 h 93"/>
                  <a:gd name="T6" fmla="*/ 81 w 81"/>
                  <a:gd name="T7" fmla="*/ 89 h 93"/>
                  <a:gd name="T8" fmla="*/ 77 w 81"/>
                  <a:gd name="T9" fmla="*/ 93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93"/>
                  <a:gd name="T17" fmla="*/ 81 w 81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93">
                    <a:moveTo>
                      <a:pt x="77" y="93"/>
                    </a:moveTo>
                    <a:lnTo>
                      <a:pt x="0" y="4"/>
                    </a:lnTo>
                    <a:lnTo>
                      <a:pt x="4" y="0"/>
                    </a:lnTo>
                    <a:lnTo>
                      <a:pt x="81" y="89"/>
                    </a:lnTo>
                    <a:lnTo>
                      <a:pt x="77" y="9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2" name="Freeform 47">
                <a:extLst>
                  <a:ext uri="{FF2B5EF4-FFF2-40B4-BE49-F238E27FC236}">
                    <a16:creationId xmlns:a16="http://schemas.microsoft.com/office/drawing/2014/main" id="{F189ADFB-B89A-44A7-84AC-B76497DE8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373"/>
                <a:ext cx="73" cy="154"/>
              </a:xfrm>
              <a:custGeom>
                <a:avLst/>
                <a:gdLst>
                  <a:gd name="T0" fmla="*/ 4 w 73"/>
                  <a:gd name="T1" fmla="*/ 154 h 154"/>
                  <a:gd name="T2" fmla="*/ 0 w 73"/>
                  <a:gd name="T3" fmla="*/ 150 h 154"/>
                  <a:gd name="T4" fmla="*/ 69 w 73"/>
                  <a:gd name="T5" fmla="*/ 0 h 154"/>
                  <a:gd name="T6" fmla="*/ 73 w 73"/>
                  <a:gd name="T7" fmla="*/ 0 h 154"/>
                  <a:gd name="T8" fmla="*/ 4 w 73"/>
                  <a:gd name="T9" fmla="*/ 154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54"/>
                  <a:gd name="T17" fmla="*/ 73 w 73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54">
                    <a:moveTo>
                      <a:pt x="4" y="154"/>
                    </a:moveTo>
                    <a:lnTo>
                      <a:pt x="0" y="150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4" y="154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3" name="Freeform 48">
                <a:extLst>
                  <a:ext uri="{FF2B5EF4-FFF2-40B4-BE49-F238E27FC236}">
                    <a16:creationId xmlns:a16="http://schemas.microsoft.com/office/drawing/2014/main" id="{AC163E7D-B5CB-49BE-BFE1-0951A4B2D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6" y="369"/>
                <a:ext cx="113" cy="69"/>
              </a:xfrm>
              <a:custGeom>
                <a:avLst/>
                <a:gdLst>
                  <a:gd name="T0" fmla="*/ 109 w 113"/>
                  <a:gd name="T1" fmla="*/ 69 h 69"/>
                  <a:gd name="T2" fmla="*/ 0 w 113"/>
                  <a:gd name="T3" fmla="*/ 4 h 69"/>
                  <a:gd name="T4" fmla="*/ 0 w 113"/>
                  <a:gd name="T5" fmla="*/ 0 h 69"/>
                  <a:gd name="T6" fmla="*/ 113 w 113"/>
                  <a:gd name="T7" fmla="*/ 65 h 69"/>
                  <a:gd name="T8" fmla="*/ 109 w 113"/>
                  <a:gd name="T9" fmla="*/ 69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9"/>
                  <a:gd name="T17" fmla="*/ 113 w 11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9">
                    <a:moveTo>
                      <a:pt x="109" y="69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113" y="65"/>
                    </a:lnTo>
                    <a:lnTo>
                      <a:pt x="109" y="69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4" name="Freeform 49">
                <a:extLst>
                  <a:ext uri="{FF2B5EF4-FFF2-40B4-BE49-F238E27FC236}">
                    <a16:creationId xmlns:a16="http://schemas.microsoft.com/office/drawing/2014/main" id="{175430ED-5C2C-4B88-9D19-D67DC7673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6" y="369"/>
                <a:ext cx="113" cy="69"/>
              </a:xfrm>
              <a:custGeom>
                <a:avLst/>
                <a:gdLst>
                  <a:gd name="T0" fmla="*/ 109 w 113"/>
                  <a:gd name="T1" fmla="*/ 69 h 69"/>
                  <a:gd name="T2" fmla="*/ 0 w 113"/>
                  <a:gd name="T3" fmla="*/ 4 h 69"/>
                  <a:gd name="T4" fmla="*/ 0 w 113"/>
                  <a:gd name="T5" fmla="*/ 0 h 69"/>
                  <a:gd name="T6" fmla="*/ 113 w 113"/>
                  <a:gd name="T7" fmla="*/ 65 h 69"/>
                  <a:gd name="T8" fmla="*/ 109 w 113"/>
                  <a:gd name="T9" fmla="*/ 69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9"/>
                  <a:gd name="T17" fmla="*/ 113 w 11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9">
                    <a:moveTo>
                      <a:pt x="109" y="69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113" y="65"/>
                    </a:lnTo>
                    <a:lnTo>
                      <a:pt x="109" y="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5" name="Freeform 50">
                <a:extLst>
                  <a:ext uri="{FF2B5EF4-FFF2-40B4-BE49-F238E27FC236}">
                    <a16:creationId xmlns:a16="http://schemas.microsoft.com/office/drawing/2014/main" id="{A809E945-7D1E-4C7D-A208-EA8BCE474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0" y="332"/>
                <a:ext cx="93" cy="106"/>
              </a:xfrm>
              <a:custGeom>
                <a:avLst/>
                <a:gdLst>
                  <a:gd name="T0" fmla="*/ 4 w 93"/>
                  <a:gd name="T1" fmla="*/ 106 h 106"/>
                  <a:gd name="T2" fmla="*/ 0 w 93"/>
                  <a:gd name="T3" fmla="*/ 102 h 106"/>
                  <a:gd name="T4" fmla="*/ 89 w 93"/>
                  <a:gd name="T5" fmla="*/ 0 h 106"/>
                  <a:gd name="T6" fmla="*/ 93 w 93"/>
                  <a:gd name="T7" fmla="*/ 0 h 106"/>
                  <a:gd name="T8" fmla="*/ 4 w 93"/>
                  <a:gd name="T9" fmla="*/ 106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106"/>
                  <a:gd name="T17" fmla="*/ 93 w 93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106">
                    <a:moveTo>
                      <a:pt x="4" y="106"/>
                    </a:moveTo>
                    <a:lnTo>
                      <a:pt x="0" y="102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4" y="106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6" name="Freeform 51">
                <a:extLst>
                  <a:ext uri="{FF2B5EF4-FFF2-40B4-BE49-F238E27FC236}">
                    <a16:creationId xmlns:a16="http://schemas.microsoft.com/office/drawing/2014/main" id="{961BFDDD-EA2B-4EFA-9F91-71EBF59A6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9" y="316"/>
                <a:ext cx="154" cy="16"/>
              </a:xfrm>
              <a:custGeom>
                <a:avLst/>
                <a:gdLst>
                  <a:gd name="T0" fmla="*/ 149 w 154"/>
                  <a:gd name="T1" fmla="*/ 16 h 16"/>
                  <a:gd name="T2" fmla="*/ 0 w 154"/>
                  <a:gd name="T3" fmla="*/ 8 h 16"/>
                  <a:gd name="T4" fmla="*/ 0 w 154"/>
                  <a:gd name="T5" fmla="*/ 0 h 16"/>
                  <a:gd name="T6" fmla="*/ 154 w 154"/>
                  <a:gd name="T7" fmla="*/ 12 h 16"/>
                  <a:gd name="T8" fmla="*/ 149 w 154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4"/>
                  <a:gd name="T16" fmla="*/ 0 h 16"/>
                  <a:gd name="T17" fmla="*/ 154 w 154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4" h="16">
                    <a:moveTo>
                      <a:pt x="149" y="16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154" y="12"/>
                    </a:lnTo>
                    <a:lnTo>
                      <a:pt x="149" y="16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7" name="Freeform 52">
                <a:extLst>
                  <a:ext uri="{FF2B5EF4-FFF2-40B4-BE49-F238E27FC236}">
                    <a16:creationId xmlns:a16="http://schemas.microsoft.com/office/drawing/2014/main" id="{DC6679E0-FF34-4A2D-BA5B-B77964A144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6" y="417"/>
                <a:ext cx="40" cy="41"/>
              </a:xfrm>
              <a:custGeom>
                <a:avLst/>
                <a:gdLst>
                  <a:gd name="T0" fmla="*/ 16384 w 10"/>
                  <a:gd name="T1" fmla="*/ 0 h 10"/>
                  <a:gd name="T2" fmla="*/ 16384 w 10"/>
                  <a:gd name="T3" fmla="*/ 0 h 10"/>
                  <a:gd name="T4" fmla="*/ 4096 w 10"/>
                  <a:gd name="T5" fmla="*/ 24325 h 10"/>
                  <a:gd name="T6" fmla="*/ 24576 w 10"/>
                  <a:gd name="T7" fmla="*/ 42931 h 10"/>
                  <a:gd name="T8" fmla="*/ 24576 w 10"/>
                  <a:gd name="T9" fmla="*/ 42931 h 10"/>
                  <a:gd name="T10" fmla="*/ 40960 w 10"/>
                  <a:gd name="T11" fmla="*/ 18676 h 10"/>
                  <a:gd name="T12" fmla="*/ 16384 w 10"/>
                  <a:gd name="T13" fmla="*/ 0 h 10"/>
                  <a:gd name="T14" fmla="*/ 20480 w 10"/>
                  <a:gd name="T15" fmla="*/ 13850 h 10"/>
                  <a:gd name="T16" fmla="*/ 20480 w 10"/>
                  <a:gd name="T17" fmla="*/ 9311 h 10"/>
                  <a:gd name="T18" fmla="*/ 20480 w 10"/>
                  <a:gd name="T19" fmla="*/ 13850 h 10"/>
                  <a:gd name="T20" fmla="*/ 28672 w 10"/>
                  <a:gd name="T21" fmla="*/ 18676 h 10"/>
                  <a:gd name="T22" fmla="*/ 24576 w 10"/>
                  <a:gd name="T23" fmla="*/ 28811 h 10"/>
                  <a:gd name="T24" fmla="*/ 16384 w 10"/>
                  <a:gd name="T25" fmla="*/ 24325 h 10"/>
                  <a:gd name="T26" fmla="*/ 20480 w 10"/>
                  <a:gd name="T27" fmla="*/ 13850 h 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0"/>
                  <a:gd name="T44" fmla="*/ 10 w 10"/>
                  <a:gd name="T45" fmla="*/ 10 h 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0" y="3"/>
                      <a:pt x="1" y="5"/>
                    </a:cubicBezTo>
                    <a:cubicBezTo>
                      <a:pt x="1" y="8"/>
                      <a:pt x="4" y="10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8"/>
                      <a:pt x="10" y="6"/>
                      <a:pt x="10" y="4"/>
                    </a:cubicBezTo>
                    <a:cubicBezTo>
                      <a:pt x="9" y="1"/>
                      <a:pt x="7" y="0"/>
                      <a:pt x="4" y="0"/>
                    </a:cubicBezTo>
                    <a:close/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5" y="3"/>
                    </a:cubicBez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8" name="Freeform 53">
                <a:extLst>
                  <a:ext uri="{FF2B5EF4-FFF2-40B4-BE49-F238E27FC236}">
                    <a16:creationId xmlns:a16="http://schemas.microsoft.com/office/drawing/2014/main" id="{A31F0E3E-43FA-482F-AA3B-2CFB105B37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3" y="502"/>
                <a:ext cx="40" cy="41"/>
              </a:xfrm>
              <a:custGeom>
                <a:avLst/>
                <a:gdLst>
                  <a:gd name="T0" fmla="*/ 20480 w 10"/>
                  <a:gd name="T1" fmla="*/ 4555 h 10"/>
                  <a:gd name="T2" fmla="*/ 16384 w 10"/>
                  <a:gd name="T3" fmla="*/ 4555 h 10"/>
                  <a:gd name="T4" fmla="*/ 4096 w 10"/>
                  <a:gd name="T5" fmla="*/ 28811 h 10"/>
                  <a:gd name="T6" fmla="*/ 24576 w 10"/>
                  <a:gd name="T7" fmla="*/ 47486 h 10"/>
                  <a:gd name="T8" fmla="*/ 28672 w 10"/>
                  <a:gd name="T9" fmla="*/ 47486 h 10"/>
                  <a:gd name="T10" fmla="*/ 40960 w 10"/>
                  <a:gd name="T11" fmla="*/ 18676 h 10"/>
                  <a:gd name="T12" fmla="*/ 20480 w 10"/>
                  <a:gd name="T13" fmla="*/ 4555 h 10"/>
                  <a:gd name="T14" fmla="*/ 20480 w 10"/>
                  <a:gd name="T15" fmla="*/ 18676 h 10"/>
                  <a:gd name="T16" fmla="*/ 20480 w 10"/>
                  <a:gd name="T17" fmla="*/ 13850 h 10"/>
                  <a:gd name="T18" fmla="*/ 20480 w 10"/>
                  <a:gd name="T19" fmla="*/ 18676 h 10"/>
                  <a:gd name="T20" fmla="*/ 28672 w 10"/>
                  <a:gd name="T21" fmla="*/ 24325 h 10"/>
                  <a:gd name="T22" fmla="*/ 24576 w 10"/>
                  <a:gd name="T23" fmla="*/ 33636 h 10"/>
                  <a:gd name="T24" fmla="*/ 24576 w 10"/>
                  <a:gd name="T25" fmla="*/ 33636 h 10"/>
                  <a:gd name="T26" fmla="*/ 16384 w 10"/>
                  <a:gd name="T27" fmla="*/ 28811 h 10"/>
                  <a:gd name="T28" fmla="*/ 20480 w 10"/>
                  <a:gd name="T29" fmla="*/ 18676 h 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"/>
                  <a:gd name="T46" fmla="*/ 0 h 10"/>
                  <a:gd name="T47" fmla="*/ 10 w 10"/>
                  <a:gd name="T48" fmla="*/ 10 h 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" h="10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4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9"/>
                      <a:pt x="10" y="7"/>
                      <a:pt x="10" y="4"/>
                    </a:cubicBezTo>
                    <a:cubicBezTo>
                      <a:pt x="10" y="2"/>
                      <a:pt x="7" y="0"/>
                      <a:pt x="5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4" y="6"/>
                      <a:pt x="4" y="6"/>
                    </a:cubicBezTo>
                    <a:cubicBezTo>
                      <a:pt x="4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57B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9" name="Freeform 54">
                <a:extLst>
                  <a:ext uri="{FF2B5EF4-FFF2-40B4-BE49-F238E27FC236}">
                    <a16:creationId xmlns:a16="http://schemas.microsoft.com/office/drawing/2014/main" id="{1463FDF2-35D0-47EF-9FAE-A7A9FB22B5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8" y="348"/>
                <a:ext cx="40" cy="41"/>
              </a:xfrm>
              <a:custGeom>
                <a:avLst/>
                <a:gdLst>
                  <a:gd name="T0" fmla="*/ 16384 w 10"/>
                  <a:gd name="T1" fmla="*/ 4555 h 10"/>
                  <a:gd name="T2" fmla="*/ 16384 w 10"/>
                  <a:gd name="T3" fmla="*/ 4555 h 10"/>
                  <a:gd name="T4" fmla="*/ 4096 w 10"/>
                  <a:gd name="T5" fmla="*/ 28811 h 10"/>
                  <a:gd name="T6" fmla="*/ 24576 w 10"/>
                  <a:gd name="T7" fmla="*/ 47486 h 10"/>
                  <a:gd name="T8" fmla="*/ 24576 w 10"/>
                  <a:gd name="T9" fmla="*/ 47486 h 10"/>
                  <a:gd name="T10" fmla="*/ 40960 w 10"/>
                  <a:gd name="T11" fmla="*/ 24325 h 10"/>
                  <a:gd name="T12" fmla="*/ 16384 w 10"/>
                  <a:gd name="T13" fmla="*/ 4555 h 10"/>
                  <a:gd name="T14" fmla="*/ 20480 w 10"/>
                  <a:gd name="T15" fmla="*/ 18676 h 10"/>
                  <a:gd name="T16" fmla="*/ 20480 w 10"/>
                  <a:gd name="T17" fmla="*/ 13850 h 10"/>
                  <a:gd name="T18" fmla="*/ 20480 w 10"/>
                  <a:gd name="T19" fmla="*/ 13850 h 10"/>
                  <a:gd name="T20" fmla="*/ 20480 w 10"/>
                  <a:gd name="T21" fmla="*/ 18676 h 10"/>
                  <a:gd name="T22" fmla="*/ 28672 w 10"/>
                  <a:gd name="T23" fmla="*/ 24325 h 10"/>
                  <a:gd name="T24" fmla="*/ 20480 w 10"/>
                  <a:gd name="T25" fmla="*/ 33636 h 10"/>
                  <a:gd name="T26" fmla="*/ 20480 w 10"/>
                  <a:gd name="T27" fmla="*/ 33636 h 10"/>
                  <a:gd name="T28" fmla="*/ 16384 w 10"/>
                  <a:gd name="T29" fmla="*/ 28811 h 10"/>
                  <a:gd name="T30" fmla="*/ 20480 w 10"/>
                  <a:gd name="T31" fmla="*/ 18676 h 1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"/>
                  <a:gd name="T49" fmla="*/ 0 h 10"/>
                  <a:gd name="T50" fmla="*/ 10 w 10"/>
                  <a:gd name="T51" fmla="*/ 10 h 1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" h="10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3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5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5"/>
                    </a:cubicBezTo>
                    <a:cubicBezTo>
                      <a:pt x="7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6"/>
                    </a:cubicBezTo>
                    <a:cubicBezTo>
                      <a:pt x="3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4B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0" name="Freeform 55">
                <a:extLst>
                  <a:ext uri="{FF2B5EF4-FFF2-40B4-BE49-F238E27FC236}">
                    <a16:creationId xmlns:a16="http://schemas.microsoft.com/office/drawing/2014/main" id="{4EC7A5F3-0E4D-4926-8B1D-4D69E008E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50" y="308"/>
                <a:ext cx="41" cy="40"/>
              </a:xfrm>
              <a:custGeom>
                <a:avLst/>
                <a:gdLst>
                  <a:gd name="T0" fmla="*/ 18676 w 10"/>
                  <a:gd name="T1" fmla="*/ 0 h 10"/>
                  <a:gd name="T2" fmla="*/ 18676 w 10"/>
                  <a:gd name="T3" fmla="*/ 0 h 10"/>
                  <a:gd name="T4" fmla="*/ 4555 w 10"/>
                  <a:gd name="T5" fmla="*/ 24576 h 10"/>
                  <a:gd name="T6" fmla="*/ 28811 w 10"/>
                  <a:gd name="T7" fmla="*/ 36864 h 10"/>
                  <a:gd name="T8" fmla="*/ 28811 w 10"/>
                  <a:gd name="T9" fmla="*/ 36864 h 10"/>
                  <a:gd name="T10" fmla="*/ 47486 w 10"/>
                  <a:gd name="T11" fmla="*/ 16384 h 10"/>
                  <a:gd name="T12" fmla="*/ 18676 w 10"/>
                  <a:gd name="T13" fmla="*/ 0 h 10"/>
                  <a:gd name="T14" fmla="*/ 24325 w 10"/>
                  <a:gd name="T15" fmla="*/ 12288 h 10"/>
                  <a:gd name="T16" fmla="*/ 24325 w 10"/>
                  <a:gd name="T17" fmla="*/ 12288 h 10"/>
                  <a:gd name="T18" fmla="*/ 24325 w 10"/>
                  <a:gd name="T19" fmla="*/ 12288 h 10"/>
                  <a:gd name="T20" fmla="*/ 33636 w 10"/>
                  <a:gd name="T21" fmla="*/ 20480 h 10"/>
                  <a:gd name="T22" fmla="*/ 28811 w 10"/>
                  <a:gd name="T23" fmla="*/ 24576 h 10"/>
                  <a:gd name="T24" fmla="*/ 18676 w 10"/>
                  <a:gd name="T25" fmla="*/ 20480 h 10"/>
                  <a:gd name="T26" fmla="*/ 24325 w 10"/>
                  <a:gd name="T27" fmla="*/ 12288 h 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0"/>
                  <a:gd name="T44" fmla="*/ 10 w 10"/>
                  <a:gd name="T45" fmla="*/ 10 h 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0" y="3"/>
                      <a:pt x="1" y="6"/>
                    </a:cubicBezTo>
                    <a:cubicBezTo>
                      <a:pt x="1" y="8"/>
                      <a:pt x="4" y="10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10" y="6"/>
                      <a:pt x="10" y="4"/>
                    </a:cubicBezTo>
                    <a:cubicBezTo>
                      <a:pt x="9" y="1"/>
                      <a:pt x="7" y="0"/>
                      <a:pt x="4" y="0"/>
                    </a:cubicBezTo>
                    <a:close/>
                    <a:moveTo>
                      <a:pt x="5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4"/>
                      <a:pt x="7" y="5"/>
                    </a:cubicBezTo>
                    <a:cubicBezTo>
                      <a:pt x="7" y="5"/>
                      <a:pt x="7" y="6"/>
                      <a:pt x="6" y="6"/>
                    </a:cubicBez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4" y="4"/>
                      <a:pt x="5" y="3"/>
                    </a:cubicBezTo>
                    <a:close/>
                  </a:path>
                </a:pathLst>
              </a:custGeom>
              <a:solidFill>
                <a:srgbClr val="036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1" name="Freeform 56">
                <a:extLst>
                  <a:ext uri="{FF2B5EF4-FFF2-40B4-BE49-F238E27FC236}">
                    <a16:creationId xmlns:a16="http://schemas.microsoft.com/office/drawing/2014/main" id="{3A825CF5-0078-488E-9341-14ABD9D9B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0" y="308"/>
                <a:ext cx="41" cy="45"/>
              </a:xfrm>
              <a:custGeom>
                <a:avLst/>
                <a:gdLst>
                  <a:gd name="T0" fmla="*/ 18676 w 10"/>
                  <a:gd name="T1" fmla="*/ 4451 h 11"/>
                  <a:gd name="T2" fmla="*/ 18676 w 10"/>
                  <a:gd name="T3" fmla="*/ 4451 h 11"/>
                  <a:gd name="T4" fmla="*/ 4555 w 10"/>
                  <a:gd name="T5" fmla="*/ 28550 h 11"/>
                  <a:gd name="T6" fmla="*/ 28811 w 10"/>
                  <a:gd name="T7" fmla="*/ 47025 h 11"/>
                  <a:gd name="T8" fmla="*/ 28811 w 10"/>
                  <a:gd name="T9" fmla="*/ 47025 h 11"/>
                  <a:gd name="T10" fmla="*/ 47486 w 10"/>
                  <a:gd name="T11" fmla="*/ 22930 h 11"/>
                  <a:gd name="T12" fmla="*/ 18676 w 10"/>
                  <a:gd name="T13" fmla="*/ 4451 h 11"/>
                  <a:gd name="T14" fmla="*/ 24325 w 10"/>
                  <a:gd name="T15" fmla="*/ 18209 h 11"/>
                  <a:gd name="T16" fmla="*/ 24325 w 10"/>
                  <a:gd name="T17" fmla="*/ 13688 h 11"/>
                  <a:gd name="T18" fmla="*/ 24325 w 10"/>
                  <a:gd name="T19" fmla="*/ 18209 h 11"/>
                  <a:gd name="T20" fmla="*/ 33636 w 10"/>
                  <a:gd name="T21" fmla="*/ 22930 h 11"/>
                  <a:gd name="T22" fmla="*/ 28811 w 10"/>
                  <a:gd name="T23" fmla="*/ 33337 h 11"/>
                  <a:gd name="T24" fmla="*/ 18676 w 10"/>
                  <a:gd name="T25" fmla="*/ 28550 h 11"/>
                  <a:gd name="T26" fmla="*/ 24325 w 10"/>
                  <a:gd name="T27" fmla="*/ 18209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1"/>
                  <a:gd name="T44" fmla="*/ 10 w 10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1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2"/>
                      <a:pt x="0" y="4"/>
                      <a:pt x="1" y="6"/>
                    </a:cubicBezTo>
                    <a:cubicBezTo>
                      <a:pt x="1" y="9"/>
                      <a:pt x="4" y="11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5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5" y="7"/>
                      <a:pt x="4" y="7"/>
                      <a:pt x="4" y="6"/>
                    </a:cubicBezTo>
                    <a:cubicBezTo>
                      <a:pt x="4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2" name="Freeform 57">
                <a:extLst>
                  <a:ext uri="{FF2B5EF4-FFF2-40B4-BE49-F238E27FC236}">
                    <a16:creationId xmlns:a16="http://schemas.microsoft.com/office/drawing/2014/main" id="{7AADCA1A-37F6-44DD-B7E7-786081E8E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5" y="592"/>
                <a:ext cx="40" cy="40"/>
              </a:xfrm>
              <a:custGeom>
                <a:avLst/>
                <a:gdLst>
                  <a:gd name="T0" fmla="*/ 16384 w 10"/>
                  <a:gd name="T1" fmla="*/ 4096 h 10"/>
                  <a:gd name="T2" fmla="*/ 16384 w 10"/>
                  <a:gd name="T3" fmla="*/ 4096 h 10"/>
                  <a:gd name="T4" fmla="*/ 4096 w 10"/>
                  <a:gd name="T5" fmla="*/ 24576 h 10"/>
                  <a:gd name="T6" fmla="*/ 24576 w 10"/>
                  <a:gd name="T7" fmla="*/ 40960 h 10"/>
                  <a:gd name="T8" fmla="*/ 24576 w 10"/>
                  <a:gd name="T9" fmla="*/ 40960 h 10"/>
                  <a:gd name="T10" fmla="*/ 40960 w 10"/>
                  <a:gd name="T11" fmla="*/ 16384 h 10"/>
                  <a:gd name="T12" fmla="*/ 16384 w 10"/>
                  <a:gd name="T13" fmla="*/ 4096 h 10"/>
                  <a:gd name="T14" fmla="*/ 20480 w 10"/>
                  <a:gd name="T15" fmla="*/ 16384 h 10"/>
                  <a:gd name="T16" fmla="*/ 20480 w 10"/>
                  <a:gd name="T17" fmla="*/ 12288 h 10"/>
                  <a:gd name="T18" fmla="*/ 20480 w 10"/>
                  <a:gd name="T19" fmla="*/ 16384 h 10"/>
                  <a:gd name="T20" fmla="*/ 28672 w 10"/>
                  <a:gd name="T21" fmla="*/ 20480 h 10"/>
                  <a:gd name="T22" fmla="*/ 20480 w 10"/>
                  <a:gd name="T23" fmla="*/ 28672 h 10"/>
                  <a:gd name="T24" fmla="*/ 20480 w 10"/>
                  <a:gd name="T25" fmla="*/ 28672 h 10"/>
                  <a:gd name="T26" fmla="*/ 16384 w 10"/>
                  <a:gd name="T27" fmla="*/ 20480 h 10"/>
                  <a:gd name="T28" fmla="*/ 20480 w 10"/>
                  <a:gd name="T29" fmla="*/ 16384 h 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"/>
                  <a:gd name="T46" fmla="*/ 0 h 10"/>
                  <a:gd name="T47" fmla="*/ 10 w 10"/>
                  <a:gd name="T48" fmla="*/ 10 h 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" h="10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4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4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4"/>
                      <a:pt x="7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6"/>
                      <a:pt x="4" y="5"/>
                    </a:cubicBezTo>
                    <a:cubicBezTo>
                      <a:pt x="3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036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3" name="Freeform 58">
                <a:extLst>
                  <a:ext uri="{FF2B5EF4-FFF2-40B4-BE49-F238E27FC236}">
                    <a16:creationId xmlns:a16="http://schemas.microsoft.com/office/drawing/2014/main" id="{1D99ED36-8388-47C5-864A-4267611E9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2" y="300"/>
                <a:ext cx="231" cy="138"/>
              </a:xfrm>
              <a:custGeom>
                <a:avLst/>
                <a:gdLst>
                  <a:gd name="T0" fmla="*/ 227 w 231"/>
                  <a:gd name="T1" fmla="*/ 138 h 138"/>
                  <a:gd name="T2" fmla="*/ 0 w 231"/>
                  <a:gd name="T3" fmla="*/ 8 h 138"/>
                  <a:gd name="T4" fmla="*/ 5 w 231"/>
                  <a:gd name="T5" fmla="*/ 0 h 138"/>
                  <a:gd name="T6" fmla="*/ 231 w 231"/>
                  <a:gd name="T7" fmla="*/ 125 h 138"/>
                  <a:gd name="T8" fmla="*/ 227 w 231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138"/>
                  <a:gd name="T17" fmla="*/ 231 w 231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138">
                    <a:moveTo>
                      <a:pt x="227" y="138"/>
                    </a:moveTo>
                    <a:lnTo>
                      <a:pt x="0" y="8"/>
                    </a:lnTo>
                    <a:lnTo>
                      <a:pt x="5" y="0"/>
                    </a:lnTo>
                    <a:lnTo>
                      <a:pt x="231" y="125"/>
                    </a:lnTo>
                    <a:lnTo>
                      <a:pt x="227" y="13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4" name="Freeform 59">
                <a:extLst>
                  <a:ext uri="{FF2B5EF4-FFF2-40B4-BE49-F238E27FC236}">
                    <a16:creationId xmlns:a16="http://schemas.microsoft.com/office/drawing/2014/main" id="{7D5CBA39-3ED2-47E3-AF93-CB110F9ED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2" y="300"/>
                <a:ext cx="231" cy="138"/>
              </a:xfrm>
              <a:custGeom>
                <a:avLst/>
                <a:gdLst>
                  <a:gd name="T0" fmla="*/ 227 w 231"/>
                  <a:gd name="T1" fmla="*/ 138 h 138"/>
                  <a:gd name="T2" fmla="*/ 0 w 231"/>
                  <a:gd name="T3" fmla="*/ 8 h 138"/>
                  <a:gd name="T4" fmla="*/ 5 w 231"/>
                  <a:gd name="T5" fmla="*/ 0 h 138"/>
                  <a:gd name="T6" fmla="*/ 231 w 231"/>
                  <a:gd name="T7" fmla="*/ 125 h 138"/>
                  <a:gd name="T8" fmla="*/ 227 w 231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138"/>
                  <a:gd name="T17" fmla="*/ 231 w 231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138">
                    <a:moveTo>
                      <a:pt x="227" y="138"/>
                    </a:moveTo>
                    <a:lnTo>
                      <a:pt x="0" y="8"/>
                    </a:lnTo>
                    <a:lnTo>
                      <a:pt x="5" y="0"/>
                    </a:lnTo>
                    <a:lnTo>
                      <a:pt x="231" y="125"/>
                    </a:lnTo>
                    <a:lnTo>
                      <a:pt x="227" y="1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5" name="Freeform 60">
                <a:extLst>
                  <a:ext uri="{FF2B5EF4-FFF2-40B4-BE49-F238E27FC236}">
                    <a16:creationId xmlns:a16="http://schemas.microsoft.com/office/drawing/2014/main" id="{D78018B4-3FBA-4126-94F7-8EA534F8A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219"/>
                <a:ext cx="194" cy="223"/>
              </a:xfrm>
              <a:custGeom>
                <a:avLst/>
                <a:gdLst>
                  <a:gd name="T0" fmla="*/ 8 w 194"/>
                  <a:gd name="T1" fmla="*/ 223 h 223"/>
                  <a:gd name="T2" fmla="*/ 0 w 194"/>
                  <a:gd name="T3" fmla="*/ 215 h 223"/>
                  <a:gd name="T4" fmla="*/ 190 w 194"/>
                  <a:gd name="T5" fmla="*/ 0 h 223"/>
                  <a:gd name="T6" fmla="*/ 194 w 194"/>
                  <a:gd name="T7" fmla="*/ 8 h 223"/>
                  <a:gd name="T8" fmla="*/ 8 w 194"/>
                  <a:gd name="T9" fmla="*/ 223 h 2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223"/>
                  <a:gd name="T17" fmla="*/ 194 w 194"/>
                  <a:gd name="T18" fmla="*/ 223 h 2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223">
                    <a:moveTo>
                      <a:pt x="8" y="223"/>
                    </a:moveTo>
                    <a:lnTo>
                      <a:pt x="0" y="215"/>
                    </a:lnTo>
                    <a:lnTo>
                      <a:pt x="190" y="0"/>
                    </a:lnTo>
                    <a:lnTo>
                      <a:pt x="194" y="8"/>
                    </a:lnTo>
                    <a:lnTo>
                      <a:pt x="8" y="22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6" name="Freeform 61">
                <a:extLst>
                  <a:ext uri="{FF2B5EF4-FFF2-40B4-BE49-F238E27FC236}">
                    <a16:creationId xmlns:a16="http://schemas.microsoft.com/office/drawing/2014/main" id="{DDA33486-8AF9-4354-836E-020A39CCC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7" y="405"/>
                <a:ext cx="81" cy="81"/>
              </a:xfrm>
              <a:custGeom>
                <a:avLst/>
                <a:gdLst>
                  <a:gd name="T0" fmla="*/ 35004 w 20"/>
                  <a:gd name="T1" fmla="*/ 4313 h 20"/>
                  <a:gd name="T2" fmla="*/ 35004 w 20"/>
                  <a:gd name="T3" fmla="*/ 4313 h 20"/>
                  <a:gd name="T4" fmla="*/ 4313 w 20"/>
                  <a:gd name="T5" fmla="*/ 53274 h 20"/>
                  <a:gd name="T6" fmla="*/ 53274 w 20"/>
                  <a:gd name="T7" fmla="*/ 83965 h 20"/>
                  <a:gd name="T8" fmla="*/ 53274 w 20"/>
                  <a:gd name="T9" fmla="*/ 83965 h 20"/>
                  <a:gd name="T10" fmla="*/ 83965 w 20"/>
                  <a:gd name="T11" fmla="*/ 35004 h 20"/>
                  <a:gd name="T12" fmla="*/ 35004 w 20"/>
                  <a:gd name="T13" fmla="*/ 4313 h 20"/>
                  <a:gd name="T14" fmla="*/ 39269 w 20"/>
                  <a:gd name="T15" fmla="*/ 30428 h 20"/>
                  <a:gd name="T16" fmla="*/ 39269 w 20"/>
                  <a:gd name="T17" fmla="*/ 21781 h 20"/>
                  <a:gd name="T18" fmla="*/ 44647 w 20"/>
                  <a:gd name="T19" fmla="*/ 30428 h 20"/>
                  <a:gd name="T20" fmla="*/ 57866 w 20"/>
                  <a:gd name="T21" fmla="*/ 39269 h 20"/>
                  <a:gd name="T22" fmla="*/ 48960 w 20"/>
                  <a:gd name="T23" fmla="*/ 57866 h 20"/>
                  <a:gd name="T24" fmla="*/ 30428 w 20"/>
                  <a:gd name="T25" fmla="*/ 44647 h 20"/>
                  <a:gd name="T26" fmla="*/ 39269 w 20"/>
                  <a:gd name="T27" fmla="*/ 30428 h 2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0"/>
                  <a:gd name="T43" fmla="*/ 0 h 20"/>
                  <a:gd name="T44" fmla="*/ 20 w 20"/>
                  <a:gd name="T45" fmla="*/ 20 h 2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0" h="20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2"/>
                      <a:pt x="0" y="7"/>
                      <a:pt x="1" y="12"/>
                    </a:cubicBezTo>
                    <a:cubicBezTo>
                      <a:pt x="2" y="17"/>
                      <a:pt x="7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7" y="18"/>
                      <a:pt x="20" y="13"/>
                      <a:pt x="19" y="8"/>
                    </a:cubicBezTo>
                    <a:cubicBezTo>
                      <a:pt x="18" y="3"/>
                      <a:pt x="13" y="0"/>
                      <a:pt x="8" y="1"/>
                    </a:cubicBezTo>
                    <a:close/>
                    <a:moveTo>
                      <a:pt x="9" y="7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6"/>
                      <a:pt x="13" y="8"/>
                      <a:pt x="13" y="9"/>
                    </a:cubicBezTo>
                    <a:cubicBezTo>
                      <a:pt x="14" y="11"/>
                      <a:pt x="13" y="13"/>
                      <a:pt x="11" y="13"/>
                    </a:cubicBezTo>
                    <a:cubicBezTo>
                      <a:pt x="9" y="13"/>
                      <a:pt x="7" y="12"/>
                      <a:pt x="7" y="10"/>
                    </a:cubicBezTo>
                    <a:cubicBezTo>
                      <a:pt x="7" y="9"/>
                      <a:pt x="8" y="7"/>
                      <a:pt x="9" y="7"/>
                    </a:cubicBez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7" name="Freeform 62">
                <a:extLst>
                  <a:ext uri="{FF2B5EF4-FFF2-40B4-BE49-F238E27FC236}">
                    <a16:creationId xmlns:a16="http://schemas.microsoft.com/office/drawing/2014/main" id="{CA46D68B-B32D-4E68-B003-85492BEA9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" y="535"/>
                <a:ext cx="45" cy="40"/>
              </a:xfrm>
              <a:custGeom>
                <a:avLst/>
                <a:gdLst>
                  <a:gd name="T0" fmla="*/ 45 w 45"/>
                  <a:gd name="T1" fmla="*/ 12 h 40"/>
                  <a:gd name="T2" fmla="*/ 8 w 45"/>
                  <a:gd name="T3" fmla="*/ 40 h 40"/>
                  <a:gd name="T4" fmla="*/ 0 w 45"/>
                  <a:gd name="T5" fmla="*/ 28 h 40"/>
                  <a:gd name="T6" fmla="*/ 36 w 45"/>
                  <a:gd name="T7" fmla="*/ 0 h 40"/>
                  <a:gd name="T8" fmla="*/ 45 w 45"/>
                  <a:gd name="T9" fmla="*/ 12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0"/>
                  <a:gd name="T17" fmla="*/ 45 w 45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0">
                    <a:moveTo>
                      <a:pt x="45" y="12"/>
                    </a:moveTo>
                    <a:lnTo>
                      <a:pt x="8" y="40"/>
                    </a:lnTo>
                    <a:lnTo>
                      <a:pt x="0" y="28"/>
                    </a:lnTo>
                    <a:lnTo>
                      <a:pt x="36" y="0"/>
                    </a:lnTo>
                    <a:lnTo>
                      <a:pt x="45" y="12"/>
                    </a:lnTo>
                    <a:close/>
                  </a:path>
                </a:pathLst>
              </a:custGeom>
              <a:solidFill>
                <a:srgbClr val="6D27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8" name="Freeform 63">
                <a:extLst>
                  <a:ext uri="{FF2B5EF4-FFF2-40B4-BE49-F238E27FC236}">
                    <a16:creationId xmlns:a16="http://schemas.microsoft.com/office/drawing/2014/main" id="{D827DDF2-4B01-45E9-AC86-473C156A4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" y="543"/>
                <a:ext cx="150" cy="174"/>
              </a:xfrm>
              <a:custGeom>
                <a:avLst/>
                <a:gdLst>
                  <a:gd name="T0" fmla="*/ 164238 w 37"/>
                  <a:gd name="T1" fmla="*/ 139932 h 43"/>
                  <a:gd name="T2" fmla="*/ 155578 w 37"/>
                  <a:gd name="T3" fmla="*/ 154180 h 43"/>
                  <a:gd name="T4" fmla="*/ 115062 w 37"/>
                  <a:gd name="T5" fmla="*/ 184456 h 43"/>
                  <a:gd name="T6" fmla="*/ 97545 w 37"/>
                  <a:gd name="T7" fmla="*/ 184456 h 43"/>
                  <a:gd name="T8" fmla="*/ 4338 w 37"/>
                  <a:gd name="T9" fmla="*/ 48765 h 43"/>
                  <a:gd name="T10" fmla="*/ 8659 w 37"/>
                  <a:gd name="T11" fmla="*/ 34581 h 43"/>
                  <a:gd name="T12" fmla="*/ 49176 w 37"/>
                  <a:gd name="T13" fmla="*/ 4305 h 43"/>
                  <a:gd name="T14" fmla="*/ 66693 w 37"/>
                  <a:gd name="T15" fmla="*/ 4305 h 43"/>
                  <a:gd name="T16" fmla="*/ 164238 w 37"/>
                  <a:gd name="T17" fmla="*/ 139932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43"/>
                  <a:gd name="T29" fmla="*/ 37 w 37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43">
                    <a:moveTo>
                      <a:pt x="37" y="32"/>
                    </a:moveTo>
                    <a:cubicBezTo>
                      <a:pt x="37" y="33"/>
                      <a:pt x="37" y="34"/>
                      <a:pt x="35" y="35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4" y="43"/>
                      <a:pt x="23" y="43"/>
                      <a:pt x="22" y="4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1" y="9"/>
                      <a:pt x="2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3" y="0"/>
                      <a:pt x="15" y="0"/>
                      <a:pt x="15" y="1"/>
                    </a:cubicBez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" name="Freeform 64">
                <a:extLst>
                  <a:ext uri="{FF2B5EF4-FFF2-40B4-BE49-F238E27FC236}">
                    <a16:creationId xmlns:a16="http://schemas.microsoft.com/office/drawing/2014/main" id="{3382392C-4017-4BE1-88DC-BA32D7387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551"/>
                <a:ext cx="102" cy="138"/>
              </a:xfrm>
              <a:custGeom>
                <a:avLst/>
                <a:gdLst>
                  <a:gd name="T0" fmla="*/ 115260 w 25"/>
                  <a:gd name="T1" fmla="*/ 129980 h 34"/>
                  <a:gd name="T2" fmla="*/ 115260 w 25"/>
                  <a:gd name="T3" fmla="*/ 143293 h 34"/>
                  <a:gd name="T4" fmla="*/ 101678 w 25"/>
                  <a:gd name="T5" fmla="*/ 147640 h 34"/>
                  <a:gd name="T6" fmla="*/ 92836 w 25"/>
                  <a:gd name="T7" fmla="*/ 143293 h 34"/>
                  <a:gd name="T8" fmla="*/ 4410 w 25"/>
                  <a:gd name="T9" fmla="*/ 17660 h 34"/>
                  <a:gd name="T10" fmla="*/ 4410 w 25"/>
                  <a:gd name="T11" fmla="*/ 8698 h 34"/>
                  <a:gd name="T12" fmla="*/ 13582 w 25"/>
                  <a:gd name="T13" fmla="*/ 0 h 34"/>
                  <a:gd name="T14" fmla="*/ 22754 w 25"/>
                  <a:gd name="T15" fmla="*/ 4351 h 34"/>
                  <a:gd name="T16" fmla="*/ 115260 w 25"/>
                  <a:gd name="T17" fmla="*/ 129980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"/>
                  <a:gd name="T28" fmla="*/ 0 h 34"/>
                  <a:gd name="T29" fmla="*/ 25 w 25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" h="34">
                    <a:moveTo>
                      <a:pt x="25" y="29"/>
                    </a:moveTo>
                    <a:cubicBezTo>
                      <a:pt x="25" y="30"/>
                      <a:pt x="25" y="31"/>
                      <a:pt x="25" y="32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4"/>
                      <a:pt x="21" y="33"/>
                      <a:pt x="20" y="3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0"/>
                      <a:pt x="5" y="1"/>
                    </a:cubicBezTo>
                    <a:lnTo>
                      <a:pt x="25" y="29"/>
                    </a:lnTo>
                    <a:close/>
                  </a:path>
                </a:pathLst>
              </a:custGeom>
              <a:solidFill>
                <a:srgbClr val="F0B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0" name="Freeform 65">
                <a:extLst>
                  <a:ext uri="{FF2B5EF4-FFF2-40B4-BE49-F238E27FC236}">
                    <a16:creationId xmlns:a16="http://schemas.microsoft.com/office/drawing/2014/main" id="{B33C60F6-B568-43A9-BA70-29D1BA4F9D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8" y="292"/>
                <a:ext cx="303" cy="300"/>
              </a:xfrm>
              <a:custGeom>
                <a:avLst/>
                <a:gdLst>
                  <a:gd name="T0" fmla="*/ 82816 w 75"/>
                  <a:gd name="T1" fmla="*/ 44834 h 74"/>
                  <a:gd name="T2" fmla="*/ 43123 w 75"/>
                  <a:gd name="T3" fmla="*/ 248534 h 74"/>
                  <a:gd name="T4" fmla="*/ 243256 w 75"/>
                  <a:gd name="T5" fmla="*/ 283642 h 74"/>
                  <a:gd name="T6" fmla="*/ 278659 w 75"/>
                  <a:gd name="T7" fmla="*/ 84280 h 74"/>
                  <a:gd name="T8" fmla="*/ 82816 w 75"/>
                  <a:gd name="T9" fmla="*/ 44834 h 74"/>
                  <a:gd name="T10" fmla="*/ 221614 w 75"/>
                  <a:gd name="T11" fmla="*/ 257461 h 74"/>
                  <a:gd name="T12" fmla="*/ 74312 w 75"/>
                  <a:gd name="T13" fmla="*/ 226609 h 74"/>
                  <a:gd name="T14" fmla="*/ 100164 w 75"/>
                  <a:gd name="T15" fmla="*/ 75620 h 74"/>
                  <a:gd name="T16" fmla="*/ 251761 w 75"/>
                  <a:gd name="T17" fmla="*/ 101818 h 74"/>
                  <a:gd name="T18" fmla="*/ 221614 w 75"/>
                  <a:gd name="T19" fmla="*/ 257461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5"/>
                  <a:gd name="T31" fmla="*/ 0 h 74"/>
                  <a:gd name="T32" fmla="*/ 75 w 75"/>
                  <a:gd name="T33" fmla="*/ 74 h 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5" h="74">
                    <a:moveTo>
                      <a:pt x="19" y="10"/>
                    </a:moveTo>
                    <a:cubicBezTo>
                      <a:pt x="4" y="21"/>
                      <a:pt x="0" y="41"/>
                      <a:pt x="10" y="56"/>
                    </a:cubicBezTo>
                    <a:cubicBezTo>
                      <a:pt x="21" y="71"/>
                      <a:pt x="41" y="74"/>
                      <a:pt x="56" y="64"/>
                    </a:cubicBezTo>
                    <a:cubicBezTo>
                      <a:pt x="71" y="54"/>
                      <a:pt x="75" y="33"/>
                      <a:pt x="64" y="19"/>
                    </a:cubicBezTo>
                    <a:cubicBezTo>
                      <a:pt x="54" y="4"/>
                      <a:pt x="33" y="0"/>
                      <a:pt x="19" y="10"/>
                    </a:cubicBezTo>
                    <a:moveTo>
                      <a:pt x="51" y="58"/>
                    </a:moveTo>
                    <a:cubicBezTo>
                      <a:pt x="40" y="65"/>
                      <a:pt x="25" y="63"/>
                      <a:pt x="17" y="51"/>
                    </a:cubicBezTo>
                    <a:cubicBezTo>
                      <a:pt x="9" y="40"/>
                      <a:pt x="12" y="25"/>
                      <a:pt x="23" y="17"/>
                    </a:cubicBezTo>
                    <a:cubicBezTo>
                      <a:pt x="34" y="9"/>
                      <a:pt x="50" y="12"/>
                      <a:pt x="58" y="23"/>
                    </a:cubicBezTo>
                    <a:cubicBezTo>
                      <a:pt x="65" y="34"/>
                      <a:pt x="63" y="50"/>
                      <a:pt x="51" y="58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" name="Freeform 66">
                <a:extLst>
                  <a:ext uri="{FF2B5EF4-FFF2-40B4-BE49-F238E27FC236}">
                    <a16:creationId xmlns:a16="http://schemas.microsoft.com/office/drawing/2014/main" id="{143D08A8-9752-45DB-9A20-F61B899A55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72" y="365"/>
                <a:ext cx="61" cy="121"/>
              </a:xfrm>
              <a:custGeom>
                <a:avLst/>
                <a:gdLst>
                  <a:gd name="T0" fmla="*/ 9012 w 15"/>
                  <a:gd name="T1" fmla="*/ 46851 h 30"/>
                  <a:gd name="T2" fmla="*/ 4368 w 15"/>
                  <a:gd name="T3" fmla="*/ 120657 h 30"/>
                  <a:gd name="T4" fmla="*/ 17763 w 15"/>
                  <a:gd name="T5" fmla="*/ 129135 h 30"/>
                  <a:gd name="T6" fmla="*/ 17763 w 15"/>
                  <a:gd name="T7" fmla="*/ 129135 h 30"/>
                  <a:gd name="T8" fmla="*/ 26840 w 15"/>
                  <a:gd name="T9" fmla="*/ 112199 h 30"/>
                  <a:gd name="T10" fmla="*/ 31208 w 15"/>
                  <a:gd name="T11" fmla="*/ 55571 h 30"/>
                  <a:gd name="T12" fmla="*/ 9012 w 15"/>
                  <a:gd name="T13" fmla="*/ 46851 h 30"/>
                  <a:gd name="T14" fmla="*/ 54408 w 15"/>
                  <a:gd name="T15" fmla="*/ 0 h 30"/>
                  <a:gd name="T16" fmla="*/ 45661 w 15"/>
                  <a:gd name="T17" fmla="*/ 4263 h 30"/>
                  <a:gd name="T18" fmla="*/ 17763 w 15"/>
                  <a:gd name="T19" fmla="*/ 34114 h 30"/>
                  <a:gd name="T20" fmla="*/ 36649 w 15"/>
                  <a:gd name="T21" fmla="*/ 46851 h 30"/>
                  <a:gd name="T22" fmla="*/ 59056 w 15"/>
                  <a:gd name="T23" fmla="*/ 21457 h 30"/>
                  <a:gd name="T24" fmla="*/ 63424 w 15"/>
                  <a:gd name="T25" fmla="*/ 4263 h 30"/>
                  <a:gd name="T26" fmla="*/ 54408 w 15"/>
                  <a:gd name="T27" fmla="*/ 0 h 3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5"/>
                  <a:gd name="T43" fmla="*/ 0 h 30"/>
                  <a:gd name="T44" fmla="*/ 15 w 15"/>
                  <a:gd name="T45" fmla="*/ 30 h 3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5" h="30">
                    <a:moveTo>
                      <a:pt x="2" y="11"/>
                    </a:moveTo>
                    <a:cubicBezTo>
                      <a:pt x="0" y="16"/>
                      <a:pt x="0" y="22"/>
                      <a:pt x="1" y="28"/>
                    </a:cubicBezTo>
                    <a:cubicBezTo>
                      <a:pt x="1" y="29"/>
                      <a:pt x="3" y="30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6" y="29"/>
                      <a:pt x="6" y="28"/>
                      <a:pt x="6" y="26"/>
                    </a:cubicBezTo>
                    <a:cubicBezTo>
                      <a:pt x="5" y="22"/>
                      <a:pt x="5" y="17"/>
                      <a:pt x="7" y="13"/>
                    </a:cubicBezTo>
                    <a:cubicBezTo>
                      <a:pt x="2" y="11"/>
                      <a:pt x="2" y="11"/>
                      <a:pt x="2" y="11"/>
                    </a:cubicBezTo>
                    <a:moveTo>
                      <a:pt x="12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8" y="3"/>
                      <a:pt x="5" y="5"/>
                      <a:pt x="4" y="8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8"/>
                      <a:pt x="11" y="6"/>
                      <a:pt x="13" y="5"/>
                    </a:cubicBezTo>
                    <a:cubicBezTo>
                      <a:pt x="14" y="4"/>
                      <a:pt x="15" y="2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2" name="Freeform 67">
                <a:extLst>
                  <a:ext uri="{FF2B5EF4-FFF2-40B4-BE49-F238E27FC236}">
                    <a16:creationId xmlns:a16="http://schemas.microsoft.com/office/drawing/2014/main" id="{96DFC8AD-BF22-41B7-A52E-E4FAFA3BC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397"/>
                <a:ext cx="20" cy="12"/>
              </a:xfrm>
              <a:custGeom>
                <a:avLst/>
                <a:gdLst>
                  <a:gd name="T0" fmla="*/ 4096 w 5"/>
                  <a:gd name="T1" fmla="*/ 0 h 3"/>
                  <a:gd name="T2" fmla="*/ 0 w 5"/>
                  <a:gd name="T3" fmla="*/ 4096 h 3"/>
                  <a:gd name="T4" fmla="*/ 20480 w 5"/>
                  <a:gd name="T5" fmla="*/ 12288 h 3"/>
                  <a:gd name="T6" fmla="*/ 20480 w 5"/>
                  <a:gd name="T7" fmla="*/ 12288 h 3"/>
                  <a:gd name="T8" fmla="*/ 4096 w 5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3"/>
                  <a:gd name="T17" fmla="*/ 5 w 5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3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C1B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3" name="Freeform 68">
                <a:extLst>
                  <a:ext uri="{FF2B5EF4-FFF2-40B4-BE49-F238E27FC236}">
                    <a16:creationId xmlns:a16="http://schemas.microsoft.com/office/drawing/2014/main" id="{5D0D1F4B-A18C-4A84-9018-656E42577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401"/>
                <a:ext cx="25" cy="16"/>
              </a:xfrm>
              <a:custGeom>
                <a:avLst/>
                <a:gdLst>
                  <a:gd name="T0" fmla="*/ 5138 w 6"/>
                  <a:gd name="T1" fmla="*/ 0 h 4"/>
                  <a:gd name="T2" fmla="*/ 0 w 6"/>
                  <a:gd name="T3" fmla="*/ 8192 h 4"/>
                  <a:gd name="T4" fmla="*/ 26546 w 6"/>
                  <a:gd name="T5" fmla="*/ 16384 h 4"/>
                  <a:gd name="T6" fmla="*/ 31321 w 6"/>
                  <a:gd name="T7" fmla="*/ 8192 h 4"/>
                  <a:gd name="T8" fmla="*/ 5138 w 6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C1B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4" name="Rectangle 69">
                <a:extLst>
                  <a:ext uri="{FF2B5EF4-FFF2-40B4-BE49-F238E27FC236}">
                    <a16:creationId xmlns:a16="http://schemas.microsoft.com/office/drawing/2014/main" id="{7875CAE4-7EF9-4987-91D1-708879F26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0"/>
                <a:ext cx="854" cy="81"/>
              </a:xfrm>
              <a:prstGeom prst="rect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65" name="Oval 70">
                <a:extLst>
                  <a:ext uri="{FF2B5EF4-FFF2-40B4-BE49-F238E27FC236}">
                    <a16:creationId xmlns:a16="http://schemas.microsoft.com/office/drawing/2014/main" id="{EE6431A7-3112-4C2B-9359-5555E797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24"/>
                <a:ext cx="32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66" name="Oval 71">
                <a:extLst>
                  <a:ext uri="{FF2B5EF4-FFF2-40B4-BE49-F238E27FC236}">
                    <a16:creationId xmlns:a16="http://schemas.microsoft.com/office/drawing/2014/main" id="{6DED7BDC-08BA-419C-BD66-FF1CBC93E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24"/>
                <a:ext cx="33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67" name="Oval 72">
                <a:extLst>
                  <a:ext uri="{FF2B5EF4-FFF2-40B4-BE49-F238E27FC236}">
                    <a16:creationId xmlns:a16="http://schemas.microsoft.com/office/drawing/2014/main" id="{4958B4F5-32D4-4072-9FB4-4420F2990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3" y="24"/>
                <a:ext cx="33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68" name="Rectangle 73">
                <a:extLst>
                  <a:ext uri="{FF2B5EF4-FFF2-40B4-BE49-F238E27FC236}">
                    <a16:creationId xmlns:a16="http://schemas.microsoft.com/office/drawing/2014/main" id="{6E34D45F-1A68-4705-8019-0FA17012D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118"/>
                <a:ext cx="255" cy="20"/>
              </a:xfrm>
              <a:prstGeom prst="rect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69" name="Rectangle 74">
                <a:extLst>
                  <a:ext uri="{FF2B5EF4-FFF2-40B4-BE49-F238E27FC236}">
                    <a16:creationId xmlns:a16="http://schemas.microsoft.com/office/drawing/2014/main" id="{69F76B1E-85DA-477D-BB46-083126A24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207"/>
                <a:ext cx="752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70" name="Rectangle 75">
                <a:extLst>
                  <a:ext uri="{FF2B5EF4-FFF2-40B4-BE49-F238E27FC236}">
                    <a16:creationId xmlns:a16="http://schemas.microsoft.com/office/drawing/2014/main" id="{011FB22D-B15F-4B0F-A16E-F64E9531D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231"/>
                <a:ext cx="218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71" name="Rectangle 76">
                <a:extLst>
                  <a:ext uri="{FF2B5EF4-FFF2-40B4-BE49-F238E27FC236}">
                    <a16:creationId xmlns:a16="http://schemas.microsoft.com/office/drawing/2014/main" id="{D4DB7D6D-E8FA-4F94-B2B3-44EC3A052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255"/>
                <a:ext cx="267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72" name="Rectangle 77">
                <a:extLst>
                  <a:ext uri="{FF2B5EF4-FFF2-40B4-BE49-F238E27FC236}">
                    <a16:creationId xmlns:a16="http://schemas.microsoft.com/office/drawing/2014/main" id="{F1818368-2018-41CB-AF81-24D821BF2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2" y="255"/>
                <a:ext cx="133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73" name="Rectangle 78">
                <a:extLst>
                  <a:ext uri="{FF2B5EF4-FFF2-40B4-BE49-F238E27FC236}">
                    <a16:creationId xmlns:a16="http://schemas.microsoft.com/office/drawing/2014/main" id="{77655340-B9E4-42BC-880D-1BA72BBC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31"/>
                <a:ext cx="69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74" name="Rectangle 79">
                <a:extLst>
                  <a:ext uri="{FF2B5EF4-FFF2-40B4-BE49-F238E27FC236}">
                    <a16:creationId xmlns:a16="http://schemas.microsoft.com/office/drawing/2014/main" id="{2BE0C69F-14B7-4C01-822A-8D82C92E6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" y="231"/>
                <a:ext cx="207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75" name="Rectangle 80">
                <a:extLst>
                  <a:ext uri="{FF2B5EF4-FFF2-40B4-BE49-F238E27FC236}">
                    <a16:creationId xmlns:a16="http://schemas.microsoft.com/office/drawing/2014/main" id="{99C84AC6-01FE-44FC-9CB1-695EA85FD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31"/>
                <a:ext cx="24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76" name="Freeform 81">
                <a:extLst>
                  <a:ext uri="{FF2B5EF4-FFF2-40B4-BE49-F238E27FC236}">
                    <a16:creationId xmlns:a16="http://schemas.microsoft.com/office/drawing/2014/main" id="{0317E677-E765-441E-88C9-CCBABC31A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" y="952"/>
                <a:ext cx="967" cy="725"/>
              </a:xfrm>
              <a:custGeom>
                <a:avLst/>
                <a:gdLst>
                  <a:gd name="T0" fmla="*/ 12 w 967"/>
                  <a:gd name="T1" fmla="*/ 0 h 725"/>
                  <a:gd name="T2" fmla="*/ 0 w 967"/>
                  <a:gd name="T3" fmla="*/ 0 h 725"/>
                  <a:gd name="T4" fmla="*/ 0 w 967"/>
                  <a:gd name="T5" fmla="*/ 85 h 725"/>
                  <a:gd name="T6" fmla="*/ 0 w 967"/>
                  <a:gd name="T7" fmla="*/ 725 h 725"/>
                  <a:gd name="T8" fmla="*/ 801 w 967"/>
                  <a:gd name="T9" fmla="*/ 721 h 725"/>
                  <a:gd name="T10" fmla="*/ 967 w 967"/>
                  <a:gd name="T11" fmla="*/ 551 h 725"/>
                  <a:gd name="T12" fmla="*/ 967 w 967"/>
                  <a:gd name="T13" fmla="*/ 551 h 725"/>
                  <a:gd name="T14" fmla="*/ 814 w 967"/>
                  <a:gd name="T15" fmla="*/ 709 h 725"/>
                  <a:gd name="T16" fmla="*/ 12 w 967"/>
                  <a:gd name="T17" fmla="*/ 713 h 725"/>
                  <a:gd name="T18" fmla="*/ 12 w 967"/>
                  <a:gd name="T19" fmla="*/ 0 h 7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67"/>
                  <a:gd name="T31" fmla="*/ 0 h 725"/>
                  <a:gd name="T32" fmla="*/ 967 w 967"/>
                  <a:gd name="T33" fmla="*/ 725 h 7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67" h="725">
                    <a:moveTo>
                      <a:pt x="12" y="0"/>
                    </a:moveTo>
                    <a:lnTo>
                      <a:pt x="0" y="0"/>
                    </a:lnTo>
                    <a:lnTo>
                      <a:pt x="0" y="85"/>
                    </a:lnTo>
                    <a:lnTo>
                      <a:pt x="0" y="725"/>
                    </a:lnTo>
                    <a:lnTo>
                      <a:pt x="801" y="721"/>
                    </a:lnTo>
                    <a:lnTo>
                      <a:pt x="967" y="551"/>
                    </a:lnTo>
                    <a:lnTo>
                      <a:pt x="814" y="709"/>
                    </a:lnTo>
                    <a:lnTo>
                      <a:pt x="12" y="71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7" name="Freeform 82">
                <a:extLst>
                  <a:ext uri="{FF2B5EF4-FFF2-40B4-BE49-F238E27FC236}">
                    <a16:creationId xmlns:a16="http://schemas.microsoft.com/office/drawing/2014/main" id="{A90F68E7-D1C5-4BA4-80C3-E2EB2A16A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" y="952"/>
                <a:ext cx="967" cy="725"/>
              </a:xfrm>
              <a:custGeom>
                <a:avLst/>
                <a:gdLst>
                  <a:gd name="T0" fmla="*/ 12 w 967"/>
                  <a:gd name="T1" fmla="*/ 0 h 725"/>
                  <a:gd name="T2" fmla="*/ 0 w 967"/>
                  <a:gd name="T3" fmla="*/ 0 h 725"/>
                  <a:gd name="T4" fmla="*/ 0 w 967"/>
                  <a:gd name="T5" fmla="*/ 85 h 725"/>
                  <a:gd name="T6" fmla="*/ 0 w 967"/>
                  <a:gd name="T7" fmla="*/ 725 h 725"/>
                  <a:gd name="T8" fmla="*/ 801 w 967"/>
                  <a:gd name="T9" fmla="*/ 721 h 725"/>
                  <a:gd name="T10" fmla="*/ 967 w 967"/>
                  <a:gd name="T11" fmla="*/ 551 h 725"/>
                  <a:gd name="T12" fmla="*/ 967 w 967"/>
                  <a:gd name="T13" fmla="*/ 551 h 725"/>
                  <a:gd name="T14" fmla="*/ 814 w 967"/>
                  <a:gd name="T15" fmla="*/ 709 h 725"/>
                  <a:gd name="T16" fmla="*/ 12 w 967"/>
                  <a:gd name="T17" fmla="*/ 713 h 725"/>
                  <a:gd name="T18" fmla="*/ 12 w 967"/>
                  <a:gd name="T19" fmla="*/ 0 h 7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67"/>
                  <a:gd name="T31" fmla="*/ 0 h 725"/>
                  <a:gd name="T32" fmla="*/ 967 w 967"/>
                  <a:gd name="T33" fmla="*/ 725 h 7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67" h="725">
                    <a:moveTo>
                      <a:pt x="12" y="0"/>
                    </a:moveTo>
                    <a:lnTo>
                      <a:pt x="0" y="0"/>
                    </a:lnTo>
                    <a:lnTo>
                      <a:pt x="0" y="85"/>
                    </a:lnTo>
                    <a:lnTo>
                      <a:pt x="0" y="725"/>
                    </a:lnTo>
                    <a:lnTo>
                      <a:pt x="801" y="721"/>
                    </a:lnTo>
                    <a:lnTo>
                      <a:pt x="967" y="551"/>
                    </a:lnTo>
                    <a:lnTo>
                      <a:pt x="814" y="709"/>
                    </a:lnTo>
                    <a:lnTo>
                      <a:pt x="12" y="713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8" name="Freeform 83">
                <a:extLst>
                  <a:ext uri="{FF2B5EF4-FFF2-40B4-BE49-F238E27FC236}">
                    <a16:creationId xmlns:a16="http://schemas.microsoft.com/office/drawing/2014/main" id="{CCC8E262-42F3-4015-8209-93A2D9DED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940"/>
                <a:ext cx="968" cy="725"/>
              </a:xfrm>
              <a:custGeom>
                <a:avLst/>
                <a:gdLst>
                  <a:gd name="T0" fmla="*/ 968 w 968"/>
                  <a:gd name="T1" fmla="*/ 551 h 725"/>
                  <a:gd name="T2" fmla="*/ 968 w 968"/>
                  <a:gd name="T3" fmla="*/ 0 h 725"/>
                  <a:gd name="T4" fmla="*/ 0 w 968"/>
                  <a:gd name="T5" fmla="*/ 0 h 725"/>
                  <a:gd name="T6" fmla="*/ 0 w 968"/>
                  <a:gd name="T7" fmla="*/ 725 h 725"/>
                  <a:gd name="T8" fmla="*/ 802 w 968"/>
                  <a:gd name="T9" fmla="*/ 721 h 725"/>
                  <a:gd name="T10" fmla="*/ 968 w 968"/>
                  <a:gd name="T11" fmla="*/ 551 h 7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8"/>
                  <a:gd name="T19" fmla="*/ 0 h 725"/>
                  <a:gd name="T20" fmla="*/ 968 w 968"/>
                  <a:gd name="T21" fmla="*/ 725 h 7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8" h="725">
                    <a:moveTo>
                      <a:pt x="968" y="551"/>
                    </a:moveTo>
                    <a:lnTo>
                      <a:pt x="968" y="0"/>
                    </a:lnTo>
                    <a:lnTo>
                      <a:pt x="0" y="0"/>
                    </a:lnTo>
                    <a:lnTo>
                      <a:pt x="0" y="725"/>
                    </a:lnTo>
                    <a:lnTo>
                      <a:pt x="802" y="721"/>
                    </a:lnTo>
                    <a:lnTo>
                      <a:pt x="968" y="551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9" name="Freeform 84">
                <a:extLst>
                  <a:ext uri="{FF2B5EF4-FFF2-40B4-BE49-F238E27FC236}">
                    <a16:creationId xmlns:a16="http://schemas.microsoft.com/office/drawing/2014/main" id="{8AA73127-E534-4548-BB3A-8CF17830A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940"/>
                <a:ext cx="968" cy="725"/>
              </a:xfrm>
              <a:custGeom>
                <a:avLst/>
                <a:gdLst>
                  <a:gd name="T0" fmla="*/ 968 w 968"/>
                  <a:gd name="T1" fmla="*/ 551 h 725"/>
                  <a:gd name="T2" fmla="*/ 968 w 968"/>
                  <a:gd name="T3" fmla="*/ 0 h 725"/>
                  <a:gd name="T4" fmla="*/ 0 w 968"/>
                  <a:gd name="T5" fmla="*/ 0 h 725"/>
                  <a:gd name="T6" fmla="*/ 0 w 968"/>
                  <a:gd name="T7" fmla="*/ 725 h 725"/>
                  <a:gd name="T8" fmla="*/ 802 w 968"/>
                  <a:gd name="T9" fmla="*/ 721 h 725"/>
                  <a:gd name="T10" fmla="*/ 968 w 968"/>
                  <a:gd name="T11" fmla="*/ 551 h 7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8"/>
                  <a:gd name="T19" fmla="*/ 0 h 725"/>
                  <a:gd name="T20" fmla="*/ 968 w 968"/>
                  <a:gd name="T21" fmla="*/ 725 h 7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8" h="725">
                    <a:moveTo>
                      <a:pt x="968" y="551"/>
                    </a:moveTo>
                    <a:lnTo>
                      <a:pt x="968" y="0"/>
                    </a:lnTo>
                    <a:lnTo>
                      <a:pt x="0" y="0"/>
                    </a:lnTo>
                    <a:lnTo>
                      <a:pt x="0" y="725"/>
                    </a:lnTo>
                    <a:lnTo>
                      <a:pt x="802" y="721"/>
                    </a:lnTo>
                    <a:lnTo>
                      <a:pt x="968" y="5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80" name="Freeform 85">
                <a:extLst>
                  <a:ext uri="{FF2B5EF4-FFF2-40B4-BE49-F238E27FC236}">
                    <a16:creationId xmlns:a16="http://schemas.microsoft.com/office/drawing/2014/main" id="{77DA6D34-3E8A-4698-839C-40B6BEA47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" y="1487"/>
                <a:ext cx="166" cy="174"/>
              </a:xfrm>
              <a:custGeom>
                <a:avLst/>
                <a:gdLst>
                  <a:gd name="T0" fmla="*/ 0 w 166"/>
                  <a:gd name="T1" fmla="*/ 0 h 174"/>
                  <a:gd name="T2" fmla="*/ 0 w 166"/>
                  <a:gd name="T3" fmla="*/ 174 h 174"/>
                  <a:gd name="T4" fmla="*/ 166 w 166"/>
                  <a:gd name="T5" fmla="*/ 4 h 174"/>
                  <a:gd name="T6" fmla="*/ 0 w 166"/>
                  <a:gd name="T7" fmla="*/ 0 h 1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6"/>
                  <a:gd name="T13" fmla="*/ 0 h 174"/>
                  <a:gd name="T14" fmla="*/ 166 w 166"/>
                  <a:gd name="T15" fmla="*/ 174 h 1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6" h="174">
                    <a:moveTo>
                      <a:pt x="0" y="0"/>
                    </a:moveTo>
                    <a:lnTo>
                      <a:pt x="0" y="174"/>
                    </a:lnTo>
                    <a:lnTo>
                      <a:pt x="16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81" name="Freeform 86">
                <a:extLst>
                  <a:ext uri="{FF2B5EF4-FFF2-40B4-BE49-F238E27FC236}">
                    <a16:creationId xmlns:a16="http://schemas.microsoft.com/office/drawing/2014/main" id="{C84E882C-D447-4D4D-B1C5-B07959291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" y="1491"/>
                <a:ext cx="166" cy="170"/>
              </a:xfrm>
              <a:custGeom>
                <a:avLst/>
                <a:gdLst>
                  <a:gd name="T0" fmla="*/ 8 w 166"/>
                  <a:gd name="T1" fmla="*/ 8 h 170"/>
                  <a:gd name="T2" fmla="*/ 0 w 166"/>
                  <a:gd name="T3" fmla="*/ 170 h 170"/>
                  <a:gd name="T4" fmla="*/ 166 w 166"/>
                  <a:gd name="T5" fmla="*/ 0 h 170"/>
                  <a:gd name="T6" fmla="*/ 8 w 166"/>
                  <a:gd name="T7" fmla="*/ 8 h 1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6"/>
                  <a:gd name="T13" fmla="*/ 0 h 170"/>
                  <a:gd name="T14" fmla="*/ 166 w 166"/>
                  <a:gd name="T15" fmla="*/ 170 h 1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6" h="170">
                    <a:moveTo>
                      <a:pt x="8" y="8"/>
                    </a:moveTo>
                    <a:lnTo>
                      <a:pt x="0" y="170"/>
                    </a:lnTo>
                    <a:lnTo>
                      <a:pt x="166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2E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82" name="Rectangle 87">
                <a:extLst>
                  <a:ext uri="{FF2B5EF4-FFF2-40B4-BE49-F238E27FC236}">
                    <a16:creationId xmlns:a16="http://schemas.microsoft.com/office/drawing/2014/main" id="{57E4ED6B-AFE7-47A2-928D-8C442459B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940"/>
                <a:ext cx="968" cy="85"/>
              </a:xfrm>
              <a:prstGeom prst="rect">
                <a:avLst/>
              </a:prstGeom>
              <a:solidFill>
                <a:srgbClr val="68C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83" name="Rectangle 88">
                <a:extLst>
                  <a:ext uri="{FF2B5EF4-FFF2-40B4-BE49-F238E27FC236}">
                    <a16:creationId xmlns:a16="http://schemas.microsoft.com/office/drawing/2014/main" id="{908FEF3E-308E-4B0C-9B45-4F4DCE4D0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940"/>
                <a:ext cx="968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84" name="Oval 89">
                <a:extLst>
                  <a:ext uri="{FF2B5EF4-FFF2-40B4-BE49-F238E27FC236}">
                    <a16:creationId xmlns:a16="http://schemas.microsoft.com/office/drawing/2014/main" id="{B4824E00-77E0-49C0-AA8E-9761211C8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964"/>
                <a:ext cx="36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85" name="Oval 90">
                <a:extLst>
                  <a:ext uri="{FF2B5EF4-FFF2-40B4-BE49-F238E27FC236}">
                    <a16:creationId xmlns:a16="http://schemas.microsoft.com/office/drawing/2014/main" id="{54C3801D-439A-4667-96E4-B45AD3FC9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964"/>
                <a:ext cx="36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86" name="Oval 91">
                <a:extLst>
                  <a:ext uri="{FF2B5EF4-FFF2-40B4-BE49-F238E27FC236}">
                    <a16:creationId xmlns:a16="http://schemas.microsoft.com/office/drawing/2014/main" id="{727475E0-5BDF-40CE-A17A-A0B18987E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964"/>
                <a:ext cx="40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87" name="Rectangle 92">
                <a:extLst>
                  <a:ext uri="{FF2B5EF4-FFF2-40B4-BE49-F238E27FC236}">
                    <a16:creationId xmlns:a16="http://schemas.microsoft.com/office/drawing/2014/main" id="{FAEDD7C8-279E-414F-B073-442B93F47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1065"/>
                <a:ext cx="405" cy="49"/>
              </a:xfrm>
              <a:prstGeom prst="rect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88" name="Rectangle 93">
                <a:extLst>
                  <a:ext uri="{FF2B5EF4-FFF2-40B4-BE49-F238E27FC236}">
                    <a16:creationId xmlns:a16="http://schemas.microsoft.com/office/drawing/2014/main" id="{D21E67CD-D87D-42DE-AE5B-66FA1D45C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276"/>
                <a:ext cx="611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89" name="Rectangle 94">
                <a:extLst>
                  <a:ext uri="{FF2B5EF4-FFF2-40B4-BE49-F238E27FC236}">
                    <a16:creationId xmlns:a16="http://schemas.microsoft.com/office/drawing/2014/main" id="{4B32E5F3-938A-4538-8AB6-4505B2F24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276"/>
                <a:ext cx="44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90" name="Rectangle 95">
                <a:extLst>
                  <a:ext uri="{FF2B5EF4-FFF2-40B4-BE49-F238E27FC236}">
                    <a16:creationId xmlns:a16="http://schemas.microsoft.com/office/drawing/2014/main" id="{39FCCF50-5477-477D-8355-E5CA6285C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304"/>
                <a:ext cx="178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91" name="Rectangle 96">
                <a:extLst>
                  <a:ext uri="{FF2B5EF4-FFF2-40B4-BE49-F238E27FC236}">
                    <a16:creationId xmlns:a16="http://schemas.microsoft.com/office/drawing/2014/main" id="{0FBFC9F5-19D1-4BA3-87FA-53D1D8E3F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333"/>
                <a:ext cx="21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92" name="Rectangle 97">
                <a:extLst>
                  <a:ext uri="{FF2B5EF4-FFF2-40B4-BE49-F238E27FC236}">
                    <a16:creationId xmlns:a16="http://schemas.microsoft.com/office/drawing/2014/main" id="{449F299B-9112-4AB5-B647-4E7FAA640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" y="1333"/>
                <a:ext cx="110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93" name="Rectangle 98">
                <a:extLst>
                  <a:ext uri="{FF2B5EF4-FFF2-40B4-BE49-F238E27FC236}">
                    <a16:creationId xmlns:a16="http://schemas.microsoft.com/office/drawing/2014/main" id="{64480849-A911-486C-BB20-2F988AE3C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304"/>
                <a:ext cx="57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94" name="Rectangle 99">
                <a:extLst>
                  <a:ext uri="{FF2B5EF4-FFF2-40B4-BE49-F238E27FC236}">
                    <a16:creationId xmlns:a16="http://schemas.microsoft.com/office/drawing/2014/main" id="{82310F24-A6AB-46F7-9458-C51519817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1304"/>
                <a:ext cx="170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95" name="Rectangle 100">
                <a:extLst>
                  <a:ext uri="{FF2B5EF4-FFF2-40B4-BE49-F238E27FC236}">
                    <a16:creationId xmlns:a16="http://schemas.microsoft.com/office/drawing/2014/main" id="{FC3B3E24-13DA-4D6B-ACD3-79AF71058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304"/>
                <a:ext cx="20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96" name="Rectangle 101">
                <a:extLst>
                  <a:ext uri="{FF2B5EF4-FFF2-40B4-BE49-F238E27FC236}">
                    <a16:creationId xmlns:a16="http://schemas.microsoft.com/office/drawing/2014/main" id="{254703D5-3317-41F7-8DE4-777D9ECFD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2" y="1304"/>
                <a:ext cx="372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97" name="Rectangle 102">
                <a:extLst>
                  <a:ext uri="{FF2B5EF4-FFF2-40B4-BE49-F238E27FC236}">
                    <a16:creationId xmlns:a16="http://schemas.microsoft.com/office/drawing/2014/main" id="{843B47CD-0275-45A5-BF32-66E110EA6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361"/>
                <a:ext cx="611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98" name="Rectangle 103">
                <a:extLst>
                  <a:ext uri="{FF2B5EF4-FFF2-40B4-BE49-F238E27FC236}">
                    <a16:creationId xmlns:a16="http://schemas.microsoft.com/office/drawing/2014/main" id="{AD61A130-DB96-4EBB-A0B3-971A9962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361"/>
                <a:ext cx="4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599" name="Rectangle 104">
                <a:extLst>
                  <a:ext uri="{FF2B5EF4-FFF2-40B4-BE49-F238E27FC236}">
                    <a16:creationId xmlns:a16="http://schemas.microsoft.com/office/drawing/2014/main" id="{C840A62C-F18A-419B-90CC-8D7B45A34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386"/>
                <a:ext cx="178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00" name="Rectangle 105">
                <a:extLst>
                  <a:ext uri="{FF2B5EF4-FFF2-40B4-BE49-F238E27FC236}">
                    <a16:creationId xmlns:a16="http://schemas.microsoft.com/office/drawing/2014/main" id="{DA87853A-FA7C-4FF3-A684-687806C08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414"/>
                <a:ext cx="214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01" name="Rectangle 106">
                <a:extLst>
                  <a:ext uri="{FF2B5EF4-FFF2-40B4-BE49-F238E27FC236}">
                    <a16:creationId xmlns:a16="http://schemas.microsoft.com/office/drawing/2014/main" id="{1E221097-8D3F-4F34-8431-230FCFAA1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" y="1414"/>
                <a:ext cx="11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02" name="Rectangle 107">
                <a:extLst>
                  <a:ext uri="{FF2B5EF4-FFF2-40B4-BE49-F238E27FC236}">
                    <a16:creationId xmlns:a16="http://schemas.microsoft.com/office/drawing/2014/main" id="{00022794-EA5A-46D8-A3F1-5FD8E6BCC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386"/>
                <a:ext cx="57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03" name="Rectangle 108">
                <a:extLst>
                  <a:ext uri="{FF2B5EF4-FFF2-40B4-BE49-F238E27FC236}">
                    <a16:creationId xmlns:a16="http://schemas.microsoft.com/office/drawing/2014/main" id="{D95A6CC1-18B5-4A4F-B5CF-787A381D1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1386"/>
                <a:ext cx="17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04" name="Rectangle 109">
                <a:extLst>
                  <a:ext uri="{FF2B5EF4-FFF2-40B4-BE49-F238E27FC236}">
                    <a16:creationId xmlns:a16="http://schemas.microsoft.com/office/drawing/2014/main" id="{E47DA2D6-50A3-44C4-8334-B3D732DFC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386"/>
                <a:ext cx="2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05" name="Rectangle 110">
                <a:extLst>
                  <a:ext uri="{FF2B5EF4-FFF2-40B4-BE49-F238E27FC236}">
                    <a16:creationId xmlns:a16="http://schemas.microsoft.com/office/drawing/2014/main" id="{3A49DDD0-47E4-41E5-9727-9957577A8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2" y="1386"/>
                <a:ext cx="372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06" name="Rectangle 111">
                <a:extLst>
                  <a:ext uri="{FF2B5EF4-FFF2-40B4-BE49-F238E27FC236}">
                    <a16:creationId xmlns:a16="http://schemas.microsoft.com/office/drawing/2014/main" id="{5158FCEF-E9AA-44CF-B467-7CE5AD044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442"/>
                <a:ext cx="611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07" name="Rectangle 112">
                <a:extLst>
                  <a:ext uri="{FF2B5EF4-FFF2-40B4-BE49-F238E27FC236}">
                    <a16:creationId xmlns:a16="http://schemas.microsoft.com/office/drawing/2014/main" id="{C1C98FDA-0575-4CA7-A969-88270EA7A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42"/>
                <a:ext cx="4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08" name="Rectangle 113">
                <a:extLst>
                  <a:ext uri="{FF2B5EF4-FFF2-40B4-BE49-F238E27FC236}">
                    <a16:creationId xmlns:a16="http://schemas.microsoft.com/office/drawing/2014/main" id="{05CD69BF-B9C3-47B5-8487-0166EE166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467"/>
                <a:ext cx="178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09" name="Rectangle 114">
                <a:extLst>
                  <a:ext uri="{FF2B5EF4-FFF2-40B4-BE49-F238E27FC236}">
                    <a16:creationId xmlns:a16="http://schemas.microsoft.com/office/drawing/2014/main" id="{DE732FBB-ADFD-461B-808E-E30B5B6B0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495"/>
                <a:ext cx="21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10" name="Rectangle 115">
                <a:extLst>
                  <a:ext uri="{FF2B5EF4-FFF2-40B4-BE49-F238E27FC236}">
                    <a16:creationId xmlns:a16="http://schemas.microsoft.com/office/drawing/2014/main" id="{67EDF661-58D1-40DB-8EF9-4F6402581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" y="1495"/>
                <a:ext cx="110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11" name="Rectangle 116">
                <a:extLst>
                  <a:ext uri="{FF2B5EF4-FFF2-40B4-BE49-F238E27FC236}">
                    <a16:creationId xmlns:a16="http://schemas.microsoft.com/office/drawing/2014/main" id="{BE746799-54C7-495D-8D22-9FC509423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467"/>
                <a:ext cx="57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12" name="Rectangle 117">
                <a:extLst>
                  <a:ext uri="{FF2B5EF4-FFF2-40B4-BE49-F238E27FC236}">
                    <a16:creationId xmlns:a16="http://schemas.microsoft.com/office/drawing/2014/main" id="{CF88C9F9-65E9-4BFF-B21F-A9B28C19F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1467"/>
                <a:ext cx="17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13" name="Rectangle 118">
                <a:extLst>
                  <a:ext uri="{FF2B5EF4-FFF2-40B4-BE49-F238E27FC236}">
                    <a16:creationId xmlns:a16="http://schemas.microsoft.com/office/drawing/2014/main" id="{5D457DEE-8BF8-4DEF-BD33-AAC35FD51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467"/>
                <a:ext cx="2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14" name="Rectangle 119">
                <a:extLst>
                  <a:ext uri="{FF2B5EF4-FFF2-40B4-BE49-F238E27FC236}">
                    <a16:creationId xmlns:a16="http://schemas.microsoft.com/office/drawing/2014/main" id="{D48695A4-7A88-4AA5-BE4C-4200BEF9E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2" y="1467"/>
                <a:ext cx="372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15" name="Freeform 120">
                <a:extLst>
                  <a:ext uri="{FF2B5EF4-FFF2-40B4-BE49-F238E27FC236}">
                    <a16:creationId xmlns:a16="http://schemas.microsoft.com/office/drawing/2014/main" id="{FBBF6D36-8DE1-4766-B909-6129A6FB4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" y="1175"/>
                <a:ext cx="41" cy="53"/>
              </a:xfrm>
              <a:custGeom>
                <a:avLst/>
                <a:gdLst>
                  <a:gd name="T0" fmla="*/ 0 w 10"/>
                  <a:gd name="T1" fmla="*/ 27107 h 13"/>
                  <a:gd name="T2" fmla="*/ 4555 w 10"/>
                  <a:gd name="T3" fmla="*/ 22639 h 13"/>
                  <a:gd name="T4" fmla="*/ 42931 w 10"/>
                  <a:gd name="T5" fmla="*/ 0 h 13"/>
                  <a:gd name="T6" fmla="*/ 42931 w 10"/>
                  <a:gd name="T7" fmla="*/ 0 h 13"/>
                  <a:gd name="T8" fmla="*/ 47486 w 10"/>
                  <a:gd name="T9" fmla="*/ 4403 h 13"/>
                  <a:gd name="T10" fmla="*/ 42931 w 10"/>
                  <a:gd name="T11" fmla="*/ 4403 h 13"/>
                  <a:gd name="T12" fmla="*/ 9311 w 10"/>
                  <a:gd name="T13" fmla="*/ 27107 h 13"/>
                  <a:gd name="T14" fmla="*/ 42931 w 10"/>
                  <a:gd name="T15" fmla="*/ 50546 h 13"/>
                  <a:gd name="T16" fmla="*/ 47486 w 10"/>
                  <a:gd name="T17" fmla="*/ 55234 h 13"/>
                  <a:gd name="T18" fmla="*/ 42931 w 10"/>
                  <a:gd name="T19" fmla="*/ 59702 h 13"/>
                  <a:gd name="T20" fmla="*/ 42931 w 10"/>
                  <a:gd name="T21" fmla="*/ 55234 h 13"/>
                  <a:gd name="T22" fmla="*/ 4555 w 10"/>
                  <a:gd name="T23" fmla="*/ 32595 h 13"/>
                  <a:gd name="T24" fmla="*/ 0 w 10"/>
                  <a:gd name="T25" fmla="*/ 27107 h 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"/>
                  <a:gd name="T40" fmla="*/ 0 h 13"/>
                  <a:gd name="T41" fmla="*/ 10 w 10"/>
                  <a:gd name="T42" fmla="*/ 13 h 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" h="13">
                    <a:moveTo>
                      <a:pt x="0" y="6"/>
                    </a:moveTo>
                    <a:cubicBezTo>
                      <a:pt x="0" y="6"/>
                      <a:pt x="0" y="5"/>
                      <a:pt x="1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2" y="8"/>
                      <a:pt x="1" y="7"/>
                    </a:cubicBezTo>
                    <a:cubicBezTo>
                      <a:pt x="0" y="7"/>
                      <a:pt x="0" y="7"/>
                      <a:pt x="0" y="6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16" name="Freeform 121">
                <a:extLst>
                  <a:ext uri="{FF2B5EF4-FFF2-40B4-BE49-F238E27FC236}">
                    <a16:creationId xmlns:a16="http://schemas.microsoft.com/office/drawing/2014/main" id="{134B7966-936B-49F2-A1E1-59DE6CD7A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" y="1159"/>
                <a:ext cx="36" cy="73"/>
              </a:xfrm>
              <a:custGeom>
                <a:avLst/>
                <a:gdLst>
                  <a:gd name="T0" fmla="*/ 8 w 36"/>
                  <a:gd name="T1" fmla="*/ 73 h 73"/>
                  <a:gd name="T2" fmla="*/ 4 w 36"/>
                  <a:gd name="T3" fmla="*/ 73 h 73"/>
                  <a:gd name="T4" fmla="*/ 4 w 36"/>
                  <a:gd name="T5" fmla="*/ 73 h 73"/>
                  <a:gd name="T6" fmla="*/ 0 w 36"/>
                  <a:gd name="T7" fmla="*/ 73 h 73"/>
                  <a:gd name="T8" fmla="*/ 0 w 36"/>
                  <a:gd name="T9" fmla="*/ 69 h 73"/>
                  <a:gd name="T10" fmla="*/ 32 w 36"/>
                  <a:gd name="T11" fmla="*/ 0 h 73"/>
                  <a:gd name="T12" fmla="*/ 36 w 36"/>
                  <a:gd name="T13" fmla="*/ 0 h 73"/>
                  <a:gd name="T14" fmla="*/ 36 w 36"/>
                  <a:gd name="T15" fmla="*/ 0 h 73"/>
                  <a:gd name="T16" fmla="*/ 36 w 36"/>
                  <a:gd name="T17" fmla="*/ 4 h 73"/>
                  <a:gd name="T18" fmla="*/ 36 w 36"/>
                  <a:gd name="T19" fmla="*/ 4 h 73"/>
                  <a:gd name="T20" fmla="*/ 8 w 36"/>
                  <a:gd name="T21" fmla="*/ 73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"/>
                  <a:gd name="T34" fmla="*/ 0 h 73"/>
                  <a:gd name="T35" fmla="*/ 36 w 36"/>
                  <a:gd name="T36" fmla="*/ 73 h 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" h="73">
                    <a:moveTo>
                      <a:pt x="8" y="73"/>
                    </a:moveTo>
                    <a:lnTo>
                      <a:pt x="4" y="73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4"/>
                    </a:lnTo>
                    <a:lnTo>
                      <a:pt x="8" y="7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17" name="Freeform 122">
                <a:extLst>
                  <a:ext uri="{FF2B5EF4-FFF2-40B4-BE49-F238E27FC236}">
                    <a16:creationId xmlns:a16="http://schemas.microsoft.com/office/drawing/2014/main" id="{918D0D40-77CB-4E08-A4A7-F8306CE4AC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4" y="1159"/>
                <a:ext cx="49" cy="73"/>
              </a:xfrm>
              <a:custGeom>
                <a:avLst/>
                <a:gdLst>
                  <a:gd name="T0" fmla="*/ 0 w 12"/>
                  <a:gd name="T1" fmla="*/ 4344 h 18"/>
                  <a:gd name="T2" fmla="*/ 4418 w 12"/>
                  <a:gd name="T3" fmla="*/ 0 h 18"/>
                  <a:gd name="T4" fmla="*/ 32814 w 12"/>
                  <a:gd name="T5" fmla="*/ 0 h 18"/>
                  <a:gd name="T6" fmla="*/ 55623 w 12"/>
                  <a:gd name="T7" fmla="*/ 21941 h 18"/>
                  <a:gd name="T8" fmla="*/ 32814 w 12"/>
                  <a:gd name="T9" fmla="*/ 44887 h 18"/>
                  <a:gd name="T10" fmla="*/ 4418 w 12"/>
                  <a:gd name="T11" fmla="*/ 44887 h 18"/>
                  <a:gd name="T12" fmla="*/ 4418 w 12"/>
                  <a:gd name="T13" fmla="*/ 80049 h 18"/>
                  <a:gd name="T14" fmla="*/ 4418 w 12"/>
                  <a:gd name="T15" fmla="*/ 80049 h 18"/>
                  <a:gd name="T16" fmla="*/ 0 w 12"/>
                  <a:gd name="T17" fmla="*/ 80049 h 18"/>
                  <a:gd name="T18" fmla="*/ 0 w 12"/>
                  <a:gd name="T19" fmla="*/ 4344 h 18"/>
                  <a:gd name="T20" fmla="*/ 32814 w 12"/>
                  <a:gd name="T21" fmla="*/ 35150 h 18"/>
                  <a:gd name="T22" fmla="*/ 51140 w 12"/>
                  <a:gd name="T23" fmla="*/ 21941 h 18"/>
                  <a:gd name="T24" fmla="*/ 32814 w 12"/>
                  <a:gd name="T25" fmla="*/ 4344 h 18"/>
                  <a:gd name="T26" fmla="*/ 4418 w 12"/>
                  <a:gd name="T27" fmla="*/ 4344 h 18"/>
                  <a:gd name="T28" fmla="*/ 4418 w 12"/>
                  <a:gd name="T29" fmla="*/ 35150 h 18"/>
                  <a:gd name="T30" fmla="*/ 32814 w 12"/>
                  <a:gd name="T31" fmla="*/ 35150 h 1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"/>
                  <a:gd name="T49" fmla="*/ 0 h 18"/>
                  <a:gd name="T50" fmla="*/ 12 w 12"/>
                  <a:gd name="T51" fmla="*/ 18 h 1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" h="18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0" y="0"/>
                      <a:pt x="12" y="2"/>
                      <a:pt x="12" y="5"/>
                    </a:cubicBezTo>
                    <a:cubicBezTo>
                      <a:pt x="12" y="7"/>
                      <a:pt x="10" y="10"/>
                      <a:pt x="7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0" y="1"/>
                    </a:lnTo>
                    <a:close/>
                    <a:moveTo>
                      <a:pt x="7" y="8"/>
                    </a:moveTo>
                    <a:cubicBezTo>
                      <a:pt x="9" y="8"/>
                      <a:pt x="11" y="7"/>
                      <a:pt x="11" y="5"/>
                    </a:cubicBezTo>
                    <a:cubicBezTo>
                      <a:pt x="11" y="3"/>
                      <a:pt x="9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8"/>
                      <a:pt x="1" y="8"/>
                      <a:pt x="1" y="8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18" name="Freeform 123">
                <a:extLst>
                  <a:ext uri="{FF2B5EF4-FFF2-40B4-BE49-F238E27FC236}">
                    <a16:creationId xmlns:a16="http://schemas.microsoft.com/office/drawing/2014/main" id="{AC2071E2-9EC9-4BDB-8C14-2B98267EA2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5" y="1187"/>
                <a:ext cx="4" cy="45"/>
              </a:xfrm>
              <a:custGeom>
                <a:avLst/>
                <a:gdLst>
                  <a:gd name="T0" fmla="*/ 0 w 1"/>
                  <a:gd name="T1" fmla="*/ 4451 h 11"/>
                  <a:gd name="T2" fmla="*/ 4096 w 1"/>
                  <a:gd name="T3" fmla="*/ 0 h 11"/>
                  <a:gd name="T4" fmla="*/ 4096 w 1"/>
                  <a:gd name="T5" fmla="*/ 4451 h 11"/>
                  <a:gd name="T6" fmla="*/ 4096 w 1"/>
                  <a:gd name="T7" fmla="*/ 9237 h 11"/>
                  <a:gd name="T8" fmla="*/ 4096 w 1"/>
                  <a:gd name="T9" fmla="*/ 13688 h 11"/>
                  <a:gd name="T10" fmla="*/ 0 w 1"/>
                  <a:gd name="T11" fmla="*/ 9237 h 11"/>
                  <a:gd name="T12" fmla="*/ 0 w 1"/>
                  <a:gd name="T13" fmla="*/ 4451 h 11"/>
                  <a:gd name="T14" fmla="*/ 0 w 1"/>
                  <a:gd name="T15" fmla="*/ 47025 h 11"/>
                  <a:gd name="T16" fmla="*/ 4096 w 1"/>
                  <a:gd name="T17" fmla="*/ 42308 h 11"/>
                  <a:gd name="T18" fmla="*/ 4096 w 1"/>
                  <a:gd name="T19" fmla="*/ 47025 h 11"/>
                  <a:gd name="T20" fmla="*/ 4096 w 1"/>
                  <a:gd name="T21" fmla="*/ 51545 h 11"/>
                  <a:gd name="T22" fmla="*/ 4096 w 1"/>
                  <a:gd name="T23" fmla="*/ 51545 h 11"/>
                  <a:gd name="T24" fmla="*/ 0 w 1"/>
                  <a:gd name="T25" fmla="*/ 51545 h 11"/>
                  <a:gd name="T26" fmla="*/ 0 w 1"/>
                  <a:gd name="T27" fmla="*/ 47025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"/>
                  <a:gd name="T43" fmla="*/ 0 h 11"/>
                  <a:gd name="T44" fmla="*/ 1 w 1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" h="1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lnTo>
                      <a:pt x="0" y="1"/>
                    </a:lnTo>
                    <a:close/>
                    <a:moveTo>
                      <a:pt x="0" y="10"/>
                    </a:move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19" name="Freeform 124">
                <a:extLst>
                  <a:ext uri="{FF2B5EF4-FFF2-40B4-BE49-F238E27FC236}">
                    <a16:creationId xmlns:a16="http://schemas.microsoft.com/office/drawing/2014/main" id="{694E79C6-7419-4E65-9E80-0BE32DDFB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1163"/>
                <a:ext cx="24" cy="69"/>
              </a:xfrm>
              <a:custGeom>
                <a:avLst/>
                <a:gdLst>
                  <a:gd name="T0" fmla="*/ 20480 w 6"/>
                  <a:gd name="T1" fmla="*/ 0 h 17"/>
                  <a:gd name="T2" fmla="*/ 20480 w 6"/>
                  <a:gd name="T3" fmla="*/ 0 h 17"/>
                  <a:gd name="T4" fmla="*/ 24576 w 6"/>
                  <a:gd name="T5" fmla="*/ 4351 h 17"/>
                  <a:gd name="T6" fmla="*/ 24576 w 6"/>
                  <a:gd name="T7" fmla="*/ 75961 h 17"/>
                  <a:gd name="T8" fmla="*/ 24576 w 6"/>
                  <a:gd name="T9" fmla="*/ 75961 h 17"/>
                  <a:gd name="T10" fmla="*/ 20480 w 6"/>
                  <a:gd name="T11" fmla="*/ 75961 h 17"/>
                  <a:gd name="T12" fmla="*/ 20480 w 6"/>
                  <a:gd name="T13" fmla="*/ 4351 h 17"/>
                  <a:gd name="T14" fmla="*/ 4096 w 6"/>
                  <a:gd name="T15" fmla="*/ 17660 h 17"/>
                  <a:gd name="T16" fmla="*/ 4096 w 6"/>
                  <a:gd name="T17" fmla="*/ 17660 h 17"/>
                  <a:gd name="T18" fmla="*/ 0 w 6"/>
                  <a:gd name="T19" fmla="*/ 17660 h 17"/>
                  <a:gd name="T20" fmla="*/ 0 w 6"/>
                  <a:gd name="T21" fmla="*/ 13313 h 17"/>
                  <a:gd name="T22" fmla="*/ 20480 w 6"/>
                  <a:gd name="T23" fmla="*/ 0 h 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"/>
                  <a:gd name="T37" fmla="*/ 0 h 17"/>
                  <a:gd name="T38" fmla="*/ 6 w 6"/>
                  <a:gd name="T39" fmla="*/ 17 h 1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" h="17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0" name="Freeform 125">
                <a:extLst>
                  <a:ext uri="{FF2B5EF4-FFF2-40B4-BE49-F238E27FC236}">
                    <a16:creationId xmlns:a16="http://schemas.microsoft.com/office/drawing/2014/main" id="{F39DD7F7-17A9-4DF5-BF57-A31BF956A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7" y="1175"/>
                <a:ext cx="41" cy="53"/>
              </a:xfrm>
              <a:custGeom>
                <a:avLst/>
                <a:gdLst>
                  <a:gd name="T0" fmla="*/ 4555 w 10"/>
                  <a:gd name="T1" fmla="*/ 55234 h 13"/>
                  <a:gd name="T2" fmla="*/ 4555 w 10"/>
                  <a:gd name="T3" fmla="*/ 59702 h 13"/>
                  <a:gd name="T4" fmla="*/ 0 w 10"/>
                  <a:gd name="T5" fmla="*/ 55234 h 13"/>
                  <a:gd name="T6" fmla="*/ 0 w 10"/>
                  <a:gd name="T7" fmla="*/ 50546 h 13"/>
                  <a:gd name="T8" fmla="*/ 38175 w 10"/>
                  <a:gd name="T9" fmla="*/ 27107 h 13"/>
                  <a:gd name="T10" fmla="*/ 0 w 10"/>
                  <a:gd name="T11" fmla="*/ 4403 h 13"/>
                  <a:gd name="T12" fmla="*/ 0 w 10"/>
                  <a:gd name="T13" fmla="*/ 4403 h 13"/>
                  <a:gd name="T14" fmla="*/ 4555 w 10"/>
                  <a:gd name="T15" fmla="*/ 0 h 13"/>
                  <a:gd name="T16" fmla="*/ 4555 w 10"/>
                  <a:gd name="T17" fmla="*/ 0 h 13"/>
                  <a:gd name="T18" fmla="*/ 42931 w 10"/>
                  <a:gd name="T19" fmla="*/ 22639 h 13"/>
                  <a:gd name="T20" fmla="*/ 47486 w 10"/>
                  <a:gd name="T21" fmla="*/ 27107 h 13"/>
                  <a:gd name="T22" fmla="*/ 42931 w 10"/>
                  <a:gd name="T23" fmla="*/ 32595 h 13"/>
                  <a:gd name="T24" fmla="*/ 4555 w 10"/>
                  <a:gd name="T25" fmla="*/ 55234 h 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"/>
                  <a:gd name="T40" fmla="*/ 0 h 13"/>
                  <a:gd name="T41" fmla="*/ 10 w 10"/>
                  <a:gd name="T42" fmla="*/ 13 h 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" h="13">
                    <a:moveTo>
                      <a:pt x="1" y="12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6"/>
                      <a:pt x="10" y="6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8" y="8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1" name="Rectangle 126">
                <a:extLst>
                  <a:ext uri="{FF2B5EF4-FFF2-40B4-BE49-F238E27FC236}">
                    <a16:creationId xmlns:a16="http://schemas.microsoft.com/office/drawing/2014/main" id="{96248121-0746-4F3B-B901-87FAD33E5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1223"/>
                <a:ext cx="319" cy="21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22" name="Freeform 127">
                <a:extLst>
                  <a:ext uri="{FF2B5EF4-FFF2-40B4-BE49-F238E27FC236}">
                    <a16:creationId xmlns:a16="http://schemas.microsoft.com/office/drawing/2014/main" id="{E154B796-9306-4E81-9BDD-5515FEC1CE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9" y="802"/>
                <a:ext cx="255" cy="442"/>
              </a:xfrm>
              <a:custGeom>
                <a:avLst/>
                <a:gdLst>
                  <a:gd name="T0" fmla="*/ 276991 w 63"/>
                  <a:gd name="T1" fmla="*/ 466943 h 109"/>
                  <a:gd name="T2" fmla="*/ 233495 w 63"/>
                  <a:gd name="T3" fmla="*/ 466943 h 109"/>
                  <a:gd name="T4" fmla="*/ 233495 w 63"/>
                  <a:gd name="T5" fmla="*/ 484554 h 109"/>
                  <a:gd name="T6" fmla="*/ 276991 w 63"/>
                  <a:gd name="T7" fmla="*/ 484554 h 109"/>
                  <a:gd name="T8" fmla="*/ 276991 w 63"/>
                  <a:gd name="T9" fmla="*/ 466943 h 109"/>
                  <a:gd name="T10" fmla="*/ 8617 w 63"/>
                  <a:gd name="T11" fmla="*/ 0 h 109"/>
                  <a:gd name="T12" fmla="*/ 8617 w 63"/>
                  <a:gd name="T13" fmla="*/ 0 h 109"/>
                  <a:gd name="T14" fmla="*/ 0 w 63"/>
                  <a:gd name="T15" fmla="*/ 8666 h 109"/>
                  <a:gd name="T16" fmla="*/ 0 w 63"/>
                  <a:gd name="T17" fmla="*/ 44873 h 109"/>
                  <a:gd name="T18" fmla="*/ 8617 w 63"/>
                  <a:gd name="T19" fmla="*/ 44873 h 109"/>
                  <a:gd name="T20" fmla="*/ 8617 w 63"/>
                  <a:gd name="T21" fmla="*/ 0 h 1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3"/>
                  <a:gd name="T34" fmla="*/ 0 h 109"/>
                  <a:gd name="T35" fmla="*/ 63 w 63"/>
                  <a:gd name="T36" fmla="*/ 109 h 1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3" h="109">
                    <a:moveTo>
                      <a:pt x="63" y="105"/>
                    </a:move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05"/>
                      <a:pt x="63" y="105"/>
                      <a:pt x="63" y="105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3" name="Freeform 128">
                <a:extLst>
                  <a:ext uri="{FF2B5EF4-FFF2-40B4-BE49-F238E27FC236}">
                    <a16:creationId xmlns:a16="http://schemas.microsoft.com/office/drawing/2014/main" id="{F91E5756-B487-414B-B054-EF7D70A1A8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9" y="843"/>
                <a:ext cx="214" cy="401"/>
              </a:xfrm>
              <a:custGeom>
                <a:avLst/>
                <a:gdLst>
                  <a:gd name="T0" fmla="*/ 214 w 214"/>
                  <a:gd name="T1" fmla="*/ 385 h 401"/>
                  <a:gd name="T2" fmla="*/ 166 w 214"/>
                  <a:gd name="T3" fmla="*/ 385 h 401"/>
                  <a:gd name="T4" fmla="*/ 166 w 214"/>
                  <a:gd name="T5" fmla="*/ 401 h 401"/>
                  <a:gd name="T6" fmla="*/ 214 w 214"/>
                  <a:gd name="T7" fmla="*/ 401 h 401"/>
                  <a:gd name="T8" fmla="*/ 214 w 214"/>
                  <a:gd name="T9" fmla="*/ 385 h 401"/>
                  <a:gd name="T10" fmla="*/ 8 w 214"/>
                  <a:gd name="T11" fmla="*/ 0 h 401"/>
                  <a:gd name="T12" fmla="*/ 0 w 214"/>
                  <a:gd name="T13" fmla="*/ 0 h 401"/>
                  <a:gd name="T14" fmla="*/ 0 w 214"/>
                  <a:gd name="T15" fmla="*/ 44 h 401"/>
                  <a:gd name="T16" fmla="*/ 0 w 214"/>
                  <a:gd name="T17" fmla="*/ 48 h 401"/>
                  <a:gd name="T18" fmla="*/ 8 w 214"/>
                  <a:gd name="T19" fmla="*/ 48 h 401"/>
                  <a:gd name="T20" fmla="*/ 8 w 214"/>
                  <a:gd name="T21" fmla="*/ 36 h 401"/>
                  <a:gd name="T22" fmla="*/ 8 w 214"/>
                  <a:gd name="T23" fmla="*/ 32 h 401"/>
                  <a:gd name="T24" fmla="*/ 8 w 214"/>
                  <a:gd name="T25" fmla="*/ 0 h 4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4"/>
                  <a:gd name="T40" fmla="*/ 0 h 401"/>
                  <a:gd name="T41" fmla="*/ 214 w 214"/>
                  <a:gd name="T42" fmla="*/ 401 h 4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4" h="401">
                    <a:moveTo>
                      <a:pt x="214" y="385"/>
                    </a:moveTo>
                    <a:lnTo>
                      <a:pt x="166" y="385"/>
                    </a:lnTo>
                    <a:lnTo>
                      <a:pt x="166" y="401"/>
                    </a:lnTo>
                    <a:lnTo>
                      <a:pt x="214" y="401"/>
                    </a:lnTo>
                    <a:lnTo>
                      <a:pt x="214" y="385"/>
                    </a:lnTo>
                    <a:close/>
                    <a:moveTo>
                      <a:pt x="8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8" y="48"/>
                    </a:lnTo>
                    <a:lnTo>
                      <a:pt x="8" y="36"/>
                    </a:lnTo>
                    <a:lnTo>
                      <a:pt x="8" y="3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4" name="Freeform 129">
                <a:extLst>
                  <a:ext uri="{FF2B5EF4-FFF2-40B4-BE49-F238E27FC236}">
                    <a16:creationId xmlns:a16="http://schemas.microsoft.com/office/drawing/2014/main" id="{39273F8B-60E9-49A0-A981-7CF32A8285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9" y="843"/>
                <a:ext cx="214" cy="401"/>
              </a:xfrm>
              <a:custGeom>
                <a:avLst/>
                <a:gdLst>
                  <a:gd name="T0" fmla="*/ 214 w 214"/>
                  <a:gd name="T1" fmla="*/ 385 h 401"/>
                  <a:gd name="T2" fmla="*/ 166 w 214"/>
                  <a:gd name="T3" fmla="*/ 385 h 401"/>
                  <a:gd name="T4" fmla="*/ 166 w 214"/>
                  <a:gd name="T5" fmla="*/ 401 h 401"/>
                  <a:gd name="T6" fmla="*/ 214 w 214"/>
                  <a:gd name="T7" fmla="*/ 401 h 401"/>
                  <a:gd name="T8" fmla="*/ 214 w 214"/>
                  <a:gd name="T9" fmla="*/ 385 h 401"/>
                  <a:gd name="T10" fmla="*/ 8 w 214"/>
                  <a:gd name="T11" fmla="*/ 0 h 401"/>
                  <a:gd name="T12" fmla="*/ 0 w 214"/>
                  <a:gd name="T13" fmla="*/ 0 h 401"/>
                  <a:gd name="T14" fmla="*/ 0 w 214"/>
                  <a:gd name="T15" fmla="*/ 44 h 401"/>
                  <a:gd name="T16" fmla="*/ 0 w 214"/>
                  <a:gd name="T17" fmla="*/ 48 h 401"/>
                  <a:gd name="T18" fmla="*/ 8 w 214"/>
                  <a:gd name="T19" fmla="*/ 48 h 401"/>
                  <a:gd name="T20" fmla="*/ 8 w 214"/>
                  <a:gd name="T21" fmla="*/ 36 h 401"/>
                  <a:gd name="T22" fmla="*/ 8 w 214"/>
                  <a:gd name="T23" fmla="*/ 32 h 401"/>
                  <a:gd name="T24" fmla="*/ 8 w 214"/>
                  <a:gd name="T25" fmla="*/ 0 h 4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4"/>
                  <a:gd name="T40" fmla="*/ 0 h 401"/>
                  <a:gd name="T41" fmla="*/ 214 w 214"/>
                  <a:gd name="T42" fmla="*/ 401 h 4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4" h="401">
                    <a:moveTo>
                      <a:pt x="214" y="385"/>
                    </a:moveTo>
                    <a:lnTo>
                      <a:pt x="166" y="385"/>
                    </a:lnTo>
                    <a:lnTo>
                      <a:pt x="166" y="401"/>
                    </a:lnTo>
                    <a:lnTo>
                      <a:pt x="214" y="401"/>
                    </a:lnTo>
                    <a:lnTo>
                      <a:pt x="214" y="385"/>
                    </a:lnTo>
                    <a:moveTo>
                      <a:pt x="8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8" y="48"/>
                    </a:lnTo>
                    <a:lnTo>
                      <a:pt x="8" y="36"/>
                    </a:lnTo>
                    <a:lnTo>
                      <a:pt x="8" y="32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5" name="Freeform 130">
                <a:extLst>
                  <a:ext uri="{FF2B5EF4-FFF2-40B4-BE49-F238E27FC236}">
                    <a16:creationId xmlns:a16="http://schemas.microsoft.com/office/drawing/2014/main" id="{1CCABB1F-E7F9-49F0-991B-4012EC0EB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891"/>
                <a:ext cx="166" cy="353"/>
              </a:xfrm>
              <a:custGeom>
                <a:avLst/>
                <a:gdLst>
                  <a:gd name="T0" fmla="*/ 8624 w 41"/>
                  <a:gd name="T1" fmla="*/ 0 h 87"/>
                  <a:gd name="T2" fmla="*/ 0 w 41"/>
                  <a:gd name="T3" fmla="*/ 0 h 87"/>
                  <a:gd name="T4" fmla="*/ 0 w 41"/>
                  <a:gd name="T5" fmla="*/ 0 h 87"/>
                  <a:gd name="T6" fmla="*/ 0 w 41"/>
                  <a:gd name="T7" fmla="*/ 129859 h 87"/>
                  <a:gd name="T8" fmla="*/ 0 w 41"/>
                  <a:gd name="T9" fmla="*/ 338795 h 87"/>
                  <a:gd name="T10" fmla="*/ 0 w 41"/>
                  <a:gd name="T11" fmla="*/ 347486 h 87"/>
                  <a:gd name="T12" fmla="*/ 26082 w 41"/>
                  <a:gd name="T13" fmla="*/ 388101 h 87"/>
                  <a:gd name="T14" fmla="*/ 180596 w 41"/>
                  <a:gd name="T15" fmla="*/ 388101 h 87"/>
                  <a:gd name="T16" fmla="*/ 180596 w 41"/>
                  <a:gd name="T17" fmla="*/ 370536 h 87"/>
                  <a:gd name="T18" fmla="*/ 34917 w 41"/>
                  <a:gd name="T19" fmla="*/ 370536 h 87"/>
                  <a:gd name="T20" fmla="*/ 8624 w 41"/>
                  <a:gd name="T21" fmla="*/ 329852 h 87"/>
                  <a:gd name="T22" fmla="*/ 8624 w 41"/>
                  <a:gd name="T23" fmla="*/ 0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"/>
                  <a:gd name="T37" fmla="*/ 0 h 87"/>
                  <a:gd name="T38" fmla="*/ 41 w 41"/>
                  <a:gd name="T39" fmla="*/ 87 h 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" h="8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3"/>
                      <a:pt x="3" y="87"/>
                      <a:pt x="6" y="87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5" y="83"/>
                      <a:pt x="2" y="79"/>
                      <a:pt x="2" y="74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6" name="Freeform 131">
                <a:extLst>
                  <a:ext uri="{FF2B5EF4-FFF2-40B4-BE49-F238E27FC236}">
                    <a16:creationId xmlns:a16="http://schemas.microsoft.com/office/drawing/2014/main" id="{8F5E3BDD-1D83-4352-AD26-8B1C60A0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" y="790"/>
                <a:ext cx="574" cy="438"/>
              </a:xfrm>
              <a:custGeom>
                <a:avLst/>
                <a:gdLst>
                  <a:gd name="T0" fmla="*/ 593528 w 142"/>
                  <a:gd name="T1" fmla="*/ 53833 h 108"/>
                  <a:gd name="T2" fmla="*/ 187710 w 142"/>
                  <a:gd name="T3" fmla="*/ 53833 h 108"/>
                  <a:gd name="T4" fmla="*/ 157531 w 142"/>
                  <a:gd name="T5" fmla="*/ 8667 h 108"/>
                  <a:gd name="T6" fmla="*/ 143658 w 142"/>
                  <a:gd name="T7" fmla="*/ 0 h 108"/>
                  <a:gd name="T8" fmla="*/ 8513 w 142"/>
                  <a:gd name="T9" fmla="*/ 0 h 108"/>
                  <a:gd name="T10" fmla="*/ 0 w 142"/>
                  <a:gd name="T11" fmla="*/ 8667 h 108"/>
                  <a:gd name="T12" fmla="*/ 0 w 142"/>
                  <a:gd name="T13" fmla="*/ 93322 h 108"/>
                  <a:gd name="T14" fmla="*/ 0 w 142"/>
                  <a:gd name="T15" fmla="*/ 97650 h 108"/>
                  <a:gd name="T16" fmla="*/ 0 w 142"/>
                  <a:gd name="T17" fmla="*/ 440977 h 108"/>
                  <a:gd name="T18" fmla="*/ 25899 w 142"/>
                  <a:gd name="T19" fmla="*/ 480466 h 108"/>
                  <a:gd name="T20" fmla="*/ 593528 w 142"/>
                  <a:gd name="T21" fmla="*/ 480466 h 108"/>
                  <a:gd name="T22" fmla="*/ 619411 w 142"/>
                  <a:gd name="T23" fmla="*/ 440977 h 108"/>
                  <a:gd name="T24" fmla="*/ 619411 w 142"/>
                  <a:gd name="T25" fmla="*/ 93322 h 108"/>
                  <a:gd name="T26" fmla="*/ 593528 w 142"/>
                  <a:gd name="T27" fmla="*/ 53833 h 10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2"/>
                  <a:gd name="T43" fmla="*/ 0 h 108"/>
                  <a:gd name="T44" fmla="*/ 142 w 142"/>
                  <a:gd name="T45" fmla="*/ 108 h 10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2" h="108">
                    <a:moveTo>
                      <a:pt x="136" y="12"/>
                    </a:moveTo>
                    <a:cubicBezTo>
                      <a:pt x="43" y="12"/>
                      <a:pt x="43" y="12"/>
                      <a:pt x="43" y="1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5" y="0"/>
                      <a:pt x="3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4"/>
                      <a:pt x="3" y="108"/>
                      <a:pt x="6" y="108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39" y="108"/>
                      <a:pt x="142" y="104"/>
                      <a:pt x="142" y="99"/>
                    </a:cubicBezTo>
                    <a:cubicBezTo>
                      <a:pt x="142" y="21"/>
                      <a:pt x="142" y="21"/>
                      <a:pt x="142" y="21"/>
                    </a:cubicBezTo>
                    <a:cubicBezTo>
                      <a:pt x="142" y="16"/>
                      <a:pt x="139" y="12"/>
                      <a:pt x="136" y="12"/>
                    </a:cubicBezTo>
                  </a:path>
                </a:pathLst>
              </a:custGeom>
              <a:solidFill>
                <a:srgbClr val="C79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7" name="Freeform 132">
                <a:extLst>
                  <a:ext uri="{FF2B5EF4-FFF2-40B4-BE49-F238E27FC236}">
                    <a16:creationId xmlns:a16="http://schemas.microsoft.com/office/drawing/2014/main" id="{739A6352-F932-4298-B993-40357A095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" y="867"/>
                <a:ext cx="542" cy="340"/>
              </a:xfrm>
              <a:custGeom>
                <a:avLst/>
                <a:gdLst>
                  <a:gd name="T0" fmla="*/ 534 w 542"/>
                  <a:gd name="T1" fmla="*/ 340 h 340"/>
                  <a:gd name="T2" fmla="*/ 0 w 542"/>
                  <a:gd name="T3" fmla="*/ 340 h 340"/>
                  <a:gd name="T4" fmla="*/ 0 w 542"/>
                  <a:gd name="T5" fmla="*/ 65 h 340"/>
                  <a:gd name="T6" fmla="*/ 542 w 542"/>
                  <a:gd name="T7" fmla="*/ 0 h 340"/>
                  <a:gd name="T8" fmla="*/ 534 w 542"/>
                  <a:gd name="T9" fmla="*/ 340 h 3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340"/>
                  <a:gd name="T17" fmla="*/ 542 w 542"/>
                  <a:gd name="T18" fmla="*/ 340 h 3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340">
                    <a:moveTo>
                      <a:pt x="534" y="340"/>
                    </a:moveTo>
                    <a:lnTo>
                      <a:pt x="0" y="340"/>
                    </a:lnTo>
                    <a:lnTo>
                      <a:pt x="0" y="65"/>
                    </a:lnTo>
                    <a:lnTo>
                      <a:pt x="542" y="0"/>
                    </a:lnTo>
                    <a:lnTo>
                      <a:pt x="534" y="340"/>
                    </a:lnTo>
                    <a:close/>
                  </a:path>
                </a:pathLst>
              </a:custGeom>
              <a:solidFill>
                <a:srgbClr val="E6E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8" name="Freeform 133">
                <a:extLst>
                  <a:ext uri="{FF2B5EF4-FFF2-40B4-BE49-F238E27FC236}">
                    <a16:creationId xmlns:a16="http://schemas.microsoft.com/office/drawing/2014/main" id="{C31DC54A-C72C-49C2-976E-D8D574DBC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" y="867"/>
                <a:ext cx="542" cy="340"/>
              </a:xfrm>
              <a:custGeom>
                <a:avLst/>
                <a:gdLst>
                  <a:gd name="T0" fmla="*/ 534 w 542"/>
                  <a:gd name="T1" fmla="*/ 340 h 340"/>
                  <a:gd name="T2" fmla="*/ 0 w 542"/>
                  <a:gd name="T3" fmla="*/ 340 h 340"/>
                  <a:gd name="T4" fmla="*/ 0 w 542"/>
                  <a:gd name="T5" fmla="*/ 65 h 340"/>
                  <a:gd name="T6" fmla="*/ 542 w 542"/>
                  <a:gd name="T7" fmla="*/ 0 h 340"/>
                  <a:gd name="T8" fmla="*/ 534 w 542"/>
                  <a:gd name="T9" fmla="*/ 340 h 3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340"/>
                  <a:gd name="T17" fmla="*/ 542 w 542"/>
                  <a:gd name="T18" fmla="*/ 340 h 3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340">
                    <a:moveTo>
                      <a:pt x="534" y="340"/>
                    </a:moveTo>
                    <a:lnTo>
                      <a:pt x="0" y="340"/>
                    </a:lnTo>
                    <a:lnTo>
                      <a:pt x="0" y="65"/>
                    </a:lnTo>
                    <a:lnTo>
                      <a:pt x="542" y="0"/>
                    </a:lnTo>
                    <a:lnTo>
                      <a:pt x="534" y="3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29" name="Freeform 134">
                <a:extLst>
                  <a:ext uri="{FF2B5EF4-FFF2-40B4-BE49-F238E27FC236}">
                    <a16:creationId xmlns:a16="http://schemas.microsoft.com/office/drawing/2014/main" id="{1470197A-3502-4FBD-BF4D-8A666F3A8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916"/>
                <a:ext cx="526" cy="287"/>
              </a:xfrm>
              <a:custGeom>
                <a:avLst/>
                <a:gdLst>
                  <a:gd name="T0" fmla="*/ 526 w 526"/>
                  <a:gd name="T1" fmla="*/ 0 h 287"/>
                  <a:gd name="T2" fmla="*/ 0 w 526"/>
                  <a:gd name="T3" fmla="*/ 52 h 287"/>
                  <a:gd name="T4" fmla="*/ 0 w 526"/>
                  <a:gd name="T5" fmla="*/ 287 h 287"/>
                  <a:gd name="T6" fmla="*/ 514 w 526"/>
                  <a:gd name="T7" fmla="*/ 287 h 287"/>
                  <a:gd name="T8" fmla="*/ 526 w 526"/>
                  <a:gd name="T9" fmla="*/ 0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26" y="0"/>
                    </a:moveTo>
                    <a:lnTo>
                      <a:pt x="0" y="52"/>
                    </a:lnTo>
                    <a:lnTo>
                      <a:pt x="0" y="287"/>
                    </a:lnTo>
                    <a:lnTo>
                      <a:pt x="514" y="287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BDB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0" name="Freeform 135">
                <a:extLst>
                  <a:ext uri="{FF2B5EF4-FFF2-40B4-BE49-F238E27FC236}">
                    <a16:creationId xmlns:a16="http://schemas.microsoft.com/office/drawing/2014/main" id="{F2D3608B-C7B7-43DC-923F-1844E5EC6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916"/>
                <a:ext cx="526" cy="287"/>
              </a:xfrm>
              <a:custGeom>
                <a:avLst/>
                <a:gdLst>
                  <a:gd name="T0" fmla="*/ 526 w 526"/>
                  <a:gd name="T1" fmla="*/ 0 h 287"/>
                  <a:gd name="T2" fmla="*/ 0 w 526"/>
                  <a:gd name="T3" fmla="*/ 52 h 287"/>
                  <a:gd name="T4" fmla="*/ 0 w 526"/>
                  <a:gd name="T5" fmla="*/ 287 h 287"/>
                  <a:gd name="T6" fmla="*/ 514 w 526"/>
                  <a:gd name="T7" fmla="*/ 287 h 287"/>
                  <a:gd name="T8" fmla="*/ 526 w 526"/>
                  <a:gd name="T9" fmla="*/ 0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26" y="0"/>
                    </a:moveTo>
                    <a:lnTo>
                      <a:pt x="0" y="52"/>
                    </a:lnTo>
                    <a:lnTo>
                      <a:pt x="0" y="287"/>
                    </a:lnTo>
                    <a:lnTo>
                      <a:pt x="514" y="287"/>
                    </a:lnTo>
                    <a:lnTo>
                      <a:pt x="5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1" name="Freeform 136">
                <a:extLst>
                  <a:ext uri="{FF2B5EF4-FFF2-40B4-BE49-F238E27FC236}">
                    <a16:creationId xmlns:a16="http://schemas.microsoft.com/office/drawing/2014/main" id="{A9911E16-42C5-4BF6-B973-856392C3B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" y="920"/>
                <a:ext cx="526" cy="287"/>
              </a:xfrm>
              <a:custGeom>
                <a:avLst/>
                <a:gdLst>
                  <a:gd name="T0" fmla="*/ 518 w 526"/>
                  <a:gd name="T1" fmla="*/ 287 h 287"/>
                  <a:gd name="T2" fmla="*/ 0 w 526"/>
                  <a:gd name="T3" fmla="*/ 287 h 287"/>
                  <a:gd name="T4" fmla="*/ 0 w 526"/>
                  <a:gd name="T5" fmla="*/ 48 h 287"/>
                  <a:gd name="T6" fmla="*/ 526 w 526"/>
                  <a:gd name="T7" fmla="*/ 0 h 287"/>
                  <a:gd name="T8" fmla="*/ 518 w 526"/>
                  <a:gd name="T9" fmla="*/ 287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18" y="287"/>
                    </a:moveTo>
                    <a:lnTo>
                      <a:pt x="0" y="287"/>
                    </a:lnTo>
                    <a:lnTo>
                      <a:pt x="0" y="48"/>
                    </a:lnTo>
                    <a:lnTo>
                      <a:pt x="526" y="0"/>
                    </a:lnTo>
                    <a:lnTo>
                      <a:pt x="518" y="28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2" name="Freeform 137">
                <a:extLst>
                  <a:ext uri="{FF2B5EF4-FFF2-40B4-BE49-F238E27FC236}">
                    <a16:creationId xmlns:a16="http://schemas.microsoft.com/office/drawing/2014/main" id="{54411461-58F6-495C-89FC-7ED111599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" y="968"/>
                <a:ext cx="574" cy="243"/>
              </a:xfrm>
              <a:custGeom>
                <a:avLst/>
                <a:gdLst>
                  <a:gd name="T0" fmla="*/ 619411 w 142"/>
                  <a:gd name="T1" fmla="*/ 234357 h 60"/>
                  <a:gd name="T2" fmla="*/ 593528 w 142"/>
                  <a:gd name="T3" fmla="*/ 264720 h 60"/>
                  <a:gd name="T4" fmla="*/ 25899 w 142"/>
                  <a:gd name="T5" fmla="*/ 264720 h 60"/>
                  <a:gd name="T6" fmla="*/ 0 w 142"/>
                  <a:gd name="T7" fmla="*/ 234357 h 60"/>
                  <a:gd name="T8" fmla="*/ 0 w 142"/>
                  <a:gd name="T9" fmla="*/ 26114 h 60"/>
                  <a:gd name="T10" fmla="*/ 25899 w 142"/>
                  <a:gd name="T11" fmla="*/ 0 h 60"/>
                  <a:gd name="T12" fmla="*/ 593528 w 142"/>
                  <a:gd name="T13" fmla="*/ 0 h 60"/>
                  <a:gd name="T14" fmla="*/ 619411 w 142"/>
                  <a:gd name="T15" fmla="*/ 26114 h 60"/>
                  <a:gd name="T16" fmla="*/ 619411 w 142"/>
                  <a:gd name="T17" fmla="*/ 234357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2"/>
                  <a:gd name="T28" fmla="*/ 0 h 60"/>
                  <a:gd name="T29" fmla="*/ 142 w 14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2" h="60">
                    <a:moveTo>
                      <a:pt x="142" y="53"/>
                    </a:moveTo>
                    <a:cubicBezTo>
                      <a:pt x="142" y="57"/>
                      <a:pt x="139" y="60"/>
                      <a:pt x="136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9" y="0"/>
                      <a:pt x="142" y="3"/>
                      <a:pt x="142" y="6"/>
                    </a:cubicBezTo>
                    <a:lnTo>
                      <a:pt x="142" y="53"/>
                    </a:lnTo>
                    <a:close/>
                  </a:path>
                </a:pathLst>
              </a:cu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3" name="Freeform 138">
                <a:extLst>
                  <a:ext uri="{FF2B5EF4-FFF2-40B4-BE49-F238E27FC236}">
                    <a16:creationId xmlns:a16="http://schemas.microsoft.com/office/drawing/2014/main" id="{C09B2571-E7C0-400B-A3C3-D239C09F3D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1" y="37"/>
                <a:ext cx="769" cy="441"/>
              </a:xfrm>
              <a:custGeom>
                <a:avLst/>
                <a:gdLst>
                  <a:gd name="T0" fmla="*/ 26061 w 190"/>
                  <a:gd name="T1" fmla="*/ 381530 h 109"/>
                  <a:gd name="T2" fmla="*/ 13122 w 190"/>
                  <a:gd name="T3" fmla="*/ 385835 h 109"/>
                  <a:gd name="T4" fmla="*/ 43493 w 190"/>
                  <a:gd name="T5" fmla="*/ 424974 h 109"/>
                  <a:gd name="T6" fmla="*/ 53110 w 190"/>
                  <a:gd name="T7" fmla="*/ 411862 h 109"/>
                  <a:gd name="T8" fmla="*/ 26061 w 190"/>
                  <a:gd name="T9" fmla="*/ 381530 h 109"/>
                  <a:gd name="T10" fmla="*/ 822186 w 190"/>
                  <a:gd name="T11" fmla="*/ 206036 h 109"/>
                  <a:gd name="T12" fmla="*/ 791900 w 190"/>
                  <a:gd name="T13" fmla="*/ 218886 h 109"/>
                  <a:gd name="T14" fmla="*/ 796206 w 190"/>
                  <a:gd name="T15" fmla="*/ 259073 h 109"/>
                  <a:gd name="T16" fmla="*/ 764511 w 190"/>
                  <a:gd name="T17" fmla="*/ 285100 h 109"/>
                  <a:gd name="T18" fmla="*/ 729898 w 190"/>
                  <a:gd name="T19" fmla="*/ 272267 h 109"/>
                  <a:gd name="T20" fmla="*/ 708160 w 190"/>
                  <a:gd name="T21" fmla="*/ 302534 h 109"/>
                  <a:gd name="T22" fmla="*/ 725588 w 190"/>
                  <a:gd name="T23" fmla="*/ 319952 h 109"/>
                  <a:gd name="T24" fmla="*/ 734221 w 190"/>
                  <a:gd name="T25" fmla="*/ 315368 h 109"/>
                  <a:gd name="T26" fmla="*/ 835065 w 190"/>
                  <a:gd name="T27" fmla="*/ 227758 h 109"/>
                  <a:gd name="T28" fmla="*/ 822186 w 190"/>
                  <a:gd name="T29" fmla="*/ 206036 h 109"/>
                  <a:gd name="T30" fmla="*/ 830820 w 190"/>
                  <a:gd name="T31" fmla="*/ 201800 h 109"/>
                  <a:gd name="T32" fmla="*/ 830820 w 190"/>
                  <a:gd name="T33" fmla="*/ 201800 h 109"/>
                  <a:gd name="T34" fmla="*/ 835065 w 190"/>
                  <a:gd name="T35" fmla="*/ 206036 h 109"/>
                  <a:gd name="T36" fmla="*/ 830820 w 190"/>
                  <a:gd name="T37" fmla="*/ 201800 h 109"/>
                  <a:gd name="T38" fmla="*/ 597307 w 190"/>
                  <a:gd name="T39" fmla="*/ 0 h 109"/>
                  <a:gd name="T40" fmla="*/ 470401 w 190"/>
                  <a:gd name="T41" fmla="*/ 79081 h 109"/>
                  <a:gd name="T42" fmla="*/ 470401 w 190"/>
                  <a:gd name="T43" fmla="*/ 79081 h 109"/>
                  <a:gd name="T44" fmla="*/ 382420 w 190"/>
                  <a:gd name="T45" fmla="*/ 100734 h 109"/>
                  <a:gd name="T46" fmla="*/ 334620 w 190"/>
                  <a:gd name="T47" fmla="*/ 96494 h 109"/>
                  <a:gd name="T48" fmla="*/ 184649 w 190"/>
                  <a:gd name="T49" fmla="*/ 192927 h 109"/>
                  <a:gd name="T50" fmla="*/ 184649 w 190"/>
                  <a:gd name="T51" fmla="*/ 192927 h 109"/>
                  <a:gd name="T52" fmla="*/ 0 w 190"/>
                  <a:gd name="T53" fmla="*/ 338154 h 109"/>
                  <a:gd name="T54" fmla="*/ 8617 w 190"/>
                  <a:gd name="T55" fmla="*/ 377290 h 109"/>
                  <a:gd name="T56" fmla="*/ 21755 w 190"/>
                  <a:gd name="T57" fmla="*/ 372985 h 109"/>
                  <a:gd name="T58" fmla="*/ 17428 w 190"/>
                  <a:gd name="T59" fmla="*/ 359872 h 109"/>
                  <a:gd name="T60" fmla="*/ 30307 w 190"/>
                  <a:gd name="T61" fmla="*/ 368680 h 109"/>
                  <a:gd name="T62" fmla="*/ 66296 w 190"/>
                  <a:gd name="T63" fmla="*/ 407557 h 109"/>
                  <a:gd name="T64" fmla="*/ 70538 w 190"/>
                  <a:gd name="T65" fmla="*/ 416365 h 109"/>
                  <a:gd name="T66" fmla="*/ 61985 w 190"/>
                  <a:gd name="T67" fmla="*/ 416365 h 109"/>
                  <a:gd name="T68" fmla="*/ 48864 w 190"/>
                  <a:gd name="T69" fmla="*/ 434583 h 109"/>
                  <a:gd name="T70" fmla="*/ 131475 w 190"/>
                  <a:gd name="T71" fmla="*/ 473723 h 109"/>
                  <a:gd name="T72" fmla="*/ 158588 w 190"/>
                  <a:gd name="T73" fmla="*/ 478028 h 109"/>
                  <a:gd name="T74" fmla="*/ 487570 w 190"/>
                  <a:gd name="T75" fmla="*/ 478028 h 109"/>
                  <a:gd name="T76" fmla="*/ 505014 w 190"/>
                  <a:gd name="T77" fmla="*/ 478028 h 109"/>
                  <a:gd name="T78" fmla="*/ 624420 w 190"/>
                  <a:gd name="T79" fmla="*/ 364112 h 109"/>
                  <a:gd name="T80" fmla="*/ 611557 w 190"/>
                  <a:gd name="T81" fmla="*/ 319952 h 109"/>
                  <a:gd name="T82" fmla="*/ 712466 w 190"/>
                  <a:gd name="T83" fmla="*/ 319952 h 109"/>
                  <a:gd name="T84" fmla="*/ 703850 w 190"/>
                  <a:gd name="T85" fmla="*/ 311063 h 109"/>
                  <a:gd name="T86" fmla="*/ 693909 w 190"/>
                  <a:gd name="T87" fmla="*/ 311063 h 109"/>
                  <a:gd name="T88" fmla="*/ 699543 w 190"/>
                  <a:gd name="T89" fmla="*/ 302534 h 109"/>
                  <a:gd name="T90" fmla="*/ 725588 w 190"/>
                  <a:gd name="T91" fmla="*/ 263378 h 109"/>
                  <a:gd name="T92" fmla="*/ 729898 w 190"/>
                  <a:gd name="T93" fmla="*/ 259073 h 109"/>
                  <a:gd name="T94" fmla="*/ 729898 w 190"/>
                  <a:gd name="T95" fmla="*/ 263378 h 109"/>
                  <a:gd name="T96" fmla="*/ 760201 w 190"/>
                  <a:gd name="T97" fmla="*/ 276507 h 109"/>
                  <a:gd name="T98" fmla="*/ 786266 w 190"/>
                  <a:gd name="T99" fmla="*/ 254849 h 109"/>
                  <a:gd name="T100" fmla="*/ 781956 w 190"/>
                  <a:gd name="T101" fmla="*/ 223191 h 109"/>
                  <a:gd name="T102" fmla="*/ 773404 w 190"/>
                  <a:gd name="T103" fmla="*/ 218886 h 109"/>
                  <a:gd name="T104" fmla="*/ 781956 w 190"/>
                  <a:gd name="T105" fmla="*/ 214650 h 109"/>
                  <a:gd name="T106" fmla="*/ 822186 w 190"/>
                  <a:gd name="T107" fmla="*/ 197232 h 109"/>
                  <a:gd name="T108" fmla="*/ 830820 w 190"/>
                  <a:gd name="T109" fmla="*/ 197232 h 109"/>
                  <a:gd name="T110" fmla="*/ 716777 w 190"/>
                  <a:gd name="T111" fmla="*/ 126761 h 109"/>
                  <a:gd name="T112" fmla="*/ 725588 w 190"/>
                  <a:gd name="T113" fmla="*/ 100734 h 109"/>
                  <a:gd name="T114" fmla="*/ 597307 w 190"/>
                  <a:gd name="T115" fmla="*/ 0 h 10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90"/>
                  <a:gd name="T175" fmla="*/ 0 h 109"/>
                  <a:gd name="T176" fmla="*/ 190 w 190"/>
                  <a:gd name="T177" fmla="*/ 109 h 10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90" h="109">
                    <a:moveTo>
                      <a:pt x="6" y="87"/>
                    </a:moveTo>
                    <a:cubicBezTo>
                      <a:pt x="3" y="88"/>
                      <a:pt x="3" y="88"/>
                      <a:pt x="3" y="88"/>
                    </a:cubicBezTo>
                    <a:cubicBezTo>
                      <a:pt x="5" y="92"/>
                      <a:pt x="7" y="95"/>
                      <a:pt x="10" y="97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1"/>
                      <a:pt x="8" y="89"/>
                      <a:pt x="6" y="87"/>
                    </a:cubicBezTo>
                    <a:moveTo>
                      <a:pt x="187" y="47"/>
                    </a:moveTo>
                    <a:cubicBezTo>
                      <a:pt x="185" y="48"/>
                      <a:pt x="182" y="49"/>
                      <a:pt x="180" y="50"/>
                    </a:cubicBezTo>
                    <a:cubicBezTo>
                      <a:pt x="181" y="59"/>
                      <a:pt x="181" y="59"/>
                      <a:pt x="181" y="59"/>
                    </a:cubicBezTo>
                    <a:cubicBezTo>
                      <a:pt x="174" y="65"/>
                      <a:pt x="174" y="65"/>
                      <a:pt x="174" y="65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4" y="64"/>
                      <a:pt x="162" y="67"/>
                      <a:pt x="161" y="69"/>
                    </a:cubicBezTo>
                    <a:cubicBezTo>
                      <a:pt x="165" y="73"/>
                      <a:pt x="165" y="73"/>
                      <a:pt x="165" y="73"/>
                    </a:cubicBezTo>
                    <a:cubicBezTo>
                      <a:pt x="166" y="73"/>
                      <a:pt x="167" y="73"/>
                      <a:pt x="167" y="72"/>
                    </a:cubicBezTo>
                    <a:cubicBezTo>
                      <a:pt x="180" y="71"/>
                      <a:pt x="190" y="62"/>
                      <a:pt x="190" y="52"/>
                    </a:cubicBezTo>
                    <a:cubicBezTo>
                      <a:pt x="187" y="47"/>
                      <a:pt x="187" y="47"/>
                      <a:pt x="187" y="47"/>
                    </a:cubicBezTo>
                    <a:moveTo>
                      <a:pt x="189" y="46"/>
                    </a:moveTo>
                    <a:cubicBezTo>
                      <a:pt x="189" y="46"/>
                      <a:pt x="189" y="46"/>
                      <a:pt x="189" y="46"/>
                    </a:cubicBezTo>
                    <a:cubicBezTo>
                      <a:pt x="190" y="47"/>
                      <a:pt x="190" y="47"/>
                      <a:pt x="190" y="47"/>
                    </a:cubicBezTo>
                    <a:cubicBezTo>
                      <a:pt x="189" y="47"/>
                      <a:pt x="189" y="46"/>
                      <a:pt x="189" y="46"/>
                    </a:cubicBezTo>
                    <a:moveTo>
                      <a:pt x="136" y="0"/>
                    </a:moveTo>
                    <a:cubicBezTo>
                      <a:pt x="122" y="0"/>
                      <a:pt x="110" y="8"/>
                      <a:pt x="107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0" y="18"/>
                      <a:pt x="93" y="20"/>
                      <a:pt x="87" y="23"/>
                    </a:cubicBezTo>
                    <a:cubicBezTo>
                      <a:pt x="84" y="22"/>
                      <a:pt x="80" y="22"/>
                      <a:pt x="76" y="22"/>
                    </a:cubicBezTo>
                    <a:cubicBezTo>
                      <a:pt x="60" y="22"/>
                      <a:pt x="46" y="31"/>
                      <a:pt x="42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19" y="44"/>
                      <a:pt x="0" y="58"/>
                      <a:pt x="0" y="77"/>
                    </a:cubicBezTo>
                    <a:cubicBezTo>
                      <a:pt x="0" y="80"/>
                      <a:pt x="1" y="83"/>
                      <a:pt x="2" y="86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10" y="87"/>
                      <a:pt x="13" y="90"/>
                      <a:pt x="15" y="93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6" y="103"/>
                      <a:pt x="23" y="106"/>
                      <a:pt x="30" y="108"/>
                    </a:cubicBezTo>
                    <a:cubicBezTo>
                      <a:pt x="31" y="109"/>
                      <a:pt x="34" y="109"/>
                      <a:pt x="36" y="109"/>
                    </a:cubicBezTo>
                    <a:cubicBezTo>
                      <a:pt x="111" y="109"/>
                      <a:pt x="111" y="109"/>
                      <a:pt x="111" y="109"/>
                    </a:cubicBezTo>
                    <a:cubicBezTo>
                      <a:pt x="112" y="109"/>
                      <a:pt x="114" y="109"/>
                      <a:pt x="115" y="109"/>
                    </a:cubicBezTo>
                    <a:cubicBezTo>
                      <a:pt x="130" y="107"/>
                      <a:pt x="142" y="96"/>
                      <a:pt x="142" y="83"/>
                    </a:cubicBezTo>
                    <a:cubicBezTo>
                      <a:pt x="142" y="79"/>
                      <a:pt x="141" y="76"/>
                      <a:pt x="139" y="73"/>
                    </a:cubicBezTo>
                    <a:cubicBezTo>
                      <a:pt x="162" y="73"/>
                      <a:pt x="162" y="73"/>
                      <a:pt x="162" y="73"/>
                    </a:cubicBezTo>
                    <a:cubicBezTo>
                      <a:pt x="160" y="71"/>
                      <a:pt x="160" y="71"/>
                      <a:pt x="160" y="71"/>
                    </a:cubicBezTo>
                    <a:cubicBezTo>
                      <a:pt x="158" y="71"/>
                      <a:pt x="158" y="71"/>
                      <a:pt x="158" y="71"/>
                    </a:cubicBezTo>
                    <a:cubicBezTo>
                      <a:pt x="159" y="69"/>
                      <a:pt x="159" y="69"/>
                      <a:pt x="159" y="69"/>
                    </a:cubicBezTo>
                    <a:cubicBezTo>
                      <a:pt x="161" y="66"/>
                      <a:pt x="162" y="63"/>
                      <a:pt x="165" y="60"/>
                    </a:cubicBezTo>
                    <a:cubicBezTo>
                      <a:pt x="166" y="59"/>
                      <a:pt x="166" y="59"/>
                      <a:pt x="166" y="59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73" y="63"/>
                      <a:pt x="173" y="63"/>
                      <a:pt x="173" y="63"/>
                    </a:cubicBezTo>
                    <a:cubicBezTo>
                      <a:pt x="179" y="58"/>
                      <a:pt x="179" y="58"/>
                      <a:pt x="179" y="58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78" y="49"/>
                      <a:pt x="178" y="49"/>
                      <a:pt x="178" y="49"/>
                    </a:cubicBezTo>
                    <a:cubicBezTo>
                      <a:pt x="181" y="47"/>
                      <a:pt x="184" y="46"/>
                      <a:pt x="187" y="45"/>
                    </a:cubicBezTo>
                    <a:cubicBezTo>
                      <a:pt x="189" y="45"/>
                      <a:pt x="189" y="45"/>
                      <a:pt x="189" y="45"/>
                    </a:cubicBezTo>
                    <a:cubicBezTo>
                      <a:pt x="186" y="36"/>
                      <a:pt x="175" y="30"/>
                      <a:pt x="163" y="29"/>
                    </a:cubicBezTo>
                    <a:cubicBezTo>
                      <a:pt x="164" y="27"/>
                      <a:pt x="165" y="25"/>
                      <a:pt x="165" y="23"/>
                    </a:cubicBezTo>
                    <a:cubicBezTo>
                      <a:pt x="165" y="10"/>
                      <a:pt x="152" y="0"/>
                      <a:pt x="13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4" name="Freeform 139">
                <a:extLst>
                  <a:ext uri="{FF2B5EF4-FFF2-40B4-BE49-F238E27FC236}">
                    <a16:creationId xmlns:a16="http://schemas.microsoft.com/office/drawing/2014/main" id="{0CA854D9-AC6A-43EC-A349-BB69D3AFE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219"/>
                <a:ext cx="129" cy="113"/>
              </a:xfrm>
              <a:custGeom>
                <a:avLst/>
                <a:gdLst>
                  <a:gd name="T0" fmla="*/ 133128 w 32"/>
                  <a:gd name="T1" fmla="*/ 0 h 28"/>
                  <a:gd name="T2" fmla="*/ 124662 w 32"/>
                  <a:gd name="T3" fmla="*/ 0 h 28"/>
                  <a:gd name="T4" fmla="*/ 86341 w 32"/>
                  <a:gd name="T5" fmla="*/ 17216 h 28"/>
                  <a:gd name="T6" fmla="*/ 77630 w 32"/>
                  <a:gd name="T7" fmla="*/ 21498 h 28"/>
                  <a:gd name="T8" fmla="*/ 86341 w 32"/>
                  <a:gd name="T9" fmla="*/ 25699 h 28"/>
                  <a:gd name="T10" fmla="*/ 90598 w 32"/>
                  <a:gd name="T11" fmla="*/ 55733 h 28"/>
                  <a:gd name="T12" fmla="*/ 63948 w 32"/>
                  <a:gd name="T13" fmla="*/ 78293 h 28"/>
                  <a:gd name="T14" fmla="*/ 34064 w 32"/>
                  <a:gd name="T15" fmla="*/ 65262 h 28"/>
                  <a:gd name="T16" fmla="*/ 34064 w 32"/>
                  <a:gd name="T17" fmla="*/ 60996 h 28"/>
                  <a:gd name="T18" fmla="*/ 29868 w 32"/>
                  <a:gd name="T19" fmla="*/ 65262 h 28"/>
                  <a:gd name="T20" fmla="*/ 4257 w 32"/>
                  <a:gd name="T21" fmla="*/ 103714 h 28"/>
                  <a:gd name="T22" fmla="*/ 0 w 32"/>
                  <a:gd name="T23" fmla="*/ 112463 h 28"/>
                  <a:gd name="T24" fmla="*/ 8450 w 32"/>
                  <a:gd name="T25" fmla="*/ 112463 h 28"/>
                  <a:gd name="T26" fmla="*/ 17161 w 32"/>
                  <a:gd name="T27" fmla="*/ 120946 h 28"/>
                  <a:gd name="T28" fmla="*/ 29868 w 32"/>
                  <a:gd name="T29" fmla="*/ 120946 h 28"/>
                  <a:gd name="T30" fmla="*/ 29868 w 32"/>
                  <a:gd name="T31" fmla="*/ 120946 h 28"/>
                  <a:gd name="T32" fmla="*/ 12707 w 32"/>
                  <a:gd name="T33" fmla="*/ 103714 h 28"/>
                  <a:gd name="T34" fmla="*/ 34064 w 32"/>
                  <a:gd name="T35" fmla="*/ 73749 h 28"/>
                  <a:gd name="T36" fmla="*/ 69180 w 32"/>
                  <a:gd name="T37" fmla="*/ 86760 h 28"/>
                  <a:gd name="T38" fmla="*/ 99048 w 32"/>
                  <a:gd name="T39" fmla="*/ 60996 h 28"/>
                  <a:gd name="T40" fmla="*/ 94791 w 32"/>
                  <a:gd name="T41" fmla="*/ 21498 h 28"/>
                  <a:gd name="T42" fmla="*/ 124662 w 32"/>
                  <a:gd name="T43" fmla="*/ 8487 h 28"/>
                  <a:gd name="T44" fmla="*/ 137321 w 32"/>
                  <a:gd name="T45" fmla="*/ 29969 h 28"/>
                  <a:gd name="T46" fmla="*/ 137321 w 32"/>
                  <a:gd name="T47" fmla="*/ 25699 h 28"/>
                  <a:gd name="T48" fmla="*/ 137321 w 32"/>
                  <a:gd name="T49" fmla="*/ 8487 h 28"/>
                  <a:gd name="T50" fmla="*/ 133128 w 32"/>
                  <a:gd name="T51" fmla="*/ 4266 h 28"/>
                  <a:gd name="T52" fmla="*/ 133128 w 32"/>
                  <a:gd name="T53" fmla="*/ 4266 h 28"/>
                  <a:gd name="T54" fmla="*/ 133128 w 32"/>
                  <a:gd name="T55" fmla="*/ 0 h 2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2"/>
                  <a:gd name="T85" fmla="*/ 0 h 28"/>
                  <a:gd name="T86" fmla="*/ 32 w 32"/>
                  <a:gd name="T87" fmla="*/ 28 h 2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2" h="28">
                    <a:moveTo>
                      <a:pt x="31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6" y="1"/>
                      <a:pt x="23" y="2"/>
                      <a:pt x="20" y="4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4" y="18"/>
                      <a:pt x="3" y="21"/>
                      <a:pt x="1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4" y="22"/>
                      <a:pt x="6" y="19"/>
                      <a:pt x="8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4" y="4"/>
                      <a:pt x="27" y="3"/>
                      <a:pt x="29" y="2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5"/>
                      <a:pt x="32" y="4"/>
                      <a:pt x="32" y="2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5" name="Freeform 140">
                <a:extLst>
                  <a:ext uri="{FF2B5EF4-FFF2-40B4-BE49-F238E27FC236}">
                    <a16:creationId xmlns:a16="http://schemas.microsoft.com/office/drawing/2014/main" id="{3E0CDB42-23D7-410D-9E86-98DCCF2F8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369"/>
                <a:ext cx="57" cy="69"/>
              </a:xfrm>
              <a:custGeom>
                <a:avLst/>
                <a:gdLst>
                  <a:gd name="T0" fmla="*/ 9051 w 14"/>
                  <a:gd name="T1" fmla="*/ 0 h 17"/>
                  <a:gd name="T2" fmla="*/ 13493 w 14"/>
                  <a:gd name="T3" fmla="*/ 13313 h 17"/>
                  <a:gd name="T4" fmla="*/ 0 w 14"/>
                  <a:gd name="T5" fmla="*/ 17660 h 17"/>
                  <a:gd name="T6" fmla="*/ 4393 w 14"/>
                  <a:gd name="T7" fmla="*/ 26342 h 17"/>
                  <a:gd name="T8" fmla="*/ 17886 w 14"/>
                  <a:gd name="T9" fmla="*/ 21995 h 17"/>
                  <a:gd name="T10" fmla="*/ 45901 w 14"/>
                  <a:gd name="T11" fmla="*/ 54035 h 17"/>
                  <a:gd name="T12" fmla="*/ 36851 w 14"/>
                  <a:gd name="T13" fmla="*/ 67328 h 17"/>
                  <a:gd name="T14" fmla="*/ 41508 w 14"/>
                  <a:gd name="T15" fmla="*/ 75961 h 17"/>
                  <a:gd name="T16" fmla="*/ 54936 w 14"/>
                  <a:gd name="T17" fmla="*/ 58366 h 17"/>
                  <a:gd name="T18" fmla="*/ 63771 w 14"/>
                  <a:gd name="T19" fmla="*/ 58366 h 17"/>
                  <a:gd name="T20" fmla="*/ 59329 w 14"/>
                  <a:gd name="T21" fmla="*/ 49684 h 17"/>
                  <a:gd name="T22" fmla="*/ 22279 w 14"/>
                  <a:gd name="T23" fmla="*/ 8698 h 17"/>
                  <a:gd name="T24" fmla="*/ 9051 w 14"/>
                  <a:gd name="T25" fmla="*/ 0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"/>
                  <a:gd name="T40" fmla="*/ 0 h 17"/>
                  <a:gd name="T41" fmla="*/ 14 w 14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" h="17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7"/>
                      <a:pt x="8" y="9"/>
                      <a:pt x="10" y="1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6"/>
                      <a:pt x="9" y="17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1" y="8"/>
                      <a:pt x="8" y="5"/>
                      <a:pt x="5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6" name="Freeform 141">
                <a:extLst>
                  <a:ext uri="{FF2B5EF4-FFF2-40B4-BE49-F238E27FC236}">
                    <a16:creationId xmlns:a16="http://schemas.microsoft.com/office/drawing/2014/main" id="{27FC1F8E-849C-4E05-83CA-A5FDC0815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22"/>
                <a:ext cx="571" cy="356"/>
              </a:xfrm>
              <a:custGeom>
                <a:avLst/>
                <a:gdLst>
                  <a:gd name="T0" fmla="*/ 458582 w 141"/>
                  <a:gd name="T1" fmla="*/ 188551 h 88"/>
                  <a:gd name="T2" fmla="*/ 361479 w 141"/>
                  <a:gd name="T3" fmla="*/ 87851 h 88"/>
                  <a:gd name="T4" fmla="*/ 401790 w 141"/>
                  <a:gd name="T5" fmla="*/ 13107 h 88"/>
                  <a:gd name="T6" fmla="*/ 335388 w 141"/>
                  <a:gd name="T7" fmla="*/ 0 h 88"/>
                  <a:gd name="T8" fmla="*/ 185020 w 141"/>
                  <a:gd name="T9" fmla="*/ 96395 h 88"/>
                  <a:gd name="T10" fmla="*/ 180707 w 141"/>
                  <a:gd name="T11" fmla="*/ 96395 h 88"/>
                  <a:gd name="T12" fmla="*/ 0 w 141"/>
                  <a:gd name="T13" fmla="*/ 241591 h 88"/>
                  <a:gd name="T14" fmla="*/ 127507 w 141"/>
                  <a:gd name="T15" fmla="*/ 377113 h 88"/>
                  <a:gd name="T16" fmla="*/ 154680 w 141"/>
                  <a:gd name="T17" fmla="*/ 385657 h 88"/>
                  <a:gd name="T18" fmla="*/ 489987 w 141"/>
                  <a:gd name="T19" fmla="*/ 385657 h 88"/>
                  <a:gd name="T20" fmla="*/ 503205 w 141"/>
                  <a:gd name="T21" fmla="*/ 381418 h 88"/>
                  <a:gd name="T22" fmla="*/ 621823 w 141"/>
                  <a:gd name="T23" fmla="*/ 267546 h 88"/>
                  <a:gd name="T24" fmla="*/ 582841 w 141"/>
                  <a:gd name="T25" fmla="*/ 192855 h 88"/>
                  <a:gd name="T26" fmla="*/ 476048 w 141"/>
                  <a:gd name="T27" fmla="*/ 192855 h 88"/>
                  <a:gd name="T28" fmla="*/ 458582 w 141"/>
                  <a:gd name="T29" fmla="*/ 188551 h 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1"/>
                  <a:gd name="T46" fmla="*/ 0 h 88"/>
                  <a:gd name="T47" fmla="*/ 141 w 141"/>
                  <a:gd name="T48" fmla="*/ 88 h 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1" h="88">
                    <a:moveTo>
                      <a:pt x="104" y="43"/>
                    </a:moveTo>
                    <a:cubicBezTo>
                      <a:pt x="91" y="40"/>
                      <a:pt x="82" y="31"/>
                      <a:pt x="82" y="20"/>
                    </a:cubicBezTo>
                    <a:cubicBezTo>
                      <a:pt x="82" y="13"/>
                      <a:pt x="85" y="7"/>
                      <a:pt x="91" y="3"/>
                    </a:cubicBezTo>
                    <a:cubicBezTo>
                      <a:pt x="86" y="1"/>
                      <a:pt x="81" y="0"/>
                      <a:pt x="76" y="0"/>
                    </a:cubicBezTo>
                    <a:cubicBezTo>
                      <a:pt x="59" y="0"/>
                      <a:pt x="45" y="9"/>
                      <a:pt x="42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18" y="22"/>
                      <a:pt x="0" y="37"/>
                      <a:pt x="0" y="55"/>
                    </a:cubicBezTo>
                    <a:cubicBezTo>
                      <a:pt x="0" y="70"/>
                      <a:pt x="12" y="82"/>
                      <a:pt x="29" y="86"/>
                    </a:cubicBezTo>
                    <a:cubicBezTo>
                      <a:pt x="31" y="87"/>
                      <a:pt x="33" y="88"/>
                      <a:pt x="35" y="88"/>
                    </a:cubicBezTo>
                    <a:cubicBezTo>
                      <a:pt x="111" y="88"/>
                      <a:pt x="111" y="88"/>
                      <a:pt x="111" y="88"/>
                    </a:cubicBezTo>
                    <a:cubicBezTo>
                      <a:pt x="112" y="88"/>
                      <a:pt x="113" y="87"/>
                      <a:pt x="114" y="87"/>
                    </a:cubicBezTo>
                    <a:cubicBezTo>
                      <a:pt x="129" y="85"/>
                      <a:pt x="141" y="74"/>
                      <a:pt x="141" y="61"/>
                    </a:cubicBezTo>
                    <a:cubicBezTo>
                      <a:pt x="141" y="55"/>
                      <a:pt x="138" y="48"/>
                      <a:pt x="132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7" y="44"/>
                      <a:pt x="105" y="43"/>
                      <a:pt x="104" y="4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7" name="Freeform 142">
                <a:extLst>
                  <a:ext uri="{FF2B5EF4-FFF2-40B4-BE49-F238E27FC236}">
                    <a16:creationId xmlns:a16="http://schemas.microsoft.com/office/drawing/2014/main" id="{6F85C2A1-E973-47F1-9FF8-734457EBC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" y="33"/>
                <a:ext cx="473" cy="295"/>
              </a:xfrm>
              <a:custGeom>
                <a:avLst/>
                <a:gdLst>
                  <a:gd name="T0" fmla="*/ 397494 w 117"/>
                  <a:gd name="T1" fmla="*/ 130398 h 73"/>
                  <a:gd name="T2" fmla="*/ 401727 w 117"/>
                  <a:gd name="T3" fmla="*/ 100235 h 73"/>
                  <a:gd name="T4" fmla="*/ 275391 w 117"/>
                  <a:gd name="T5" fmla="*/ 0 h 73"/>
                  <a:gd name="T6" fmla="*/ 152225 w 117"/>
                  <a:gd name="T7" fmla="*/ 82960 h 73"/>
                  <a:gd name="T8" fmla="*/ 148009 w 117"/>
                  <a:gd name="T9" fmla="*/ 82960 h 73"/>
                  <a:gd name="T10" fmla="*/ 43277 w 117"/>
                  <a:gd name="T11" fmla="*/ 117333 h 73"/>
                  <a:gd name="T12" fmla="*/ 0 w 117"/>
                  <a:gd name="T13" fmla="*/ 200556 h 73"/>
                  <a:gd name="T14" fmla="*/ 104731 w 117"/>
                  <a:gd name="T15" fmla="*/ 313593 h 73"/>
                  <a:gd name="T16" fmla="*/ 130621 w 117"/>
                  <a:gd name="T17" fmla="*/ 317889 h 73"/>
                  <a:gd name="T18" fmla="*/ 248442 w 117"/>
                  <a:gd name="T19" fmla="*/ 317889 h 73"/>
                  <a:gd name="T20" fmla="*/ 401727 w 117"/>
                  <a:gd name="T21" fmla="*/ 317889 h 73"/>
                  <a:gd name="T22" fmla="*/ 414542 w 117"/>
                  <a:gd name="T23" fmla="*/ 317889 h 73"/>
                  <a:gd name="T24" fmla="*/ 510739 w 117"/>
                  <a:gd name="T25" fmla="*/ 221864 h 73"/>
                  <a:gd name="T26" fmla="*/ 397494 w 117"/>
                  <a:gd name="T27" fmla="*/ 130398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7"/>
                  <a:gd name="T43" fmla="*/ 0 h 73"/>
                  <a:gd name="T44" fmla="*/ 117 w 117"/>
                  <a:gd name="T45" fmla="*/ 73 h 7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7" h="73">
                    <a:moveTo>
                      <a:pt x="91" y="30"/>
                    </a:moveTo>
                    <a:cubicBezTo>
                      <a:pt x="92" y="28"/>
                      <a:pt x="92" y="26"/>
                      <a:pt x="92" y="23"/>
                    </a:cubicBezTo>
                    <a:cubicBezTo>
                      <a:pt x="92" y="11"/>
                      <a:pt x="79" y="0"/>
                      <a:pt x="63" y="0"/>
                    </a:cubicBezTo>
                    <a:cubicBezTo>
                      <a:pt x="49" y="0"/>
                      <a:pt x="38" y="8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5" y="19"/>
                      <a:pt x="16" y="22"/>
                      <a:pt x="10" y="27"/>
                    </a:cubicBezTo>
                    <a:cubicBezTo>
                      <a:pt x="4" y="32"/>
                      <a:pt x="0" y="38"/>
                      <a:pt x="0" y="46"/>
                    </a:cubicBezTo>
                    <a:cubicBezTo>
                      <a:pt x="0" y="58"/>
                      <a:pt x="10" y="69"/>
                      <a:pt x="24" y="72"/>
                    </a:cubicBezTo>
                    <a:cubicBezTo>
                      <a:pt x="26" y="73"/>
                      <a:pt x="28" y="73"/>
                      <a:pt x="30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3" y="73"/>
                      <a:pt x="94" y="73"/>
                      <a:pt x="95" y="73"/>
                    </a:cubicBezTo>
                    <a:cubicBezTo>
                      <a:pt x="108" y="71"/>
                      <a:pt x="117" y="62"/>
                      <a:pt x="117" y="51"/>
                    </a:cubicBezTo>
                    <a:cubicBezTo>
                      <a:pt x="117" y="40"/>
                      <a:pt x="106" y="30"/>
                      <a:pt x="91" y="3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8" name="Freeform 143">
                <a:extLst>
                  <a:ext uri="{FF2B5EF4-FFF2-40B4-BE49-F238E27FC236}">
                    <a16:creationId xmlns:a16="http://schemas.microsoft.com/office/drawing/2014/main" id="{09A93326-AB45-4CA9-BF35-0D05CCAFD4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6" y="482"/>
                <a:ext cx="251" cy="316"/>
              </a:xfrm>
              <a:custGeom>
                <a:avLst/>
                <a:gdLst>
                  <a:gd name="T0" fmla="*/ 0 w 62"/>
                  <a:gd name="T1" fmla="*/ 194231 h 78"/>
                  <a:gd name="T2" fmla="*/ 0 w 62"/>
                  <a:gd name="T3" fmla="*/ 344833 h 78"/>
                  <a:gd name="T4" fmla="*/ 13145 w 62"/>
                  <a:gd name="T5" fmla="*/ 344833 h 78"/>
                  <a:gd name="T6" fmla="*/ 13145 w 62"/>
                  <a:gd name="T7" fmla="*/ 203143 h 78"/>
                  <a:gd name="T8" fmla="*/ 8619 w 62"/>
                  <a:gd name="T9" fmla="*/ 207393 h 78"/>
                  <a:gd name="T10" fmla="*/ 4312 w 62"/>
                  <a:gd name="T11" fmla="*/ 198545 h 78"/>
                  <a:gd name="T12" fmla="*/ 0 w 62"/>
                  <a:gd name="T13" fmla="*/ 194231 h 78"/>
                  <a:gd name="T14" fmla="*/ 0 w 62"/>
                  <a:gd name="T15" fmla="*/ 159187 h 78"/>
                  <a:gd name="T16" fmla="*/ 0 w 62"/>
                  <a:gd name="T17" fmla="*/ 185581 h 78"/>
                  <a:gd name="T18" fmla="*/ 8619 w 62"/>
                  <a:gd name="T19" fmla="*/ 185581 h 78"/>
                  <a:gd name="T20" fmla="*/ 13145 w 62"/>
                  <a:gd name="T21" fmla="*/ 185581 h 78"/>
                  <a:gd name="T22" fmla="*/ 13145 w 62"/>
                  <a:gd name="T23" fmla="*/ 172419 h 78"/>
                  <a:gd name="T24" fmla="*/ 17457 w 62"/>
                  <a:gd name="T25" fmla="*/ 172419 h 78"/>
                  <a:gd name="T26" fmla="*/ 26076 w 62"/>
                  <a:gd name="T27" fmla="*/ 159187 h 78"/>
                  <a:gd name="T28" fmla="*/ 0 w 62"/>
                  <a:gd name="T29" fmla="*/ 159187 h 78"/>
                  <a:gd name="T30" fmla="*/ 158782 w 62"/>
                  <a:gd name="T31" fmla="*/ 0 h 78"/>
                  <a:gd name="T32" fmla="*/ 158782 w 62"/>
                  <a:gd name="T33" fmla="*/ 97279 h 78"/>
                  <a:gd name="T34" fmla="*/ 131641 w 62"/>
                  <a:gd name="T35" fmla="*/ 97279 h 78"/>
                  <a:gd name="T36" fmla="*/ 131641 w 62"/>
                  <a:gd name="T37" fmla="*/ 4315 h 78"/>
                  <a:gd name="T38" fmla="*/ 122755 w 62"/>
                  <a:gd name="T39" fmla="*/ 4315 h 78"/>
                  <a:gd name="T40" fmla="*/ 122755 w 62"/>
                  <a:gd name="T41" fmla="*/ 110179 h 78"/>
                  <a:gd name="T42" fmla="*/ 158782 w 62"/>
                  <a:gd name="T43" fmla="*/ 110179 h 78"/>
                  <a:gd name="T44" fmla="*/ 158782 w 62"/>
                  <a:gd name="T45" fmla="*/ 159187 h 78"/>
                  <a:gd name="T46" fmla="*/ 34893 w 62"/>
                  <a:gd name="T47" fmla="*/ 159187 h 78"/>
                  <a:gd name="T48" fmla="*/ 30322 w 62"/>
                  <a:gd name="T49" fmla="*/ 172419 h 78"/>
                  <a:gd name="T50" fmla="*/ 171911 w 62"/>
                  <a:gd name="T51" fmla="*/ 172419 h 78"/>
                  <a:gd name="T52" fmla="*/ 171911 w 62"/>
                  <a:gd name="T53" fmla="*/ 110179 h 78"/>
                  <a:gd name="T54" fmla="*/ 202229 w 62"/>
                  <a:gd name="T55" fmla="*/ 110179 h 78"/>
                  <a:gd name="T56" fmla="*/ 202229 w 62"/>
                  <a:gd name="T57" fmla="*/ 286912 h 78"/>
                  <a:gd name="T58" fmla="*/ 34893 w 62"/>
                  <a:gd name="T59" fmla="*/ 286912 h 78"/>
                  <a:gd name="T60" fmla="*/ 34893 w 62"/>
                  <a:gd name="T61" fmla="*/ 344833 h 78"/>
                  <a:gd name="T62" fmla="*/ 43532 w 62"/>
                  <a:gd name="T63" fmla="*/ 344833 h 78"/>
                  <a:gd name="T64" fmla="*/ 43532 w 62"/>
                  <a:gd name="T65" fmla="*/ 295760 h 78"/>
                  <a:gd name="T66" fmla="*/ 210868 w 62"/>
                  <a:gd name="T67" fmla="*/ 295760 h 78"/>
                  <a:gd name="T68" fmla="*/ 210868 w 62"/>
                  <a:gd name="T69" fmla="*/ 110179 h 78"/>
                  <a:gd name="T70" fmla="*/ 246826 w 62"/>
                  <a:gd name="T71" fmla="*/ 110179 h 78"/>
                  <a:gd name="T72" fmla="*/ 246826 w 62"/>
                  <a:gd name="T73" fmla="*/ 310057 h 78"/>
                  <a:gd name="T74" fmla="*/ 229369 w 62"/>
                  <a:gd name="T75" fmla="*/ 331869 h 78"/>
                  <a:gd name="T76" fmla="*/ 229369 w 62"/>
                  <a:gd name="T77" fmla="*/ 344833 h 78"/>
                  <a:gd name="T78" fmla="*/ 272902 w 62"/>
                  <a:gd name="T79" fmla="*/ 344833 h 78"/>
                  <a:gd name="T80" fmla="*/ 272902 w 62"/>
                  <a:gd name="T81" fmla="*/ 331869 h 78"/>
                  <a:gd name="T82" fmla="*/ 255445 w 62"/>
                  <a:gd name="T83" fmla="*/ 310057 h 78"/>
                  <a:gd name="T84" fmla="*/ 255445 w 62"/>
                  <a:gd name="T85" fmla="*/ 97279 h 78"/>
                  <a:gd name="T86" fmla="*/ 210868 w 62"/>
                  <a:gd name="T87" fmla="*/ 97279 h 78"/>
                  <a:gd name="T88" fmla="*/ 210868 w 62"/>
                  <a:gd name="T89" fmla="*/ 0 h 78"/>
                  <a:gd name="T90" fmla="*/ 202229 w 62"/>
                  <a:gd name="T91" fmla="*/ 0 h 78"/>
                  <a:gd name="T92" fmla="*/ 202229 w 62"/>
                  <a:gd name="T93" fmla="*/ 97279 h 78"/>
                  <a:gd name="T94" fmla="*/ 171911 w 62"/>
                  <a:gd name="T95" fmla="*/ 97279 h 78"/>
                  <a:gd name="T96" fmla="*/ 171911 w 62"/>
                  <a:gd name="T97" fmla="*/ 0 h 78"/>
                  <a:gd name="T98" fmla="*/ 158782 w 62"/>
                  <a:gd name="T99" fmla="*/ 0 h 7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2"/>
                  <a:gd name="T151" fmla="*/ 0 h 78"/>
                  <a:gd name="T152" fmla="*/ 62 w 62"/>
                  <a:gd name="T153" fmla="*/ 78 h 7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2" h="78">
                    <a:moveTo>
                      <a:pt x="0" y="44"/>
                    </a:moveTo>
                    <a:cubicBezTo>
                      <a:pt x="0" y="78"/>
                      <a:pt x="0" y="78"/>
                      <a:pt x="0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4"/>
                      <a:pt x="0" y="44"/>
                      <a:pt x="0" y="44"/>
                    </a:cubicBezTo>
                    <a:moveTo>
                      <a:pt x="0" y="36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3" y="42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0" y="36"/>
                      <a:pt x="0" y="36"/>
                      <a:pt x="0" y="36"/>
                    </a:cubicBezTo>
                    <a:moveTo>
                      <a:pt x="36" y="0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8"/>
                      <a:pt x="7" y="39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3" y="71"/>
                      <a:pt x="52" y="73"/>
                      <a:pt x="52" y="75"/>
                    </a:cubicBezTo>
                    <a:cubicBezTo>
                      <a:pt x="52" y="76"/>
                      <a:pt x="52" y="77"/>
                      <a:pt x="52" y="78"/>
                    </a:cubicBezTo>
                    <a:cubicBezTo>
                      <a:pt x="62" y="78"/>
                      <a:pt x="62" y="78"/>
                      <a:pt x="62" y="78"/>
                    </a:cubicBezTo>
                    <a:cubicBezTo>
                      <a:pt x="62" y="77"/>
                      <a:pt x="62" y="76"/>
                      <a:pt x="62" y="75"/>
                    </a:cubicBezTo>
                    <a:cubicBezTo>
                      <a:pt x="62" y="73"/>
                      <a:pt x="60" y="71"/>
                      <a:pt x="58" y="70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9" name="Freeform 144">
                <a:extLst>
                  <a:ext uri="{FF2B5EF4-FFF2-40B4-BE49-F238E27FC236}">
                    <a16:creationId xmlns:a16="http://schemas.microsoft.com/office/drawing/2014/main" id="{FD771B03-1E1B-4EA7-AE74-836A5C8492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6" y="628"/>
                <a:ext cx="32" cy="45"/>
              </a:xfrm>
              <a:custGeom>
                <a:avLst/>
                <a:gdLst>
                  <a:gd name="T0" fmla="*/ 12288 w 8"/>
                  <a:gd name="T1" fmla="*/ 28550 h 11"/>
                  <a:gd name="T2" fmla="*/ 8192 w 8"/>
                  <a:gd name="T3" fmla="*/ 28550 h 11"/>
                  <a:gd name="T4" fmla="*/ 0 w 8"/>
                  <a:gd name="T5" fmla="*/ 28550 h 11"/>
                  <a:gd name="T6" fmla="*/ 0 w 8"/>
                  <a:gd name="T7" fmla="*/ 37788 h 11"/>
                  <a:gd name="T8" fmla="*/ 4096 w 8"/>
                  <a:gd name="T9" fmla="*/ 42308 h 11"/>
                  <a:gd name="T10" fmla="*/ 8192 w 8"/>
                  <a:gd name="T11" fmla="*/ 51545 h 11"/>
                  <a:gd name="T12" fmla="*/ 12288 w 8"/>
                  <a:gd name="T13" fmla="*/ 47025 h 11"/>
                  <a:gd name="T14" fmla="*/ 12288 w 8"/>
                  <a:gd name="T15" fmla="*/ 28550 h 11"/>
                  <a:gd name="T16" fmla="*/ 24576 w 8"/>
                  <a:gd name="T17" fmla="*/ 0 h 11"/>
                  <a:gd name="T18" fmla="*/ 16384 w 8"/>
                  <a:gd name="T19" fmla="*/ 13688 h 11"/>
                  <a:gd name="T20" fmla="*/ 28672 w 8"/>
                  <a:gd name="T21" fmla="*/ 13688 h 11"/>
                  <a:gd name="T22" fmla="*/ 32768 w 8"/>
                  <a:gd name="T23" fmla="*/ 0 h 11"/>
                  <a:gd name="T24" fmla="*/ 24576 w 8"/>
                  <a:gd name="T25" fmla="*/ 0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"/>
                  <a:gd name="T40" fmla="*/ 0 h 11"/>
                  <a:gd name="T41" fmla="*/ 8 w 8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" h="11">
                    <a:moveTo>
                      <a:pt x="3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6"/>
                      <a:pt x="3" y="6"/>
                      <a:pt x="3" y="6"/>
                    </a:cubicBezTo>
                    <a:moveTo>
                      <a:pt x="6" y="0"/>
                    </a:moveTo>
                    <a:cubicBezTo>
                      <a:pt x="5" y="1"/>
                      <a:pt x="5" y="2"/>
                      <a:pt x="4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1"/>
                      <a:pt x="8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0" name="Freeform 145">
                <a:extLst>
                  <a:ext uri="{FF2B5EF4-FFF2-40B4-BE49-F238E27FC236}">
                    <a16:creationId xmlns:a16="http://schemas.microsoft.com/office/drawing/2014/main" id="{68F195EB-C3D2-4A55-855D-5A4EE3291F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0" y="798"/>
                <a:ext cx="267" cy="45"/>
              </a:xfrm>
              <a:custGeom>
                <a:avLst/>
                <a:gdLst>
                  <a:gd name="T0" fmla="*/ 30260 w 66"/>
                  <a:gd name="T1" fmla="*/ 0 h 11"/>
                  <a:gd name="T2" fmla="*/ 17412 w 66"/>
                  <a:gd name="T3" fmla="*/ 0 h 11"/>
                  <a:gd name="T4" fmla="*/ 17412 w 66"/>
                  <a:gd name="T5" fmla="*/ 28550 h 11"/>
                  <a:gd name="T6" fmla="*/ 0 w 66"/>
                  <a:gd name="T7" fmla="*/ 51545 h 11"/>
                  <a:gd name="T8" fmla="*/ 0 w 66"/>
                  <a:gd name="T9" fmla="*/ 51545 h 11"/>
                  <a:gd name="T10" fmla="*/ 43367 w 66"/>
                  <a:gd name="T11" fmla="*/ 51545 h 11"/>
                  <a:gd name="T12" fmla="*/ 43367 w 66"/>
                  <a:gd name="T13" fmla="*/ 51545 h 11"/>
                  <a:gd name="T14" fmla="*/ 30260 w 66"/>
                  <a:gd name="T15" fmla="*/ 28550 h 11"/>
                  <a:gd name="T16" fmla="*/ 30260 w 66"/>
                  <a:gd name="T17" fmla="*/ 0 h 11"/>
                  <a:gd name="T18" fmla="*/ 61912 w 66"/>
                  <a:gd name="T19" fmla="*/ 0 h 11"/>
                  <a:gd name="T20" fmla="*/ 53024 w 66"/>
                  <a:gd name="T21" fmla="*/ 0 h 11"/>
                  <a:gd name="T22" fmla="*/ 53024 w 66"/>
                  <a:gd name="T23" fmla="*/ 51545 h 11"/>
                  <a:gd name="T24" fmla="*/ 61912 w 66"/>
                  <a:gd name="T25" fmla="*/ 51545 h 11"/>
                  <a:gd name="T26" fmla="*/ 61912 w 66"/>
                  <a:gd name="T27" fmla="*/ 0 h 11"/>
                  <a:gd name="T28" fmla="*/ 289262 w 66"/>
                  <a:gd name="T29" fmla="*/ 0 h 11"/>
                  <a:gd name="T30" fmla="*/ 245895 w 66"/>
                  <a:gd name="T31" fmla="*/ 0 h 11"/>
                  <a:gd name="T32" fmla="*/ 267546 w 66"/>
                  <a:gd name="T33" fmla="*/ 13688 h 11"/>
                  <a:gd name="T34" fmla="*/ 289262 w 66"/>
                  <a:gd name="T35" fmla="*/ 0 h 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6"/>
                  <a:gd name="T55" fmla="*/ 0 h 11"/>
                  <a:gd name="T56" fmla="*/ 66 w 66"/>
                  <a:gd name="T57" fmla="*/ 11 h 1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6" h="11">
                    <a:moveTo>
                      <a:pt x="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9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1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0"/>
                      <a:pt x="14" y="0"/>
                      <a:pt x="14" y="0"/>
                    </a:cubicBezTo>
                    <a:moveTo>
                      <a:pt x="6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7" y="1"/>
                      <a:pt x="59" y="3"/>
                      <a:pt x="61" y="3"/>
                    </a:cubicBezTo>
                    <a:cubicBezTo>
                      <a:pt x="63" y="3"/>
                      <a:pt x="65" y="1"/>
                      <a:pt x="6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1" name="Freeform 146">
                <a:extLst>
                  <a:ext uri="{FF2B5EF4-FFF2-40B4-BE49-F238E27FC236}">
                    <a16:creationId xmlns:a16="http://schemas.microsoft.com/office/drawing/2014/main" id="{8F52896A-DFB3-480A-9F5D-9A9B92A48E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0" y="843"/>
                <a:ext cx="56" cy="48"/>
              </a:xfrm>
              <a:custGeom>
                <a:avLst/>
                <a:gdLst>
                  <a:gd name="T0" fmla="*/ 40960 w 14"/>
                  <a:gd name="T1" fmla="*/ 0 h 12"/>
                  <a:gd name="T2" fmla="*/ 0 w 14"/>
                  <a:gd name="T3" fmla="*/ 0 h 12"/>
                  <a:gd name="T4" fmla="*/ 20480 w 14"/>
                  <a:gd name="T5" fmla="*/ 20480 h 12"/>
                  <a:gd name="T6" fmla="*/ 40960 w 14"/>
                  <a:gd name="T7" fmla="*/ 0 h 12"/>
                  <a:gd name="T8" fmla="*/ 57344 w 14"/>
                  <a:gd name="T9" fmla="*/ 0 h 12"/>
                  <a:gd name="T10" fmla="*/ 49152 w 14"/>
                  <a:gd name="T11" fmla="*/ 0 h 12"/>
                  <a:gd name="T12" fmla="*/ 49152 w 14"/>
                  <a:gd name="T13" fmla="*/ 49152 h 12"/>
                  <a:gd name="T14" fmla="*/ 57344 w 14"/>
                  <a:gd name="T15" fmla="*/ 49152 h 12"/>
                  <a:gd name="T16" fmla="*/ 57344 w 14"/>
                  <a:gd name="T17" fmla="*/ 0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"/>
                  <a:gd name="T28" fmla="*/ 0 h 12"/>
                  <a:gd name="T29" fmla="*/ 14 w 14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" h="12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5"/>
                      <a:pt x="5" y="5"/>
                    </a:cubicBezTo>
                    <a:cubicBezTo>
                      <a:pt x="8" y="5"/>
                      <a:pt x="10" y="2"/>
                      <a:pt x="10" y="0"/>
                    </a:cubicBezTo>
                    <a:moveTo>
                      <a:pt x="1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2" name="Freeform 147">
                <a:extLst>
                  <a:ext uri="{FF2B5EF4-FFF2-40B4-BE49-F238E27FC236}">
                    <a16:creationId xmlns:a16="http://schemas.microsoft.com/office/drawing/2014/main" id="{890FAF17-8C46-4588-BBF5-E4D266785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891"/>
                <a:ext cx="41" cy="49"/>
              </a:xfrm>
              <a:custGeom>
                <a:avLst/>
                <a:gdLst>
                  <a:gd name="T0" fmla="*/ 28811 w 10"/>
                  <a:gd name="T1" fmla="*/ 0 h 12"/>
                  <a:gd name="T2" fmla="*/ 18676 w 10"/>
                  <a:gd name="T3" fmla="*/ 0 h 12"/>
                  <a:gd name="T4" fmla="*/ 18676 w 10"/>
                  <a:gd name="T5" fmla="*/ 13622 h 12"/>
                  <a:gd name="T6" fmla="*/ 0 w 10"/>
                  <a:gd name="T7" fmla="*/ 37518 h 12"/>
                  <a:gd name="T8" fmla="*/ 4555 w 10"/>
                  <a:gd name="T9" fmla="*/ 55623 h 12"/>
                  <a:gd name="T10" fmla="*/ 42931 w 10"/>
                  <a:gd name="T11" fmla="*/ 55623 h 12"/>
                  <a:gd name="T12" fmla="*/ 47486 w 10"/>
                  <a:gd name="T13" fmla="*/ 37518 h 12"/>
                  <a:gd name="T14" fmla="*/ 28811 w 10"/>
                  <a:gd name="T15" fmla="*/ 13622 h 12"/>
                  <a:gd name="T16" fmla="*/ 28811 w 10"/>
                  <a:gd name="T17" fmla="*/ 0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"/>
                  <a:gd name="T28" fmla="*/ 0 h 12"/>
                  <a:gd name="T29" fmla="*/ 10 w 1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" h="12">
                    <a:moveTo>
                      <a:pt x="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0"/>
                      <a:pt x="10" y="8"/>
                    </a:cubicBezTo>
                    <a:cubicBezTo>
                      <a:pt x="10" y="6"/>
                      <a:pt x="9" y="4"/>
                      <a:pt x="6" y="3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3" name="Freeform 148">
                <a:extLst>
                  <a:ext uri="{FF2B5EF4-FFF2-40B4-BE49-F238E27FC236}">
                    <a16:creationId xmlns:a16="http://schemas.microsoft.com/office/drawing/2014/main" id="{C0764A55-D54C-49E2-8705-A7CDA7D72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" y="940"/>
                <a:ext cx="32" cy="8"/>
              </a:xfrm>
              <a:custGeom>
                <a:avLst/>
                <a:gdLst>
                  <a:gd name="T0" fmla="*/ 32768 w 8"/>
                  <a:gd name="T1" fmla="*/ 0 h 2"/>
                  <a:gd name="T2" fmla="*/ 0 w 8"/>
                  <a:gd name="T3" fmla="*/ 0 h 2"/>
                  <a:gd name="T4" fmla="*/ 16384 w 8"/>
                  <a:gd name="T5" fmla="*/ 8192 h 2"/>
                  <a:gd name="T6" fmla="*/ 32768 w 8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2"/>
                  <a:gd name="T14" fmla="*/ 8 w 8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2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4" y="2"/>
                    </a:cubicBezTo>
                    <a:cubicBezTo>
                      <a:pt x="5" y="2"/>
                      <a:pt x="7" y="1"/>
                      <a:pt x="8" y="0"/>
                    </a:cubicBezTo>
                  </a:path>
                </a:pathLst>
              </a:custGeom>
              <a:solidFill>
                <a:srgbClr val="3C72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4" name="Freeform 149">
                <a:extLst>
                  <a:ext uri="{FF2B5EF4-FFF2-40B4-BE49-F238E27FC236}">
                    <a16:creationId xmlns:a16="http://schemas.microsoft.com/office/drawing/2014/main" id="{F67930B6-EA31-40F7-A450-FF1A7C1136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5" y="482"/>
                <a:ext cx="291" cy="316"/>
              </a:xfrm>
              <a:custGeom>
                <a:avLst/>
                <a:gdLst>
                  <a:gd name="T0" fmla="*/ 300991 w 72"/>
                  <a:gd name="T1" fmla="*/ 344833 h 78"/>
                  <a:gd name="T2" fmla="*/ 313795 w 72"/>
                  <a:gd name="T3" fmla="*/ 243239 h 78"/>
                  <a:gd name="T4" fmla="*/ 313795 w 72"/>
                  <a:gd name="T5" fmla="*/ 238904 h 78"/>
                  <a:gd name="T6" fmla="*/ 230816 w 72"/>
                  <a:gd name="T7" fmla="*/ 207393 h 78"/>
                  <a:gd name="T8" fmla="*/ 226519 w 72"/>
                  <a:gd name="T9" fmla="*/ 217092 h 78"/>
                  <a:gd name="T10" fmla="*/ 239323 w 72"/>
                  <a:gd name="T11" fmla="*/ 344833 h 78"/>
                  <a:gd name="T12" fmla="*/ 230816 w 72"/>
                  <a:gd name="T13" fmla="*/ 207393 h 78"/>
                  <a:gd name="T14" fmla="*/ 200645 w 72"/>
                  <a:gd name="T15" fmla="*/ 203143 h 78"/>
                  <a:gd name="T16" fmla="*/ 226519 w 72"/>
                  <a:gd name="T17" fmla="*/ 203143 h 78"/>
                  <a:gd name="T18" fmla="*/ 230816 w 72"/>
                  <a:gd name="T19" fmla="*/ 203143 h 78"/>
                  <a:gd name="T20" fmla="*/ 239323 w 72"/>
                  <a:gd name="T21" fmla="*/ 203143 h 78"/>
                  <a:gd name="T22" fmla="*/ 300991 w 72"/>
                  <a:gd name="T23" fmla="*/ 203143 h 78"/>
                  <a:gd name="T24" fmla="*/ 305287 w 72"/>
                  <a:gd name="T25" fmla="*/ 221427 h 78"/>
                  <a:gd name="T26" fmla="*/ 313795 w 72"/>
                  <a:gd name="T27" fmla="*/ 198545 h 78"/>
                  <a:gd name="T28" fmla="*/ 300991 w 72"/>
                  <a:gd name="T29" fmla="*/ 189896 h 78"/>
                  <a:gd name="T30" fmla="*/ 313795 w 72"/>
                  <a:gd name="T31" fmla="*/ 189896 h 78"/>
                  <a:gd name="T32" fmla="*/ 222288 w 72"/>
                  <a:gd name="T33" fmla="*/ 97279 h 78"/>
                  <a:gd name="T34" fmla="*/ 200645 w 72"/>
                  <a:gd name="T35" fmla="*/ 105864 h 78"/>
                  <a:gd name="T36" fmla="*/ 217729 w 72"/>
                  <a:gd name="T37" fmla="*/ 110179 h 78"/>
                  <a:gd name="T38" fmla="*/ 235096 w 72"/>
                  <a:gd name="T39" fmla="*/ 97279 h 78"/>
                  <a:gd name="T40" fmla="*/ 226519 w 72"/>
                  <a:gd name="T41" fmla="*/ 110179 h 78"/>
                  <a:gd name="T42" fmla="*/ 235096 w 72"/>
                  <a:gd name="T43" fmla="*/ 97279 h 78"/>
                  <a:gd name="T44" fmla="*/ 243620 w 72"/>
                  <a:gd name="T45" fmla="*/ 97279 h 78"/>
                  <a:gd name="T46" fmla="*/ 300991 w 72"/>
                  <a:gd name="T47" fmla="*/ 110179 h 78"/>
                  <a:gd name="T48" fmla="*/ 300991 w 72"/>
                  <a:gd name="T49" fmla="*/ 137375 h 78"/>
                  <a:gd name="T50" fmla="*/ 300991 w 72"/>
                  <a:gd name="T51" fmla="*/ 185581 h 78"/>
                  <a:gd name="T52" fmla="*/ 313795 w 72"/>
                  <a:gd name="T53" fmla="*/ 97279 h 78"/>
                  <a:gd name="T54" fmla="*/ 0 w 72"/>
                  <a:gd name="T55" fmla="*/ 0 h 78"/>
                  <a:gd name="T56" fmla="*/ 157455 w 72"/>
                  <a:gd name="T57" fmla="*/ 217092 h 78"/>
                  <a:gd name="T58" fmla="*/ 139045 w 72"/>
                  <a:gd name="T59" fmla="*/ 340518 h 78"/>
                  <a:gd name="T60" fmla="*/ 183346 w 72"/>
                  <a:gd name="T61" fmla="*/ 344833 h 78"/>
                  <a:gd name="T62" fmla="*/ 165979 w 72"/>
                  <a:gd name="T63" fmla="*/ 318706 h 78"/>
                  <a:gd name="T64" fmla="*/ 204925 w 72"/>
                  <a:gd name="T65" fmla="*/ 217092 h 78"/>
                  <a:gd name="T66" fmla="*/ 165979 w 72"/>
                  <a:gd name="T67" fmla="*/ 203143 h 78"/>
                  <a:gd name="T68" fmla="*/ 196413 w 72"/>
                  <a:gd name="T69" fmla="*/ 110179 h 78"/>
                  <a:gd name="T70" fmla="*/ 187558 w 72"/>
                  <a:gd name="T71" fmla="*/ 97279 h 78"/>
                  <a:gd name="T72" fmla="*/ 165979 w 72"/>
                  <a:gd name="T73" fmla="*/ 79717 h 78"/>
                  <a:gd name="T74" fmla="*/ 82984 w 72"/>
                  <a:gd name="T75" fmla="*/ 4315 h 78"/>
                  <a:gd name="T76" fmla="*/ 70175 w 72"/>
                  <a:gd name="T77" fmla="*/ 92685 h 78"/>
                  <a:gd name="T78" fmla="*/ 157455 w 72"/>
                  <a:gd name="T79" fmla="*/ 97279 h 78"/>
                  <a:gd name="T80" fmla="*/ 57109 w 72"/>
                  <a:gd name="T81" fmla="*/ 0 h 78"/>
                  <a:gd name="T82" fmla="*/ 43238 w 72"/>
                  <a:gd name="T83" fmla="*/ 110179 h 78"/>
                  <a:gd name="T84" fmla="*/ 157455 w 72"/>
                  <a:gd name="T85" fmla="*/ 203143 h 78"/>
                  <a:gd name="T86" fmla="*/ 8512 w 72"/>
                  <a:gd name="T87" fmla="*/ 0 h 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2"/>
                  <a:gd name="T133" fmla="*/ 0 h 78"/>
                  <a:gd name="T134" fmla="*/ 72 w 72"/>
                  <a:gd name="T135" fmla="*/ 78 h 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2" h="78">
                    <a:moveTo>
                      <a:pt x="69" y="51"/>
                    </a:moveTo>
                    <a:cubicBezTo>
                      <a:pt x="69" y="78"/>
                      <a:pt x="69" y="78"/>
                      <a:pt x="69" y="78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9" y="51"/>
                      <a:pt x="69" y="51"/>
                      <a:pt x="69" y="51"/>
                    </a:cubicBezTo>
                    <a:moveTo>
                      <a:pt x="53" y="47"/>
                    </a:moveTo>
                    <a:cubicBezTo>
                      <a:pt x="50" y="49"/>
                      <a:pt x="50" y="49"/>
                      <a:pt x="50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3" y="47"/>
                      <a:pt x="53" y="47"/>
                      <a:pt x="53" y="47"/>
                    </a:cubicBezTo>
                    <a:moveTo>
                      <a:pt x="52" y="46"/>
                    </a:moveTo>
                    <a:cubicBezTo>
                      <a:pt x="46" y="46"/>
                      <a:pt x="46" y="46"/>
                      <a:pt x="46" y="46"/>
                    </a:cubicBezTo>
                    <a:cubicBezTo>
                      <a:pt x="47" y="47"/>
                      <a:pt x="48" y="48"/>
                      <a:pt x="48" y="49"/>
                    </a:cubicBezTo>
                    <a:cubicBezTo>
                      <a:pt x="52" y="46"/>
                      <a:pt x="52" y="46"/>
                      <a:pt x="52" y="46"/>
                    </a:cubicBezTo>
                    <a:moveTo>
                      <a:pt x="55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46"/>
                      <a:pt x="55" y="46"/>
                      <a:pt x="55" y="46"/>
                    </a:cubicBezTo>
                    <a:moveTo>
                      <a:pt x="72" y="45"/>
                    </a:moveTo>
                    <a:cubicBezTo>
                      <a:pt x="71" y="45"/>
                      <a:pt x="70" y="45"/>
                      <a:pt x="69" y="46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moveTo>
                      <a:pt x="72" y="42"/>
                    </a:moveTo>
                    <a:cubicBezTo>
                      <a:pt x="71" y="42"/>
                      <a:pt x="70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1" y="43"/>
                      <a:pt x="72" y="43"/>
                    </a:cubicBezTo>
                    <a:cubicBezTo>
                      <a:pt x="72" y="42"/>
                      <a:pt x="72" y="42"/>
                      <a:pt x="72" y="42"/>
                    </a:cubicBezTo>
                    <a:moveTo>
                      <a:pt x="51" y="22"/>
                    </a:moveTo>
                    <a:cubicBezTo>
                      <a:pt x="44" y="22"/>
                      <a:pt x="44" y="22"/>
                      <a:pt x="44" y="22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1" y="23"/>
                      <a:pt x="51" y="22"/>
                    </a:cubicBezTo>
                    <a:moveTo>
                      <a:pt x="54" y="22"/>
                    </a:move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3"/>
                      <a:pt x="52" y="24"/>
                      <a:pt x="52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4"/>
                      <a:pt x="54" y="23"/>
                      <a:pt x="54" y="22"/>
                    </a:cubicBezTo>
                    <a:moveTo>
                      <a:pt x="72" y="22"/>
                    </a:moveTo>
                    <a:cubicBezTo>
                      <a:pt x="56" y="22"/>
                      <a:pt x="56" y="22"/>
                      <a:pt x="56" y="22"/>
                    </a:cubicBezTo>
                    <a:cubicBezTo>
                      <a:pt x="55" y="23"/>
                      <a:pt x="54" y="24"/>
                      <a:pt x="5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30"/>
                      <a:pt x="69" y="30"/>
                      <a:pt x="69" y="31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70" y="42"/>
                      <a:pt x="71" y="41"/>
                      <a:pt x="72" y="40"/>
                    </a:cubicBezTo>
                    <a:cubicBezTo>
                      <a:pt x="72" y="22"/>
                      <a:pt x="72" y="22"/>
                      <a:pt x="72" y="22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4" y="72"/>
                      <a:pt x="32" y="74"/>
                      <a:pt x="32" y="77"/>
                    </a:cubicBezTo>
                    <a:cubicBezTo>
                      <a:pt x="32" y="77"/>
                      <a:pt x="32" y="77"/>
                      <a:pt x="32" y="78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4"/>
                      <a:pt x="41" y="72"/>
                      <a:pt x="38" y="72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7"/>
                      <a:pt x="45" y="46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5" name="Freeform 150">
                <a:extLst>
                  <a:ext uri="{FF2B5EF4-FFF2-40B4-BE49-F238E27FC236}">
                    <a16:creationId xmlns:a16="http://schemas.microsoft.com/office/drawing/2014/main" id="{DBE4191A-AAD9-403C-88C9-FA001D89EA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9" y="571"/>
                <a:ext cx="117" cy="134"/>
              </a:xfrm>
              <a:custGeom>
                <a:avLst/>
                <a:gdLst>
                  <a:gd name="T0" fmla="*/ 116560 w 29"/>
                  <a:gd name="T1" fmla="*/ 125875 h 33"/>
                  <a:gd name="T2" fmla="*/ 112360 w 29"/>
                  <a:gd name="T3" fmla="*/ 125875 h 33"/>
                  <a:gd name="T4" fmla="*/ 112360 w 29"/>
                  <a:gd name="T5" fmla="*/ 130228 h 33"/>
                  <a:gd name="T6" fmla="*/ 125041 w 29"/>
                  <a:gd name="T7" fmla="*/ 143551 h 33"/>
                  <a:gd name="T8" fmla="*/ 120825 w 29"/>
                  <a:gd name="T9" fmla="*/ 147904 h 33"/>
                  <a:gd name="T10" fmla="*/ 125041 w 29"/>
                  <a:gd name="T11" fmla="*/ 147904 h 33"/>
                  <a:gd name="T12" fmla="*/ 125041 w 29"/>
                  <a:gd name="T13" fmla="*/ 139198 h 33"/>
                  <a:gd name="T14" fmla="*/ 116560 w 29"/>
                  <a:gd name="T15" fmla="*/ 125875 h 33"/>
                  <a:gd name="T16" fmla="*/ 42677 w 29"/>
                  <a:gd name="T17" fmla="*/ 107127 h 33"/>
                  <a:gd name="T18" fmla="*/ 38412 w 29"/>
                  <a:gd name="T19" fmla="*/ 107127 h 33"/>
                  <a:gd name="T20" fmla="*/ 21467 w 29"/>
                  <a:gd name="T21" fmla="*/ 121522 h 33"/>
                  <a:gd name="T22" fmla="*/ 12745 w 29"/>
                  <a:gd name="T23" fmla="*/ 107127 h 33"/>
                  <a:gd name="T24" fmla="*/ 8464 w 29"/>
                  <a:gd name="T25" fmla="*/ 107127 h 33"/>
                  <a:gd name="T26" fmla="*/ 17203 w 29"/>
                  <a:gd name="T27" fmla="*/ 121522 h 33"/>
                  <a:gd name="T28" fmla="*/ 29948 w 29"/>
                  <a:gd name="T29" fmla="*/ 121522 h 33"/>
                  <a:gd name="T30" fmla="*/ 42677 w 29"/>
                  <a:gd name="T31" fmla="*/ 112552 h 33"/>
                  <a:gd name="T32" fmla="*/ 51419 w 29"/>
                  <a:gd name="T33" fmla="*/ 121522 h 33"/>
                  <a:gd name="T34" fmla="*/ 51419 w 29"/>
                  <a:gd name="T35" fmla="*/ 112552 h 33"/>
                  <a:gd name="T36" fmla="*/ 42677 w 29"/>
                  <a:gd name="T37" fmla="*/ 107127 h 33"/>
                  <a:gd name="T38" fmla="*/ 125041 w 29"/>
                  <a:gd name="T39" fmla="*/ 93804 h 33"/>
                  <a:gd name="T40" fmla="*/ 112360 w 29"/>
                  <a:gd name="T41" fmla="*/ 98157 h 33"/>
                  <a:gd name="T42" fmla="*/ 112360 w 29"/>
                  <a:gd name="T43" fmla="*/ 102774 h 33"/>
                  <a:gd name="T44" fmla="*/ 125041 w 29"/>
                  <a:gd name="T45" fmla="*/ 93804 h 33"/>
                  <a:gd name="T46" fmla="*/ 125041 w 29"/>
                  <a:gd name="T47" fmla="*/ 93804 h 33"/>
                  <a:gd name="T48" fmla="*/ 4264 w 29"/>
                  <a:gd name="T49" fmla="*/ 0 h 33"/>
                  <a:gd name="T50" fmla="*/ 0 w 29"/>
                  <a:gd name="T51" fmla="*/ 0 h 33"/>
                  <a:gd name="T52" fmla="*/ 8464 w 29"/>
                  <a:gd name="T53" fmla="*/ 8706 h 33"/>
                  <a:gd name="T54" fmla="*/ 8464 w 29"/>
                  <a:gd name="T55" fmla="*/ 13323 h 33"/>
                  <a:gd name="T56" fmla="*/ 12745 w 29"/>
                  <a:gd name="T57" fmla="*/ 13323 h 33"/>
                  <a:gd name="T58" fmla="*/ 12745 w 29"/>
                  <a:gd name="T59" fmla="*/ 8706 h 33"/>
                  <a:gd name="T60" fmla="*/ 4264 w 29"/>
                  <a:gd name="T61" fmla="*/ 0 h 33"/>
                  <a:gd name="T62" fmla="*/ 42677 w 29"/>
                  <a:gd name="T63" fmla="*/ 0 h 33"/>
                  <a:gd name="T64" fmla="*/ 42677 w 29"/>
                  <a:gd name="T65" fmla="*/ 0 h 33"/>
                  <a:gd name="T66" fmla="*/ 34148 w 29"/>
                  <a:gd name="T67" fmla="*/ 13323 h 33"/>
                  <a:gd name="T68" fmla="*/ 38412 w 29"/>
                  <a:gd name="T69" fmla="*/ 13323 h 33"/>
                  <a:gd name="T70" fmla="*/ 42677 w 29"/>
                  <a:gd name="T71" fmla="*/ 0 h 3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9"/>
                  <a:gd name="T109" fmla="*/ 0 h 33"/>
                  <a:gd name="T110" fmla="*/ 29 w 29"/>
                  <a:gd name="T111" fmla="*/ 33 h 3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9" h="33">
                    <a:moveTo>
                      <a:pt x="27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7" y="28"/>
                      <a:pt x="27" y="28"/>
                      <a:pt x="27" y="28"/>
                    </a:cubicBezTo>
                    <a:moveTo>
                      <a:pt x="10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6"/>
                      <a:pt x="4" y="25"/>
                      <a:pt x="3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3" y="26"/>
                      <a:pt x="4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4"/>
                      <a:pt x="10" y="24"/>
                      <a:pt x="10" y="24"/>
                    </a:cubicBezTo>
                    <a:moveTo>
                      <a:pt x="29" y="21"/>
                    </a:moveTo>
                    <a:cubicBezTo>
                      <a:pt x="28" y="21"/>
                      <a:pt x="27" y="22"/>
                      <a:pt x="26" y="22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2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10" y="1"/>
                      <a:pt x="1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6" name="Freeform 151">
                <a:extLst>
                  <a:ext uri="{FF2B5EF4-FFF2-40B4-BE49-F238E27FC236}">
                    <a16:creationId xmlns:a16="http://schemas.microsoft.com/office/drawing/2014/main" id="{0680829B-B301-4717-8053-5CB9B17E8D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7" y="571"/>
                <a:ext cx="89" cy="98"/>
              </a:xfrm>
              <a:custGeom>
                <a:avLst/>
                <a:gdLst>
                  <a:gd name="T0" fmla="*/ 96395 w 22"/>
                  <a:gd name="T1" fmla="*/ 97559 h 24"/>
                  <a:gd name="T2" fmla="*/ 83547 w 22"/>
                  <a:gd name="T3" fmla="*/ 106763 h 24"/>
                  <a:gd name="T4" fmla="*/ 83547 w 22"/>
                  <a:gd name="T5" fmla="*/ 111181 h 24"/>
                  <a:gd name="T6" fmla="*/ 96395 w 22"/>
                  <a:gd name="T7" fmla="*/ 106763 h 24"/>
                  <a:gd name="T8" fmla="*/ 96395 w 22"/>
                  <a:gd name="T9" fmla="*/ 97559 h 24"/>
                  <a:gd name="T10" fmla="*/ 13107 w 22"/>
                  <a:gd name="T11" fmla="*/ 0 h 24"/>
                  <a:gd name="T12" fmla="*/ 4304 w 22"/>
                  <a:gd name="T13" fmla="*/ 0 h 24"/>
                  <a:gd name="T14" fmla="*/ 0 w 22"/>
                  <a:gd name="T15" fmla="*/ 13622 h 24"/>
                  <a:gd name="T16" fmla="*/ 4304 w 22"/>
                  <a:gd name="T17" fmla="*/ 13622 h 24"/>
                  <a:gd name="T18" fmla="*/ 13107 w 22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4"/>
                  <a:gd name="T32" fmla="*/ 22 w 22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4">
                    <a:moveTo>
                      <a:pt x="22" y="21"/>
                    </a:moveTo>
                    <a:cubicBezTo>
                      <a:pt x="21" y="22"/>
                      <a:pt x="20" y="22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3"/>
                      <a:pt x="21" y="23"/>
                      <a:pt x="22" y="23"/>
                    </a:cubicBezTo>
                    <a:cubicBezTo>
                      <a:pt x="22" y="21"/>
                      <a:pt x="22" y="21"/>
                      <a:pt x="22" y="21"/>
                    </a:cubicBezTo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3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7" name="Freeform 152">
                <a:extLst>
                  <a:ext uri="{FF2B5EF4-FFF2-40B4-BE49-F238E27FC236}">
                    <a16:creationId xmlns:a16="http://schemas.microsoft.com/office/drawing/2014/main" id="{0FA1CFD0-529D-4B9E-993B-9444A9574F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9" y="571"/>
                <a:ext cx="77" cy="85"/>
              </a:xfrm>
              <a:custGeom>
                <a:avLst/>
                <a:gdLst>
                  <a:gd name="T0" fmla="*/ 84141 w 19"/>
                  <a:gd name="T1" fmla="*/ 79180 h 21"/>
                  <a:gd name="T2" fmla="*/ 70949 w 19"/>
                  <a:gd name="T3" fmla="*/ 88060 h 21"/>
                  <a:gd name="T4" fmla="*/ 70949 w 19"/>
                  <a:gd name="T5" fmla="*/ 92302 h 21"/>
                  <a:gd name="T6" fmla="*/ 84141 w 19"/>
                  <a:gd name="T7" fmla="*/ 88060 h 21"/>
                  <a:gd name="T8" fmla="*/ 84141 w 19"/>
                  <a:gd name="T9" fmla="*/ 79180 h 21"/>
                  <a:gd name="T10" fmla="*/ 70949 w 19"/>
                  <a:gd name="T11" fmla="*/ 34878 h 21"/>
                  <a:gd name="T12" fmla="*/ 70949 w 19"/>
                  <a:gd name="T13" fmla="*/ 39189 h 21"/>
                  <a:gd name="T14" fmla="*/ 70949 w 19"/>
                  <a:gd name="T15" fmla="*/ 39189 h 21"/>
                  <a:gd name="T16" fmla="*/ 70949 w 19"/>
                  <a:gd name="T17" fmla="*/ 34878 h 21"/>
                  <a:gd name="T18" fmla="*/ 13236 w 19"/>
                  <a:gd name="T19" fmla="*/ 0 h 21"/>
                  <a:gd name="T20" fmla="*/ 4320 w 19"/>
                  <a:gd name="T21" fmla="*/ 0 h 21"/>
                  <a:gd name="T22" fmla="*/ 0 w 19"/>
                  <a:gd name="T23" fmla="*/ 13122 h 21"/>
                  <a:gd name="T24" fmla="*/ 4320 w 19"/>
                  <a:gd name="T25" fmla="*/ 13122 h 21"/>
                  <a:gd name="T26" fmla="*/ 13236 w 19"/>
                  <a:gd name="T27" fmla="*/ 0 h 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"/>
                  <a:gd name="T43" fmla="*/ 0 h 21"/>
                  <a:gd name="T44" fmla="*/ 19 w 19"/>
                  <a:gd name="T45" fmla="*/ 21 h 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" h="21">
                    <a:moveTo>
                      <a:pt x="19" y="18"/>
                    </a:moveTo>
                    <a:cubicBezTo>
                      <a:pt x="18" y="19"/>
                      <a:pt x="17" y="20"/>
                      <a:pt x="16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0"/>
                      <a:pt x="19" y="20"/>
                    </a:cubicBezTo>
                    <a:cubicBezTo>
                      <a:pt x="19" y="18"/>
                      <a:pt x="19" y="18"/>
                      <a:pt x="19" y="18"/>
                    </a:cubicBezTo>
                    <a:moveTo>
                      <a:pt x="16" y="8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8"/>
                      <a:pt x="16" y="8"/>
                      <a:pt x="16" y="8"/>
                    </a:cubicBezTo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8" name="Freeform 153">
                <a:extLst>
                  <a:ext uri="{FF2B5EF4-FFF2-40B4-BE49-F238E27FC236}">
                    <a16:creationId xmlns:a16="http://schemas.microsoft.com/office/drawing/2014/main" id="{0879F28E-4AC1-4BFB-BE87-EF543101FF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4" y="798"/>
                <a:ext cx="162" cy="45"/>
              </a:xfrm>
              <a:custGeom>
                <a:avLst/>
                <a:gdLst>
                  <a:gd name="T0" fmla="*/ 44647 w 40"/>
                  <a:gd name="T1" fmla="*/ 0 h 11"/>
                  <a:gd name="T2" fmla="*/ 0 w 40"/>
                  <a:gd name="T3" fmla="*/ 0 h 11"/>
                  <a:gd name="T4" fmla="*/ 21781 w 40"/>
                  <a:gd name="T5" fmla="*/ 18209 h 11"/>
                  <a:gd name="T6" fmla="*/ 44647 w 40"/>
                  <a:gd name="T7" fmla="*/ 0 h 11"/>
                  <a:gd name="T8" fmla="*/ 101432 w 40"/>
                  <a:gd name="T9" fmla="*/ 0 h 11"/>
                  <a:gd name="T10" fmla="*/ 88213 w 40"/>
                  <a:gd name="T11" fmla="*/ 0 h 11"/>
                  <a:gd name="T12" fmla="*/ 88213 w 40"/>
                  <a:gd name="T13" fmla="*/ 51545 h 11"/>
                  <a:gd name="T14" fmla="*/ 101432 w 40"/>
                  <a:gd name="T15" fmla="*/ 51545 h 11"/>
                  <a:gd name="T16" fmla="*/ 101432 w 40"/>
                  <a:gd name="T17" fmla="*/ 0 h 11"/>
                  <a:gd name="T18" fmla="*/ 176507 w 40"/>
                  <a:gd name="T19" fmla="*/ 0 h 11"/>
                  <a:gd name="T20" fmla="*/ 163551 w 40"/>
                  <a:gd name="T21" fmla="*/ 0 h 11"/>
                  <a:gd name="T22" fmla="*/ 163551 w 40"/>
                  <a:gd name="T23" fmla="*/ 51545 h 11"/>
                  <a:gd name="T24" fmla="*/ 176507 w 40"/>
                  <a:gd name="T25" fmla="*/ 51545 h 11"/>
                  <a:gd name="T26" fmla="*/ 176507 w 40"/>
                  <a:gd name="T27" fmla="*/ 0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0"/>
                  <a:gd name="T43" fmla="*/ 0 h 11"/>
                  <a:gd name="T44" fmla="*/ 40 w 40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0" h="11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5" y="4"/>
                    </a:cubicBezTo>
                    <a:cubicBezTo>
                      <a:pt x="8" y="4"/>
                      <a:pt x="10" y="2"/>
                      <a:pt x="10" y="0"/>
                    </a:cubicBezTo>
                    <a:moveTo>
                      <a:pt x="2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0"/>
                      <a:pt x="23" y="0"/>
                      <a:pt x="23" y="0"/>
                    </a:cubicBezTo>
                    <a:moveTo>
                      <a:pt x="4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9" name="Freeform 154">
                <a:extLst>
                  <a:ext uri="{FF2B5EF4-FFF2-40B4-BE49-F238E27FC236}">
                    <a16:creationId xmlns:a16="http://schemas.microsoft.com/office/drawing/2014/main" id="{EE5C5769-2ADB-4609-92AB-4B68CC83CB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9" y="843"/>
                <a:ext cx="109" cy="48"/>
              </a:xfrm>
              <a:custGeom>
                <a:avLst/>
                <a:gdLst>
                  <a:gd name="T0" fmla="*/ 30003 w 27"/>
                  <a:gd name="T1" fmla="*/ 0 h 12"/>
                  <a:gd name="T2" fmla="*/ 17242 w 27"/>
                  <a:gd name="T3" fmla="*/ 0 h 12"/>
                  <a:gd name="T4" fmla="*/ 17242 w 27"/>
                  <a:gd name="T5" fmla="*/ 20480 h 12"/>
                  <a:gd name="T6" fmla="*/ 0 w 27"/>
                  <a:gd name="T7" fmla="*/ 40960 h 12"/>
                  <a:gd name="T8" fmla="*/ 4271 w 27"/>
                  <a:gd name="T9" fmla="*/ 49152 h 12"/>
                  <a:gd name="T10" fmla="*/ 42764 w 27"/>
                  <a:gd name="T11" fmla="*/ 49152 h 12"/>
                  <a:gd name="T12" fmla="*/ 47314 w 27"/>
                  <a:gd name="T13" fmla="*/ 40960 h 12"/>
                  <a:gd name="T14" fmla="*/ 30003 w 27"/>
                  <a:gd name="T15" fmla="*/ 20480 h 12"/>
                  <a:gd name="T16" fmla="*/ 30003 w 27"/>
                  <a:gd name="T17" fmla="*/ 0 h 12"/>
                  <a:gd name="T18" fmla="*/ 104160 w 27"/>
                  <a:gd name="T19" fmla="*/ 0 h 12"/>
                  <a:gd name="T20" fmla="*/ 91120 w 27"/>
                  <a:gd name="T21" fmla="*/ 0 h 12"/>
                  <a:gd name="T22" fmla="*/ 91120 w 27"/>
                  <a:gd name="T23" fmla="*/ 36864 h 12"/>
                  <a:gd name="T24" fmla="*/ 78359 w 27"/>
                  <a:gd name="T25" fmla="*/ 49152 h 12"/>
                  <a:gd name="T26" fmla="*/ 116856 w 27"/>
                  <a:gd name="T27" fmla="*/ 49152 h 12"/>
                  <a:gd name="T28" fmla="*/ 104160 w 27"/>
                  <a:gd name="T29" fmla="*/ 36864 h 12"/>
                  <a:gd name="T30" fmla="*/ 104160 w 27"/>
                  <a:gd name="T31" fmla="*/ 0 h 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"/>
                  <a:gd name="T49" fmla="*/ 0 h 12"/>
                  <a:gd name="T50" fmla="*/ 27 w 27"/>
                  <a:gd name="T51" fmla="*/ 12 h 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" h="12">
                    <a:moveTo>
                      <a:pt x="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1" y="10"/>
                    </a:cubicBezTo>
                    <a:cubicBezTo>
                      <a:pt x="11" y="7"/>
                      <a:pt x="9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24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9"/>
                      <a:pt x="18" y="10"/>
                      <a:pt x="1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0"/>
                      <a:pt x="25" y="9"/>
                      <a:pt x="24" y="9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50" name="Freeform 155">
                <a:extLst>
                  <a:ext uri="{FF2B5EF4-FFF2-40B4-BE49-F238E27FC236}">
                    <a16:creationId xmlns:a16="http://schemas.microsoft.com/office/drawing/2014/main" id="{1E4D441D-C699-4D62-AA34-94C871BEA3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3" y="891"/>
                <a:ext cx="109" cy="29"/>
              </a:xfrm>
              <a:custGeom>
                <a:avLst/>
                <a:gdLst>
                  <a:gd name="T0" fmla="*/ 38493 w 27"/>
                  <a:gd name="T1" fmla="*/ 0 h 7"/>
                  <a:gd name="T2" fmla="*/ 0 w 27"/>
                  <a:gd name="T3" fmla="*/ 0 h 7"/>
                  <a:gd name="T4" fmla="*/ 17242 w 27"/>
                  <a:gd name="T5" fmla="*/ 14728 h 7"/>
                  <a:gd name="T6" fmla="*/ 38493 w 27"/>
                  <a:gd name="T7" fmla="*/ 0 h 7"/>
                  <a:gd name="T8" fmla="*/ 112633 w 27"/>
                  <a:gd name="T9" fmla="*/ 0 h 7"/>
                  <a:gd name="T10" fmla="*/ 74088 w 27"/>
                  <a:gd name="T11" fmla="*/ 0 h 7"/>
                  <a:gd name="T12" fmla="*/ 69607 w 27"/>
                  <a:gd name="T13" fmla="*/ 9748 h 7"/>
                  <a:gd name="T14" fmla="*/ 95343 w 27"/>
                  <a:gd name="T15" fmla="*/ 35339 h 7"/>
                  <a:gd name="T16" fmla="*/ 116856 w 27"/>
                  <a:gd name="T17" fmla="*/ 9748 h 7"/>
                  <a:gd name="T18" fmla="*/ 112633 w 27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"/>
                  <a:gd name="T31" fmla="*/ 0 h 7"/>
                  <a:gd name="T32" fmla="*/ 27 w 27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" h="7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3"/>
                      <a:pt x="4" y="3"/>
                    </a:cubicBezTo>
                    <a:cubicBezTo>
                      <a:pt x="6" y="3"/>
                      <a:pt x="8" y="2"/>
                      <a:pt x="9" y="0"/>
                    </a:cubicBezTo>
                    <a:moveTo>
                      <a:pt x="2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6" y="1"/>
                      <a:pt x="16" y="2"/>
                    </a:cubicBezTo>
                    <a:cubicBezTo>
                      <a:pt x="16" y="5"/>
                      <a:pt x="19" y="7"/>
                      <a:pt x="22" y="7"/>
                    </a:cubicBezTo>
                    <a:cubicBezTo>
                      <a:pt x="24" y="7"/>
                      <a:pt x="27" y="5"/>
                      <a:pt x="27" y="2"/>
                    </a:cubicBezTo>
                    <a:cubicBezTo>
                      <a:pt x="27" y="1"/>
                      <a:pt x="27" y="1"/>
                      <a:pt x="2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51" name="Freeform 156">
                <a:extLst>
                  <a:ext uri="{FF2B5EF4-FFF2-40B4-BE49-F238E27FC236}">
                    <a16:creationId xmlns:a16="http://schemas.microsoft.com/office/drawing/2014/main" id="{271BF5DA-628F-4D00-AA91-95860E0A4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" y="482"/>
                <a:ext cx="158" cy="353"/>
              </a:xfrm>
              <a:custGeom>
                <a:avLst/>
                <a:gdLst>
                  <a:gd name="T0" fmla="*/ 8 w 158"/>
                  <a:gd name="T1" fmla="*/ 353 h 353"/>
                  <a:gd name="T2" fmla="*/ 0 w 158"/>
                  <a:gd name="T3" fmla="*/ 353 h 353"/>
                  <a:gd name="T4" fmla="*/ 0 w 158"/>
                  <a:gd name="T5" fmla="*/ 146 h 353"/>
                  <a:gd name="T6" fmla="*/ 146 w 158"/>
                  <a:gd name="T7" fmla="*/ 146 h 353"/>
                  <a:gd name="T8" fmla="*/ 146 w 158"/>
                  <a:gd name="T9" fmla="*/ 0 h 353"/>
                  <a:gd name="T10" fmla="*/ 158 w 158"/>
                  <a:gd name="T11" fmla="*/ 0 h 353"/>
                  <a:gd name="T12" fmla="*/ 158 w 158"/>
                  <a:gd name="T13" fmla="*/ 158 h 353"/>
                  <a:gd name="T14" fmla="*/ 8 w 158"/>
                  <a:gd name="T15" fmla="*/ 158 h 353"/>
                  <a:gd name="T16" fmla="*/ 8 w 158"/>
                  <a:gd name="T17" fmla="*/ 353 h 3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"/>
                  <a:gd name="T28" fmla="*/ 0 h 353"/>
                  <a:gd name="T29" fmla="*/ 158 w 158"/>
                  <a:gd name="T30" fmla="*/ 353 h 3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" h="353">
                    <a:moveTo>
                      <a:pt x="8" y="353"/>
                    </a:moveTo>
                    <a:lnTo>
                      <a:pt x="0" y="353"/>
                    </a:lnTo>
                    <a:lnTo>
                      <a:pt x="0" y="146"/>
                    </a:lnTo>
                    <a:lnTo>
                      <a:pt x="146" y="146"/>
                    </a:lnTo>
                    <a:lnTo>
                      <a:pt x="146" y="0"/>
                    </a:lnTo>
                    <a:lnTo>
                      <a:pt x="158" y="0"/>
                    </a:lnTo>
                    <a:lnTo>
                      <a:pt x="158" y="158"/>
                    </a:lnTo>
                    <a:lnTo>
                      <a:pt x="8" y="158"/>
                    </a:lnTo>
                    <a:lnTo>
                      <a:pt x="8" y="353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52" name="Freeform 157">
                <a:extLst>
                  <a:ext uri="{FF2B5EF4-FFF2-40B4-BE49-F238E27FC236}">
                    <a16:creationId xmlns:a16="http://schemas.microsoft.com/office/drawing/2014/main" id="{C123EF72-5BE1-4C3D-AD8E-5F94C8F1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" y="482"/>
                <a:ext cx="166" cy="450"/>
              </a:xfrm>
              <a:custGeom>
                <a:avLst/>
                <a:gdLst>
                  <a:gd name="T0" fmla="*/ 12 w 166"/>
                  <a:gd name="T1" fmla="*/ 450 h 450"/>
                  <a:gd name="T2" fmla="*/ 0 w 166"/>
                  <a:gd name="T3" fmla="*/ 450 h 450"/>
                  <a:gd name="T4" fmla="*/ 0 w 166"/>
                  <a:gd name="T5" fmla="*/ 259 h 450"/>
                  <a:gd name="T6" fmla="*/ 154 w 166"/>
                  <a:gd name="T7" fmla="*/ 259 h 450"/>
                  <a:gd name="T8" fmla="*/ 154 w 166"/>
                  <a:gd name="T9" fmla="*/ 0 h 450"/>
                  <a:gd name="T10" fmla="*/ 166 w 166"/>
                  <a:gd name="T11" fmla="*/ 0 h 450"/>
                  <a:gd name="T12" fmla="*/ 166 w 166"/>
                  <a:gd name="T13" fmla="*/ 272 h 450"/>
                  <a:gd name="T14" fmla="*/ 12 w 166"/>
                  <a:gd name="T15" fmla="*/ 272 h 450"/>
                  <a:gd name="T16" fmla="*/ 12 w 166"/>
                  <a:gd name="T17" fmla="*/ 450 h 4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"/>
                  <a:gd name="T28" fmla="*/ 0 h 450"/>
                  <a:gd name="T29" fmla="*/ 166 w 166"/>
                  <a:gd name="T30" fmla="*/ 450 h 45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" h="450">
                    <a:moveTo>
                      <a:pt x="12" y="450"/>
                    </a:moveTo>
                    <a:lnTo>
                      <a:pt x="0" y="450"/>
                    </a:lnTo>
                    <a:lnTo>
                      <a:pt x="0" y="259"/>
                    </a:lnTo>
                    <a:lnTo>
                      <a:pt x="154" y="259"/>
                    </a:lnTo>
                    <a:lnTo>
                      <a:pt x="154" y="0"/>
                    </a:lnTo>
                    <a:lnTo>
                      <a:pt x="166" y="0"/>
                    </a:lnTo>
                    <a:lnTo>
                      <a:pt x="166" y="272"/>
                    </a:lnTo>
                    <a:lnTo>
                      <a:pt x="12" y="272"/>
                    </a:lnTo>
                    <a:lnTo>
                      <a:pt x="12" y="450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53" name="Freeform 158">
                <a:extLst>
                  <a:ext uri="{FF2B5EF4-FFF2-40B4-BE49-F238E27FC236}">
                    <a16:creationId xmlns:a16="http://schemas.microsoft.com/office/drawing/2014/main" id="{215F85BA-9908-4CA3-9D3A-7A395C5DE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482"/>
                <a:ext cx="226" cy="397"/>
              </a:xfrm>
              <a:custGeom>
                <a:avLst/>
                <a:gdLst>
                  <a:gd name="T0" fmla="*/ 214 w 226"/>
                  <a:gd name="T1" fmla="*/ 397 h 397"/>
                  <a:gd name="T2" fmla="*/ 214 w 226"/>
                  <a:gd name="T3" fmla="*/ 195 h 397"/>
                  <a:gd name="T4" fmla="*/ 0 w 226"/>
                  <a:gd name="T5" fmla="*/ 195 h 397"/>
                  <a:gd name="T6" fmla="*/ 0 w 226"/>
                  <a:gd name="T7" fmla="*/ 0 h 397"/>
                  <a:gd name="T8" fmla="*/ 12 w 226"/>
                  <a:gd name="T9" fmla="*/ 0 h 397"/>
                  <a:gd name="T10" fmla="*/ 12 w 226"/>
                  <a:gd name="T11" fmla="*/ 187 h 397"/>
                  <a:gd name="T12" fmla="*/ 222 w 226"/>
                  <a:gd name="T13" fmla="*/ 187 h 397"/>
                  <a:gd name="T14" fmla="*/ 226 w 226"/>
                  <a:gd name="T15" fmla="*/ 397 h 397"/>
                  <a:gd name="T16" fmla="*/ 214 w 226"/>
                  <a:gd name="T17" fmla="*/ 397 h 3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6"/>
                  <a:gd name="T28" fmla="*/ 0 h 397"/>
                  <a:gd name="T29" fmla="*/ 226 w 226"/>
                  <a:gd name="T30" fmla="*/ 397 h 3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6" h="397">
                    <a:moveTo>
                      <a:pt x="214" y="397"/>
                    </a:moveTo>
                    <a:lnTo>
                      <a:pt x="214" y="195"/>
                    </a:lnTo>
                    <a:lnTo>
                      <a:pt x="0" y="195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187"/>
                    </a:lnTo>
                    <a:lnTo>
                      <a:pt x="222" y="187"/>
                    </a:lnTo>
                    <a:lnTo>
                      <a:pt x="226" y="397"/>
                    </a:lnTo>
                    <a:lnTo>
                      <a:pt x="214" y="39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54" name="Freeform 159">
                <a:extLst>
                  <a:ext uri="{FF2B5EF4-FFF2-40B4-BE49-F238E27FC236}">
                    <a16:creationId xmlns:a16="http://schemas.microsoft.com/office/drawing/2014/main" id="{69FEBB66-763C-448C-BE4B-71A8AB039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482"/>
                <a:ext cx="251" cy="417"/>
              </a:xfrm>
              <a:custGeom>
                <a:avLst/>
                <a:gdLst>
                  <a:gd name="T0" fmla="*/ 251 w 251"/>
                  <a:gd name="T1" fmla="*/ 417 h 417"/>
                  <a:gd name="T2" fmla="*/ 239 w 251"/>
                  <a:gd name="T3" fmla="*/ 417 h 417"/>
                  <a:gd name="T4" fmla="*/ 239 w 251"/>
                  <a:gd name="T5" fmla="*/ 101 h 417"/>
                  <a:gd name="T6" fmla="*/ 0 w 251"/>
                  <a:gd name="T7" fmla="*/ 101 h 417"/>
                  <a:gd name="T8" fmla="*/ 0 w 251"/>
                  <a:gd name="T9" fmla="*/ 0 h 417"/>
                  <a:gd name="T10" fmla="*/ 12 w 251"/>
                  <a:gd name="T11" fmla="*/ 0 h 417"/>
                  <a:gd name="T12" fmla="*/ 12 w 251"/>
                  <a:gd name="T13" fmla="*/ 89 h 417"/>
                  <a:gd name="T14" fmla="*/ 251 w 251"/>
                  <a:gd name="T15" fmla="*/ 89 h 417"/>
                  <a:gd name="T16" fmla="*/ 251 w 251"/>
                  <a:gd name="T17" fmla="*/ 417 h 4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1"/>
                  <a:gd name="T28" fmla="*/ 0 h 417"/>
                  <a:gd name="T29" fmla="*/ 251 w 251"/>
                  <a:gd name="T30" fmla="*/ 417 h 4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1" h="417">
                    <a:moveTo>
                      <a:pt x="251" y="417"/>
                    </a:moveTo>
                    <a:lnTo>
                      <a:pt x="239" y="417"/>
                    </a:lnTo>
                    <a:lnTo>
                      <a:pt x="239" y="101"/>
                    </a:lnTo>
                    <a:lnTo>
                      <a:pt x="0" y="101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89"/>
                    </a:lnTo>
                    <a:lnTo>
                      <a:pt x="251" y="89"/>
                    </a:lnTo>
                    <a:lnTo>
                      <a:pt x="251" y="41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55" name="Freeform 160">
                <a:extLst>
                  <a:ext uri="{FF2B5EF4-FFF2-40B4-BE49-F238E27FC236}">
                    <a16:creationId xmlns:a16="http://schemas.microsoft.com/office/drawing/2014/main" id="{DFDCFB5D-7719-4FFA-A354-F37DAB73F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486"/>
                <a:ext cx="89" cy="304"/>
              </a:xfrm>
              <a:custGeom>
                <a:avLst/>
                <a:gdLst>
                  <a:gd name="T0" fmla="*/ 89 w 89"/>
                  <a:gd name="T1" fmla="*/ 304 h 304"/>
                  <a:gd name="T2" fmla="*/ 81 w 89"/>
                  <a:gd name="T3" fmla="*/ 304 h 304"/>
                  <a:gd name="T4" fmla="*/ 81 w 89"/>
                  <a:gd name="T5" fmla="*/ 77 h 304"/>
                  <a:gd name="T6" fmla="*/ 0 w 89"/>
                  <a:gd name="T7" fmla="*/ 77 h 304"/>
                  <a:gd name="T8" fmla="*/ 0 w 89"/>
                  <a:gd name="T9" fmla="*/ 0 h 304"/>
                  <a:gd name="T10" fmla="*/ 12 w 89"/>
                  <a:gd name="T11" fmla="*/ 0 h 304"/>
                  <a:gd name="T12" fmla="*/ 12 w 89"/>
                  <a:gd name="T13" fmla="*/ 65 h 304"/>
                  <a:gd name="T14" fmla="*/ 89 w 89"/>
                  <a:gd name="T15" fmla="*/ 65 h 304"/>
                  <a:gd name="T16" fmla="*/ 89 w 89"/>
                  <a:gd name="T17" fmla="*/ 304 h 3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9"/>
                  <a:gd name="T28" fmla="*/ 0 h 304"/>
                  <a:gd name="T29" fmla="*/ 89 w 89"/>
                  <a:gd name="T30" fmla="*/ 304 h 30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9" h="304">
                    <a:moveTo>
                      <a:pt x="89" y="304"/>
                    </a:moveTo>
                    <a:lnTo>
                      <a:pt x="81" y="304"/>
                    </a:lnTo>
                    <a:lnTo>
                      <a:pt x="81" y="77"/>
                    </a:lnTo>
                    <a:lnTo>
                      <a:pt x="0" y="77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65"/>
                    </a:lnTo>
                    <a:lnTo>
                      <a:pt x="89" y="65"/>
                    </a:lnTo>
                    <a:lnTo>
                      <a:pt x="89" y="304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56" name="Freeform 161">
                <a:extLst>
                  <a:ext uri="{FF2B5EF4-FFF2-40B4-BE49-F238E27FC236}">
                    <a16:creationId xmlns:a16="http://schemas.microsoft.com/office/drawing/2014/main" id="{FE9D92AE-7A7C-4F10-9313-C5BB854F4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" y="486"/>
                <a:ext cx="122" cy="300"/>
              </a:xfrm>
              <a:custGeom>
                <a:avLst/>
                <a:gdLst>
                  <a:gd name="T0" fmla="*/ 122 w 122"/>
                  <a:gd name="T1" fmla="*/ 300 h 300"/>
                  <a:gd name="T2" fmla="*/ 109 w 122"/>
                  <a:gd name="T3" fmla="*/ 300 h 300"/>
                  <a:gd name="T4" fmla="*/ 109 w 122"/>
                  <a:gd name="T5" fmla="*/ 93 h 300"/>
                  <a:gd name="T6" fmla="*/ 0 w 122"/>
                  <a:gd name="T7" fmla="*/ 93 h 300"/>
                  <a:gd name="T8" fmla="*/ 0 w 122"/>
                  <a:gd name="T9" fmla="*/ 0 h 300"/>
                  <a:gd name="T10" fmla="*/ 8 w 122"/>
                  <a:gd name="T11" fmla="*/ 0 h 300"/>
                  <a:gd name="T12" fmla="*/ 8 w 122"/>
                  <a:gd name="T13" fmla="*/ 85 h 300"/>
                  <a:gd name="T14" fmla="*/ 122 w 122"/>
                  <a:gd name="T15" fmla="*/ 85 h 300"/>
                  <a:gd name="T16" fmla="*/ 122 w 122"/>
                  <a:gd name="T17" fmla="*/ 300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2"/>
                  <a:gd name="T28" fmla="*/ 0 h 300"/>
                  <a:gd name="T29" fmla="*/ 122 w 122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2" h="300">
                    <a:moveTo>
                      <a:pt x="122" y="300"/>
                    </a:moveTo>
                    <a:lnTo>
                      <a:pt x="109" y="300"/>
                    </a:lnTo>
                    <a:lnTo>
                      <a:pt x="109" y="93"/>
                    </a:lnTo>
                    <a:lnTo>
                      <a:pt x="0" y="93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85"/>
                    </a:lnTo>
                    <a:lnTo>
                      <a:pt x="122" y="85"/>
                    </a:lnTo>
                    <a:lnTo>
                      <a:pt x="122" y="300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57" name="Oval 162">
                <a:extLst>
                  <a:ext uri="{FF2B5EF4-FFF2-40B4-BE49-F238E27FC236}">
                    <a16:creationId xmlns:a16="http://schemas.microsoft.com/office/drawing/2014/main" id="{EA53A4DD-AF2D-40A4-A30C-6D9379AEE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" y="903"/>
                <a:ext cx="41" cy="41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58" name="Oval 163">
                <a:extLst>
                  <a:ext uri="{FF2B5EF4-FFF2-40B4-BE49-F238E27FC236}">
                    <a16:creationId xmlns:a16="http://schemas.microsoft.com/office/drawing/2014/main" id="{13C77070-1CAE-4AE9-8D64-F551E43DD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" y="818"/>
                <a:ext cx="40" cy="41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59" name="Oval 164">
                <a:extLst>
                  <a:ext uri="{FF2B5EF4-FFF2-40B4-BE49-F238E27FC236}">
                    <a16:creationId xmlns:a16="http://schemas.microsoft.com/office/drawing/2014/main" id="{AD9C72B2-2FFC-4C0B-8879-B99286E00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766"/>
                <a:ext cx="45" cy="40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60" name="Oval 165">
                <a:extLst>
                  <a:ext uri="{FF2B5EF4-FFF2-40B4-BE49-F238E27FC236}">
                    <a16:creationId xmlns:a16="http://schemas.microsoft.com/office/drawing/2014/main" id="{29E20CE1-7E30-4494-ADC7-715D1D8D5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" y="770"/>
                <a:ext cx="41" cy="44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61" name="Oval 166">
                <a:extLst>
                  <a:ext uri="{FF2B5EF4-FFF2-40B4-BE49-F238E27FC236}">
                    <a16:creationId xmlns:a16="http://schemas.microsoft.com/office/drawing/2014/main" id="{C91DA8AA-4238-4EDB-BFC4-AEAF6B02D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3" y="859"/>
                <a:ext cx="41" cy="40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62" name="Oval 167">
                <a:extLst>
                  <a:ext uri="{FF2B5EF4-FFF2-40B4-BE49-F238E27FC236}">
                    <a16:creationId xmlns:a16="http://schemas.microsoft.com/office/drawing/2014/main" id="{D9F0B805-BEC9-4182-8BE9-83F62DDF8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" y="875"/>
                <a:ext cx="44" cy="45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63" name="Rectangle 168">
                <a:extLst>
                  <a:ext uri="{FF2B5EF4-FFF2-40B4-BE49-F238E27FC236}">
                    <a16:creationId xmlns:a16="http://schemas.microsoft.com/office/drawing/2014/main" id="{E36C683D-A43B-4C56-8013-E73844F17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" y="284"/>
                <a:ext cx="785" cy="781"/>
              </a:xfrm>
              <a:prstGeom prst="rect">
                <a:avLst/>
              </a:prstGeom>
              <a:solidFill>
                <a:srgbClr val="ADBC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64" name="Rectangle 169">
                <a:extLst>
                  <a:ext uri="{FF2B5EF4-FFF2-40B4-BE49-F238E27FC236}">
                    <a16:creationId xmlns:a16="http://schemas.microsoft.com/office/drawing/2014/main" id="{F3B6D492-499F-44E9-A6F4-1C973C1DE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" y="434"/>
                <a:ext cx="668" cy="530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65" name="Freeform 170">
                <a:extLst>
                  <a:ext uri="{FF2B5EF4-FFF2-40B4-BE49-F238E27FC236}">
                    <a16:creationId xmlns:a16="http://schemas.microsoft.com/office/drawing/2014/main" id="{7B7D2C92-BBBD-42FD-835B-4731D1021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" y="664"/>
                <a:ext cx="672" cy="308"/>
              </a:xfrm>
              <a:custGeom>
                <a:avLst/>
                <a:gdLst>
                  <a:gd name="T0" fmla="*/ 0 w 672"/>
                  <a:gd name="T1" fmla="*/ 102 h 308"/>
                  <a:gd name="T2" fmla="*/ 37 w 672"/>
                  <a:gd name="T3" fmla="*/ 49 h 308"/>
                  <a:gd name="T4" fmla="*/ 97 w 672"/>
                  <a:gd name="T5" fmla="*/ 102 h 308"/>
                  <a:gd name="T6" fmla="*/ 138 w 672"/>
                  <a:gd name="T7" fmla="*/ 122 h 308"/>
                  <a:gd name="T8" fmla="*/ 206 w 672"/>
                  <a:gd name="T9" fmla="*/ 49 h 308"/>
                  <a:gd name="T10" fmla="*/ 251 w 672"/>
                  <a:gd name="T11" fmla="*/ 102 h 308"/>
                  <a:gd name="T12" fmla="*/ 324 w 672"/>
                  <a:gd name="T13" fmla="*/ 118 h 308"/>
                  <a:gd name="T14" fmla="*/ 376 w 672"/>
                  <a:gd name="T15" fmla="*/ 106 h 308"/>
                  <a:gd name="T16" fmla="*/ 417 w 672"/>
                  <a:gd name="T17" fmla="*/ 94 h 308"/>
                  <a:gd name="T18" fmla="*/ 478 w 672"/>
                  <a:gd name="T19" fmla="*/ 0 h 308"/>
                  <a:gd name="T20" fmla="*/ 522 w 672"/>
                  <a:gd name="T21" fmla="*/ 77 h 308"/>
                  <a:gd name="T22" fmla="*/ 579 w 672"/>
                  <a:gd name="T23" fmla="*/ 102 h 308"/>
                  <a:gd name="T24" fmla="*/ 672 w 672"/>
                  <a:gd name="T25" fmla="*/ 49 h 308"/>
                  <a:gd name="T26" fmla="*/ 672 w 672"/>
                  <a:gd name="T27" fmla="*/ 308 h 308"/>
                  <a:gd name="T28" fmla="*/ 4 w 672"/>
                  <a:gd name="T29" fmla="*/ 304 h 308"/>
                  <a:gd name="T30" fmla="*/ 0 w 672"/>
                  <a:gd name="T31" fmla="*/ 102 h 3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72"/>
                  <a:gd name="T49" fmla="*/ 0 h 308"/>
                  <a:gd name="T50" fmla="*/ 672 w 672"/>
                  <a:gd name="T51" fmla="*/ 308 h 3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72" h="308">
                    <a:moveTo>
                      <a:pt x="0" y="102"/>
                    </a:moveTo>
                    <a:lnTo>
                      <a:pt x="37" y="49"/>
                    </a:lnTo>
                    <a:lnTo>
                      <a:pt x="97" y="102"/>
                    </a:lnTo>
                    <a:lnTo>
                      <a:pt x="138" y="122"/>
                    </a:lnTo>
                    <a:lnTo>
                      <a:pt x="206" y="49"/>
                    </a:lnTo>
                    <a:lnTo>
                      <a:pt x="251" y="102"/>
                    </a:lnTo>
                    <a:lnTo>
                      <a:pt x="324" y="118"/>
                    </a:lnTo>
                    <a:lnTo>
                      <a:pt x="376" y="106"/>
                    </a:lnTo>
                    <a:lnTo>
                      <a:pt x="417" y="94"/>
                    </a:lnTo>
                    <a:lnTo>
                      <a:pt x="478" y="0"/>
                    </a:lnTo>
                    <a:lnTo>
                      <a:pt x="522" y="77"/>
                    </a:lnTo>
                    <a:lnTo>
                      <a:pt x="579" y="102"/>
                    </a:lnTo>
                    <a:lnTo>
                      <a:pt x="672" y="49"/>
                    </a:lnTo>
                    <a:lnTo>
                      <a:pt x="672" y="308"/>
                    </a:lnTo>
                    <a:lnTo>
                      <a:pt x="4" y="304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2D42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66" name="Freeform 171">
                <a:extLst>
                  <a:ext uri="{FF2B5EF4-FFF2-40B4-BE49-F238E27FC236}">
                    <a16:creationId xmlns:a16="http://schemas.microsoft.com/office/drawing/2014/main" id="{A5F28F32-A7C9-4309-B637-E1851387D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" y="766"/>
                <a:ext cx="672" cy="206"/>
              </a:xfrm>
              <a:custGeom>
                <a:avLst/>
                <a:gdLst>
                  <a:gd name="T0" fmla="*/ 0 w 672"/>
                  <a:gd name="T1" fmla="*/ 52 h 206"/>
                  <a:gd name="T2" fmla="*/ 61 w 672"/>
                  <a:gd name="T3" fmla="*/ 0 h 206"/>
                  <a:gd name="T4" fmla="*/ 101 w 672"/>
                  <a:gd name="T5" fmla="*/ 52 h 206"/>
                  <a:gd name="T6" fmla="*/ 182 w 672"/>
                  <a:gd name="T7" fmla="*/ 20 h 206"/>
                  <a:gd name="T8" fmla="*/ 271 w 672"/>
                  <a:gd name="T9" fmla="*/ 117 h 206"/>
                  <a:gd name="T10" fmla="*/ 316 w 672"/>
                  <a:gd name="T11" fmla="*/ 52 h 206"/>
                  <a:gd name="T12" fmla="*/ 344 w 672"/>
                  <a:gd name="T13" fmla="*/ 97 h 206"/>
                  <a:gd name="T14" fmla="*/ 409 w 672"/>
                  <a:gd name="T15" fmla="*/ 44 h 206"/>
                  <a:gd name="T16" fmla="*/ 478 w 672"/>
                  <a:gd name="T17" fmla="*/ 0 h 206"/>
                  <a:gd name="T18" fmla="*/ 526 w 672"/>
                  <a:gd name="T19" fmla="*/ 44 h 206"/>
                  <a:gd name="T20" fmla="*/ 542 w 672"/>
                  <a:gd name="T21" fmla="*/ 121 h 206"/>
                  <a:gd name="T22" fmla="*/ 571 w 672"/>
                  <a:gd name="T23" fmla="*/ 60 h 206"/>
                  <a:gd name="T24" fmla="*/ 672 w 672"/>
                  <a:gd name="T25" fmla="*/ 44 h 206"/>
                  <a:gd name="T26" fmla="*/ 672 w 672"/>
                  <a:gd name="T27" fmla="*/ 206 h 206"/>
                  <a:gd name="T28" fmla="*/ 4 w 672"/>
                  <a:gd name="T29" fmla="*/ 202 h 206"/>
                  <a:gd name="T30" fmla="*/ 0 w 672"/>
                  <a:gd name="T31" fmla="*/ 52 h 2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72"/>
                  <a:gd name="T49" fmla="*/ 0 h 206"/>
                  <a:gd name="T50" fmla="*/ 672 w 672"/>
                  <a:gd name="T51" fmla="*/ 206 h 20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72" h="206">
                    <a:moveTo>
                      <a:pt x="0" y="52"/>
                    </a:moveTo>
                    <a:lnTo>
                      <a:pt x="61" y="0"/>
                    </a:lnTo>
                    <a:lnTo>
                      <a:pt x="101" y="52"/>
                    </a:lnTo>
                    <a:lnTo>
                      <a:pt x="182" y="20"/>
                    </a:lnTo>
                    <a:lnTo>
                      <a:pt x="271" y="117"/>
                    </a:lnTo>
                    <a:lnTo>
                      <a:pt x="316" y="52"/>
                    </a:lnTo>
                    <a:lnTo>
                      <a:pt x="344" y="97"/>
                    </a:lnTo>
                    <a:lnTo>
                      <a:pt x="409" y="44"/>
                    </a:lnTo>
                    <a:lnTo>
                      <a:pt x="478" y="0"/>
                    </a:lnTo>
                    <a:lnTo>
                      <a:pt x="526" y="44"/>
                    </a:lnTo>
                    <a:lnTo>
                      <a:pt x="542" y="121"/>
                    </a:lnTo>
                    <a:lnTo>
                      <a:pt x="571" y="60"/>
                    </a:lnTo>
                    <a:lnTo>
                      <a:pt x="672" y="44"/>
                    </a:lnTo>
                    <a:lnTo>
                      <a:pt x="672" y="206"/>
                    </a:lnTo>
                    <a:lnTo>
                      <a:pt x="4" y="20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67" name="Freeform 172">
                <a:extLst>
                  <a:ext uri="{FF2B5EF4-FFF2-40B4-BE49-F238E27FC236}">
                    <a16:creationId xmlns:a16="http://schemas.microsoft.com/office/drawing/2014/main" id="{32D9416A-08C6-4CCD-A878-4ABFC4ADC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" y="818"/>
                <a:ext cx="668" cy="154"/>
              </a:xfrm>
              <a:custGeom>
                <a:avLst/>
                <a:gdLst>
                  <a:gd name="T0" fmla="*/ 0 w 668"/>
                  <a:gd name="T1" fmla="*/ 65 h 154"/>
                  <a:gd name="T2" fmla="*/ 49 w 668"/>
                  <a:gd name="T3" fmla="*/ 69 h 154"/>
                  <a:gd name="T4" fmla="*/ 65 w 668"/>
                  <a:gd name="T5" fmla="*/ 106 h 154"/>
                  <a:gd name="T6" fmla="*/ 97 w 668"/>
                  <a:gd name="T7" fmla="*/ 53 h 154"/>
                  <a:gd name="T8" fmla="*/ 194 w 668"/>
                  <a:gd name="T9" fmla="*/ 53 h 154"/>
                  <a:gd name="T10" fmla="*/ 235 w 668"/>
                  <a:gd name="T11" fmla="*/ 126 h 154"/>
                  <a:gd name="T12" fmla="*/ 263 w 668"/>
                  <a:gd name="T13" fmla="*/ 106 h 154"/>
                  <a:gd name="T14" fmla="*/ 296 w 668"/>
                  <a:gd name="T15" fmla="*/ 110 h 154"/>
                  <a:gd name="T16" fmla="*/ 332 w 668"/>
                  <a:gd name="T17" fmla="*/ 65 h 154"/>
                  <a:gd name="T18" fmla="*/ 372 w 668"/>
                  <a:gd name="T19" fmla="*/ 106 h 154"/>
                  <a:gd name="T20" fmla="*/ 433 w 668"/>
                  <a:gd name="T21" fmla="*/ 0 h 154"/>
                  <a:gd name="T22" fmla="*/ 457 w 668"/>
                  <a:gd name="T23" fmla="*/ 94 h 154"/>
                  <a:gd name="T24" fmla="*/ 510 w 668"/>
                  <a:gd name="T25" fmla="*/ 69 h 154"/>
                  <a:gd name="T26" fmla="*/ 599 w 668"/>
                  <a:gd name="T27" fmla="*/ 106 h 154"/>
                  <a:gd name="T28" fmla="*/ 635 w 668"/>
                  <a:gd name="T29" fmla="*/ 53 h 154"/>
                  <a:gd name="T30" fmla="*/ 668 w 668"/>
                  <a:gd name="T31" fmla="*/ 45 h 154"/>
                  <a:gd name="T32" fmla="*/ 668 w 668"/>
                  <a:gd name="T33" fmla="*/ 154 h 154"/>
                  <a:gd name="T34" fmla="*/ 0 w 668"/>
                  <a:gd name="T35" fmla="*/ 150 h 154"/>
                  <a:gd name="T36" fmla="*/ 0 w 668"/>
                  <a:gd name="T37" fmla="*/ 65 h 1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68"/>
                  <a:gd name="T58" fmla="*/ 0 h 154"/>
                  <a:gd name="T59" fmla="*/ 668 w 668"/>
                  <a:gd name="T60" fmla="*/ 154 h 1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68" h="154">
                    <a:moveTo>
                      <a:pt x="0" y="65"/>
                    </a:moveTo>
                    <a:lnTo>
                      <a:pt x="49" y="69"/>
                    </a:lnTo>
                    <a:lnTo>
                      <a:pt x="65" y="106"/>
                    </a:lnTo>
                    <a:lnTo>
                      <a:pt x="97" y="53"/>
                    </a:lnTo>
                    <a:lnTo>
                      <a:pt x="194" y="53"/>
                    </a:lnTo>
                    <a:lnTo>
                      <a:pt x="235" y="126"/>
                    </a:lnTo>
                    <a:lnTo>
                      <a:pt x="263" y="106"/>
                    </a:lnTo>
                    <a:lnTo>
                      <a:pt x="296" y="110"/>
                    </a:lnTo>
                    <a:lnTo>
                      <a:pt x="332" y="65"/>
                    </a:lnTo>
                    <a:lnTo>
                      <a:pt x="372" y="106"/>
                    </a:lnTo>
                    <a:lnTo>
                      <a:pt x="433" y="0"/>
                    </a:lnTo>
                    <a:lnTo>
                      <a:pt x="457" y="94"/>
                    </a:lnTo>
                    <a:lnTo>
                      <a:pt x="510" y="69"/>
                    </a:lnTo>
                    <a:lnTo>
                      <a:pt x="599" y="106"/>
                    </a:lnTo>
                    <a:lnTo>
                      <a:pt x="635" y="53"/>
                    </a:lnTo>
                    <a:lnTo>
                      <a:pt x="668" y="45"/>
                    </a:lnTo>
                    <a:lnTo>
                      <a:pt x="668" y="154"/>
                    </a:lnTo>
                    <a:lnTo>
                      <a:pt x="0" y="15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68" name="Oval 173">
                <a:extLst>
                  <a:ext uri="{FF2B5EF4-FFF2-40B4-BE49-F238E27FC236}">
                    <a16:creationId xmlns:a16="http://schemas.microsoft.com/office/drawing/2014/main" id="{31384724-0876-43CE-9B99-9EF4DAEC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36"/>
                <a:ext cx="40" cy="41"/>
              </a:xfrm>
              <a:prstGeom prst="ellipse">
                <a:avLst/>
              </a:pr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69" name="Oval 174">
                <a:extLst>
                  <a:ext uri="{FF2B5EF4-FFF2-40B4-BE49-F238E27FC236}">
                    <a16:creationId xmlns:a16="http://schemas.microsoft.com/office/drawing/2014/main" id="{56017656-616E-400F-8EF7-0938E594D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" y="336"/>
                <a:ext cx="40" cy="41"/>
              </a:xfrm>
              <a:prstGeom prst="ellipse">
                <a:avLst/>
              </a:prstGeom>
              <a:solidFill>
                <a:srgbClr val="449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70" name="Oval 175">
                <a:extLst>
                  <a:ext uri="{FF2B5EF4-FFF2-40B4-BE49-F238E27FC236}">
                    <a16:creationId xmlns:a16="http://schemas.microsoft.com/office/drawing/2014/main" id="{0904A562-1607-4F6A-95EB-2C7924E86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" y="336"/>
                <a:ext cx="41" cy="41"/>
              </a:xfrm>
              <a:prstGeom prst="ellipse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71" name="Rectangle 176">
                <a:extLst>
                  <a:ext uri="{FF2B5EF4-FFF2-40B4-BE49-F238E27FC236}">
                    <a16:creationId xmlns:a16="http://schemas.microsoft.com/office/drawing/2014/main" id="{D5E22419-07BC-4E3C-AF28-CCD3AB429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" y="336"/>
                <a:ext cx="401" cy="57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672" name="Freeform 177">
                <a:extLst>
                  <a:ext uri="{FF2B5EF4-FFF2-40B4-BE49-F238E27FC236}">
                    <a16:creationId xmlns:a16="http://schemas.microsoft.com/office/drawing/2014/main" id="{7CE42FA9-47E6-40CA-B6F3-63D2AC04B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" y="1471"/>
                <a:ext cx="247" cy="506"/>
              </a:xfrm>
              <a:custGeom>
                <a:avLst/>
                <a:gdLst>
                  <a:gd name="T0" fmla="*/ 0 w 61"/>
                  <a:gd name="T1" fmla="*/ 150116 h 125"/>
                  <a:gd name="T2" fmla="*/ 0 w 61"/>
                  <a:gd name="T3" fmla="*/ 150116 h 125"/>
                  <a:gd name="T4" fmla="*/ 101375 w 61"/>
                  <a:gd name="T5" fmla="*/ 404363 h 125"/>
                  <a:gd name="T6" fmla="*/ 96800 w 61"/>
                  <a:gd name="T7" fmla="*/ 404363 h 125"/>
                  <a:gd name="T8" fmla="*/ 96800 w 61"/>
                  <a:gd name="T9" fmla="*/ 404363 h 125"/>
                  <a:gd name="T10" fmla="*/ 92487 w 61"/>
                  <a:gd name="T11" fmla="*/ 404363 h 125"/>
                  <a:gd name="T12" fmla="*/ 92487 w 61"/>
                  <a:gd name="T13" fmla="*/ 414050 h 125"/>
                  <a:gd name="T14" fmla="*/ 92487 w 61"/>
                  <a:gd name="T15" fmla="*/ 418357 h 125"/>
                  <a:gd name="T16" fmla="*/ 96800 w 61"/>
                  <a:gd name="T17" fmla="*/ 418357 h 125"/>
                  <a:gd name="T18" fmla="*/ 92487 w 61"/>
                  <a:gd name="T19" fmla="*/ 427173 h 125"/>
                  <a:gd name="T20" fmla="*/ 92487 w 61"/>
                  <a:gd name="T21" fmla="*/ 435796 h 125"/>
                  <a:gd name="T22" fmla="*/ 92487 w 61"/>
                  <a:gd name="T23" fmla="*/ 457554 h 125"/>
                  <a:gd name="T24" fmla="*/ 92487 w 61"/>
                  <a:gd name="T25" fmla="*/ 475004 h 125"/>
                  <a:gd name="T26" fmla="*/ 92487 w 61"/>
                  <a:gd name="T27" fmla="*/ 479316 h 125"/>
                  <a:gd name="T28" fmla="*/ 92487 w 61"/>
                  <a:gd name="T29" fmla="*/ 483558 h 125"/>
                  <a:gd name="T30" fmla="*/ 96800 w 61"/>
                  <a:gd name="T31" fmla="*/ 483558 h 125"/>
                  <a:gd name="T32" fmla="*/ 96800 w 61"/>
                  <a:gd name="T33" fmla="*/ 496750 h 125"/>
                  <a:gd name="T34" fmla="*/ 105623 w 61"/>
                  <a:gd name="T35" fmla="*/ 510959 h 125"/>
                  <a:gd name="T36" fmla="*/ 127395 w 61"/>
                  <a:gd name="T37" fmla="*/ 528130 h 125"/>
                  <a:gd name="T38" fmla="*/ 150237 w 61"/>
                  <a:gd name="T39" fmla="*/ 537028 h 125"/>
                  <a:gd name="T40" fmla="*/ 158878 w 61"/>
                  <a:gd name="T41" fmla="*/ 541339 h 125"/>
                  <a:gd name="T42" fmla="*/ 172009 w 61"/>
                  <a:gd name="T43" fmla="*/ 545646 h 125"/>
                  <a:gd name="T44" fmla="*/ 180650 w 61"/>
                  <a:gd name="T45" fmla="*/ 545646 h 125"/>
                  <a:gd name="T46" fmla="*/ 198110 w 61"/>
                  <a:gd name="T47" fmla="*/ 545646 h 125"/>
                  <a:gd name="T48" fmla="*/ 206735 w 61"/>
                  <a:gd name="T49" fmla="*/ 545646 h 125"/>
                  <a:gd name="T50" fmla="*/ 215574 w 61"/>
                  <a:gd name="T51" fmla="*/ 541339 h 125"/>
                  <a:gd name="T52" fmla="*/ 229576 w 61"/>
                  <a:gd name="T53" fmla="*/ 537028 h 125"/>
                  <a:gd name="T54" fmla="*/ 251349 w 61"/>
                  <a:gd name="T55" fmla="*/ 528130 h 125"/>
                  <a:gd name="T56" fmla="*/ 260253 w 61"/>
                  <a:gd name="T57" fmla="*/ 515266 h 125"/>
                  <a:gd name="T58" fmla="*/ 202423 w 61"/>
                  <a:gd name="T59" fmla="*/ 537028 h 125"/>
                  <a:gd name="T60" fmla="*/ 114264 w 61"/>
                  <a:gd name="T61" fmla="*/ 496750 h 125"/>
                  <a:gd name="T62" fmla="*/ 114264 w 61"/>
                  <a:gd name="T63" fmla="*/ 496750 h 125"/>
                  <a:gd name="T64" fmla="*/ 105623 w 61"/>
                  <a:gd name="T65" fmla="*/ 475004 h 125"/>
                  <a:gd name="T66" fmla="*/ 105623 w 61"/>
                  <a:gd name="T67" fmla="*/ 470697 h 125"/>
                  <a:gd name="T68" fmla="*/ 105623 w 61"/>
                  <a:gd name="T69" fmla="*/ 466370 h 125"/>
                  <a:gd name="T70" fmla="*/ 105623 w 61"/>
                  <a:gd name="T71" fmla="*/ 422931 h 125"/>
                  <a:gd name="T72" fmla="*/ 105623 w 61"/>
                  <a:gd name="T73" fmla="*/ 422931 h 125"/>
                  <a:gd name="T74" fmla="*/ 105623 w 61"/>
                  <a:gd name="T75" fmla="*/ 422931 h 125"/>
                  <a:gd name="T76" fmla="*/ 105623 w 61"/>
                  <a:gd name="T77" fmla="*/ 404363 h 125"/>
                  <a:gd name="T78" fmla="*/ 105623 w 61"/>
                  <a:gd name="T79" fmla="*/ 395534 h 125"/>
                  <a:gd name="T80" fmla="*/ 114264 w 61"/>
                  <a:gd name="T81" fmla="*/ 391223 h 125"/>
                  <a:gd name="T82" fmla="*/ 8625 w 61"/>
                  <a:gd name="T83" fmla="*/ 135843 h 125"/>
                  <a:gd name="T84" fmla="*/ 8625 w 61"/>
                  <a:gd name="T85" fmla="*/ 135843 h 1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125"/>
                  <a:gd name="T131" fmla="*/ 61 w 61"/>
                  <a:gd name="T132" fmla="*/ 125 h 1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125">
                    <a:moveTo>
                      <a:pt x="16" y="0"/>
                    </a:moveTo>
                    <a:cubicBezTo>
                      <a:pt x="6" y="8"/>
                      <a:pt x="0" y="20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51"/>
                      <a:pt x="19" y="72"/>
                      <a:pt x="23" y="86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2" y="95"/>
                      <a:pt x="22" y="96"/>
                      <a:pt x="22" y="96"/>
                    </a:cubicBezTo>
                    <a:cubicBezTo>
                      <a:pt x="21" y="97"/>
                      <a:pt x="21" y="97"/>
                      <a:pt x="21" y="97"/>
                    </a:cubicBezTo>
                    <a:cubicBezTo>
                      <a:pt x="21" y="97"/>
                      <a:pt x="21" y="98"/>
                      <a:pt x="21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5"/>
                      <a:pt x="21" y="105"/>
                      <a:pt x="21" y="105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2" y="111"/>
                      <a:pt x="22" y="112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3" y="114"/>
                      <a:pt x="23" y="115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5" y="118"/>
                      <a:pt x="27" y="120"/>
                      <a:pt x="29" y="120"/>
                    </a:cubicBezTo>
                    <a:cubicBezTo>
                      <a:pt x="29" y="120"/>
                      <a:pt x="31" y="121"/>
                      <a:pt x="34" y="122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5" y="122"/>
                      <a:pt x="35" y="122"/>
                      <a:pt x="36" y="123"/>
                    </a:cubicBezTo>
                    <a:cubicBezTo>
                      <a:pt x="37" y="123"/>
                      <a:pt x="38" y="123"/>
                      <a:pt x="39" y="124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0" y="124"/>
                      <a:pt x="41" y="124"/>
                    </a:cubicBezTo>
                    <a:cubicBezTo>
                      <a:pt x="41" y="124"/>
                      <a:pt x="41" y="124"/>
                      <a:pt x="41" y="124"/>
                    </a:cubicBezTo>
                    <a:cubicBezTo>
                      <a:pt x="42" y="124"/>
                      <a:pt x="43" y="125"/>
                      <a:pt x="43" y="125"/>
                    </a:cubicBezTo>
                    <a:cubicBezTo>
                      <a:pt x="43" y="125"/>
                      <a:pt x="44" y="124"/>
                      <a:pt x="45" y="124"/>
                    </a:cubicBezTo>
                    <a:cubicBezTo>
                      <a:pt x="45" y="124"/>
                      <a:pt x="45" y="124"/>
                      <a:pt x="45" y="124"/>
                    </a:cubicBezTo>
                    <a:cubicBezTo>
                      <a:pt x="45" y="124"/>
                      <a:pt x="46" y="124"/>
                      <a:pt x="47" y="124"/>
                    </a:cubicBezTo>
                    <a:cubicBezTo>
                      <a:pt x="47" y="124"/>
                      <a:pt x="47" y="124"/>
                      <a:pt x="47" y="124"/>
                    </a:cubicBezTo>
                    <a:cubicBezTo>
                      <a:pt x="48" y="123"/>
                      <a:pt x="48" y="123"/>
                      <a:pt x="49" y="123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50" y="123"/>
                      <a:pt x="51" y="122"/>
                      <a:pt x="52" y="122"/>
                    </a:cubicBezTo>
                    <a:cubicBezTo>
                      <a:pt x="52" y="122"/>
                      <a:pt x="52" y="122"/>
                      <a:pt x="52" y="122"/>
                    </a:cubicBezTo>
                    <a:cubicBezTo>
                      <a:pt x="54" y="121"/>
                      <a:pt x="57" y="120"/>
                      <a:pt x="57" y="120"/>
                    </a:cubicBezTo>
                    <a:cubicBezTo>
                      <a:pt x="58" y="120"/>
                      <a:pt x="60" y="119"/>
                      <a:pt x="61" y="117"/>
                    </a:cubicBezTo>
                    <a:cubicBezTo>
                      <a:pt x="60" y="117"/>
                      <a:pt x="60" y="117"/>
                      <a:pt x="59" y="117"/>
                    </a:cubicBezTo>
                    <a:cubicBezTo>
                      <a:pt x="59" y="117"/>
                      <a:pt x="49" y="122"/>
                      <a:pt x="46" y="122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42" y="122"/>
                      <a:pt x="32" y="117"/>
                      <a:pt x="32" y="117"/>
                    </a:cubicBezTo>
                    <a:cubicBezTo>
                      <a:pt x="30" y="117"/>
                      <a:pt x="28" y="116"/>
                      <a:pt x="26" y="113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6" y="112"/>
                      <a:pt x="25" y="111"/>
                      <a:pt x="25" y="109"/>
                    </a:cubicBezTo>
                    <a:cubicBezTo>
                      <a:pt x="24" y="109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5"/>
                      <a:pt x="24" y="94"/>
                      <a:pt x="25" y="93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5" y="89"/>
                      <a:pt x="26" y="89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22" y="69"/>
                      <a:pt x="2" y="48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19"/>
                      <a:pt x="8" y="8"/>
                      <a:pt x="1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73" name="Freeform 178">
                <a:extLst>
                  <a:ext uri="{FF2B5EF4-FFF2-40B4-BE49-F238E27FC236}">
                    <a16:creationId xmlns:a16="http://schemas.microsoft.com/office/drawing/2014/main" id="{2F5374AA-5738-4055-9271-03A09DEB5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" y="1422"/>
                <a:ext cx="352" cy="466"/>
              </a:xfrm>
              <a:custGeom>
                <a:avLst/>
                <a:gdLst>
                  <a:gd name="T0" fmla="*/ 192936 w 87"/>
                  <a:gd name="T1" fmla="*/ 0 h 115"/>
                  <a:gd name="T2" fmla="*/ 0 w 87"/>
                  <a:gd name="T3" fmla="*/ 190096 h 115"/>
                  <a:gd name="T4" fmla="*/ 105046 w 87"/>
                  <a:gd name="T5" fmla="*/ 424903 h 115"/>
                  <a:gd name="T6" fmla="*/ 105046 w 87"/>
                  <a:gd name="T7" fmla="*/ 509075 h 115"/>
                  <a:gd name="T8" fmla="*/ 280827 w 87"/>
                  <a:gd name="T9" fmla="*/ 509075 h 115"/>
                  <a:gd name="T10" fmla="*/ 280827 w 87"/>
                  <a:gd name="T11" fmla="*/ 424903 h 115"/>
                  <a:gd name="T12" fmla="*/ 381568 w 87"/>
                  <a:gd name="T13" fmla="*/ 190096 h 115"/>
                  <a:gd name="T14" fmla="*/ 192936 w 87"/>
                  <a:gd name="T15" fmla="*/ 0 h 1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15"/>
                  <a:gd name="T26" fmla="*/ 87 w 87"/>
                  <a:gd name="T27" fmla="*/ 115 h 1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15">
                    <a:moveTo>
                      <a:pt x="44" y="0"/>
                    </a:moveTo>
                    <a:cubicBezTo>
                      <a:pt x="20" y="0"/>
                      <a:pt x="0" y="20"/>
                      <a:pt x="0" y="43"/>
                    </a:cubicBezTo>
                    <a:cubicBezTo>
                      <a:pt x="0" y="60"/>
                      <a:pt x="20" y="81"/>
                      <a:pt x="24" y="96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64" y="115"/>
                      <a:pt x="64" y="115"/>
                      <a:pt x="64" y="11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82"/>
                      <a:pt x="87" y="60"/>
                      <a:pt x="87" y="43"/>
                    </a:cubicBezTo>
                    <a:cubicBezTo>
                      <a:pt x="87" y="20"/>
                      <a:pt x="68" y="0"/>
                      <a:pt x="44" y="0"/>
                    </a:cubicBezTo>
                  </a:path>
                </a:pathLst>
              </a:custGeom>
              <a:solidFill>
                <a:srgbClr val="F4B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74" name="Freeform 179">
                <a:extLst>
                  <a:ext uri="{FF2B5EF4-FFF2-40B4-BE49-F238E27FC236}">
                    <a16:creationId xmlns:a16="http://schemas.microsoft.com/office/drawing/2014/main" id="{50594E5C-D9C1-49E7-82D5-063B75822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35"/>
                <a:ext cx="178" cy="130"/>
              </a:xfrm>
              <a:custGeom>
                <a:avLst/>
                <a:gdLst>
                  <a:gd name="T0" fmla="*/ 192855 w 44"/>
                  <a:gd name="T1" fmla="*/ 71939 h 32"/>
                  <a:gd name="T2" fmla="*/ 153739 w 44"/>
                  <a:gd name="T3" fmla="*/ 121765 h 32"/>
                  <a:gd name="T4" fmla="*/ 96395 w 44"/>
                  <a:gd name="T5" fmla="*/ 143817 h 32"/>
                  <a:gd name="T6" fmla="*/ 34564 w 44"/>
                  <a:gd name="T7" fmla="*/ 121765 h 32"/>
                  <a:gd name="T8" fmla="*/ 0 w 44"/>
                  <a:gd name="T9" fmla="*/ 71939 h 32"/>
                  <a:gd name="T10" fmla="*/ 0 w 44"/>
                  <a:gd name="T11" fmla="*/ 26423 h 32"/>
                  <a:gd name="T12" fmla="*/ 34564 w 44"/>
                  <a:gd name="T13" fmla="*/ 0 h 32"/>
                  <a:gd name="T14" fmla="*/ 158307 w 44"/>
                  <a:gd name="T15" fmla="*/ 0 h 32"/>
                  <a:gd name="T16" fmla="*/ 192855 w 44"/>
                  <a:gd name="T17" fmla="*/ 26423 h 32"/>
                  <a:gd name="T18" fmla="*/ 192855 w 44"/>
                  <a:gd name="T19" fmla="*/ 71939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2"/>
                  <a:gd name="T32" fmla="*/ 44 w 44"/>
                  <a:gd name="T33" fmla="*/ 32 h 3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2">
                    <a:moveTo>
                      <a:pt x="44" y="16"/>
                    </a:moveTo>
                    <a:cubicBezTo>
                      <a:pt x="44" y="19"/>
                      <a:pt x="40" y="27"/>
                      <a:pt x="35" y="27"/>
                    </a:cubicBezTo>
                    <a:cubicBezTo>
                      <a:pt x="35" y="27"/>
                      <a:pt x="25" y="32"/>
                      <a:pt x="22" y="32"/>
                    </a:cubicBezTo>
                    <a:cubicBezTo>
                      <a:pt x="18" y="32"/>
                      <a:pt x="8" y="27"/>
                      <a:pt x="8" y="27"/>
                    </a:cubicBezTo>
                    <a:cubicBezTo>
                      <a:pt x="3" y="27"/>
                      <a:pt x="0" y="19"/>
                      <a:pt x="0" y="1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2"/>
                      <a:pt x="44" y="6"/>
                    </a:cubicBezTo>
                    <a:cubicBezTo>
                      <a:pt x="44" y="16"/>
                      <a:pt x="44" y="16"/>
                      <a:pt x="44" y="16"/>
                    </a:cubicBezTo>
                  </a:path>
                </a:pathLst>
              </a:custGeom>
              <a:solidFill>
                <a:srgbClr val="DCDC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75" name="Freeform 180">
                <a:extLst>
                  <a:ext uri="{FF2B5EF4-FFF2-40B4-BE49-F238E27FC236}">
                    <a16:creationId xmlns:a16="http://schemas.microsoft.com/office/drawing/2014/main" id="{36F933AD-ED42-4534-9E57-925822674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59"/>
                <a:ext cx="178" cy="13"/>
              </a:xfrm>
              <a:custGeom>
                <a:avLst/>
                <a:gdLst>
                  <a:gd name="T0" fmla="*/ 192855 w 44"/>
                  <a:gd name="T1" fmla="*/ 13745 h 3"/>
                  <a:gd name="T2" fmla="*/ 158307 w 44"/>
                  <a:gd name="T3" fmla="*/ 19773 h 3"/>
                  <a:gd name="T4" fmla="*/ 34564 w 44"/>
                  <a:gd name="T5" fmla="*/ 19773 h 3"/>
                  <a:gd name="T6" fmla="*/ 0 w 44"/>
                  <a:gd name="T7" fmla="*/ 13745 h 3"/>
                  <a:gd name="T8" fmla="*/ 0 w 44"/>
                  <a:gd name="T9" fmla="*/ 6028 h 3"/>
                  <a:gd name="T10" fmla="*/ 34564 w 44"/>
                  <a:gd name="T11" fmla="*/ 0 h 3"/>
                  <a:gd name="T12" fmla="*/ 158307 w 44"/>
                  <a:gd name="T13" fmla="*/ 0 h 3"/>
                  <a:gd name="T14" fmla="*/ 192855 w 44"/>
                  <a:gd name="T15" fmla="*/ 6028 h 3"/>
                  <a:gd name="T16" fmla="*/ 192855 w 44"/>
                  <a:gd name="T17" fmla="*/ 13745 h 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3"/>
                  <a:gd name="T29" fmla="*/ 44 w 44"/>
                  <a:gd name="T30" fmla="*/ 3 h 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3">
                    <a:moveTo>
                      <a:pt x="44" y="2"/>
                    </a:moveTo>
                    <a:cubicBezTo>
                      <a:pt x="44" y="2"/>
                      <a:pt x="40" y="3"/>
                      <a:pt x="36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1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76" name="Freeform 181">
                <a:extLst>
                  <a:ext uri="{FF2B5EF4-FFF2-40B4-BE49-F238E27FC236}">
                    <a16:creationId xmlns:a16="http://schemas.microsoft.com/office/drawing/2014/main" id="{A0F4760E-9426-4E7A-AED7-EED3E9BAA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31"/>
                <a:ext cx="178" cy="16"/>
              </a:xfrm>
              <a:custGeom>
                <a:avLst/>
                <a:gdLst>
                  <a:gd name="T0" fmla="*/ 192855 w 44"/>
                  <a:gd name="T1" fmla="*/ 12288 h 4"/>
                  <a:gd name="T2" fmla="*/ 158307 w 44"/>
                  <a:gd name="T3" fmla="*/ 16384 h 4"/>
                  <a:gd name="T4" fmla="*/ 34564 w 44"/>
                  <a:gd name="T5" fmla="*/ 16384 h 4"/>
                  <a:gd name="T6" fmla="*/ 0 w 44"/>
                  <a:gd name="T7" fmla="*/ 12288 h 4"/>
                  <a:gd name="T8" fmla="*/ 0 w 44"/>
                  <a:gd name="T9" fmla="*/ 4096 h 4"/>
                  <a:gd name="T10" fmla="*/ 34564 w 44"/>
                  <a:gd name="T11" fmla="*/ 0 h 4"/>
                  <a:gd name="T12" fmla="*/ 158307 w 44"/>
                  <a:gd name="T13" fmla="*/ 0 h 4"/>
                  <a:gd name="T14" fmla="*/ 192855 w 44"/>
                  <a:gd name="T15" fmla="*/ 4096 h 4"/>
                  <a:gd name="T16" fmla="*/ 192855 w 44"/>
                  <a:gd name="T17" fmla="*/ 12288 h 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4"/>
                  <a:gd name="T29" fmla="*/ 44 w 44"/>
                  <a:gd name="T30" fmla="*/ 4 h 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4">
                    <a:moveTo>
                      <a:pt x="44" y="3"/>
                    </a:moveTo>
                    <a:cubicBezTo>
                      <a:pt x="44" y="4"/>
                      <a:pt x="40" y="4"/>
                      <a:pt x="36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3" y="4"/>
                      <a:pt x="0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3"/>
                      <a:pt x="44" y="3"/>
                      <a:pt x="44" y="3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77" name="Freeform 182">
                <a:extLst>
                  <a:ext uri="{FF2B5EF4-FFF2-40B4-BE49-F238E27FC236}">
                    <a16:creationId xmlns:a16="http://schemas.microsoft.com/office/drawing/2014/main" id="{48DE0037-CD17-41A7-B059-EF504663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80"/>
                <a:ext cx="178" cy="8"/>
              </a:xfrm>
              <a:custGeom>
                <a:avLst/>
                <a:gdLst>
                  <a:gd name="T0" fmla="*/ 192855 w 44"/>
                  <a:gd name="T1" fmla="*/ 8192 h 2"/>
                  <a:gd name="T2" fmla="*/ 158307 w 44"/>
                  <a:gd name="T3" fmla="*/ 8192 h 2"/>
                  <a:gd name="T4" fmla="*/ 34564 w 44"/>
                  <a:gd name="T5" fmla="*/ 8192 h 2"/>
                  <a:gd name="T6" fmla="*/ 0 w 44"/>
                  <a:gd name="T7" fmla="*/ 8192 h 2"/>
                  <a:gd name="T8" fmla="*/ 0 w 44"/>
                  <a:gd name="T9" fmla="*/ 4096 h 2"/>
                  <a:gd name="T10" fmla="*/ 34564 w 44"/>
                  <a:gd name="T11" fmla="*/ 0 h 2"/>
                  <a:gd name="T12" fmla="*/ 158307 w 44"/>
                  <a:gd name="T13" fmla="*/ 0 h 2"/>
                  <a:gd name="T14" fmla="*/ 192855 w 44"/>
                  <a:gd name="T15" fmla="*/ 4096 h 2"/>
                  <a:gd name="T16" fmla="*/ 192855 w 44"/>
                  <a:gd name="T17" fmla="*/ 819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2"/>
                  <a:gd name="T29" fmla="*/ 44 w 44"/>
                  <a:gd name="T30" fmla="*/ 2 h 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2">
                    <a:moveTo>
                      <a:pt x="44" y="2"/>
                    </a:moveTo>
                    <a:cubicBezTo>
                      <a:pt x="44" y="2"/>
                      <a:pt x="40" y="2"/>
                      <a:pt x="36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78" name="Freeform 183">
                <a:extLst>
                  <a:ext uri="{FF2B5EF4-FFF2-40B4-BE49-F238E27FC236}">
                    <a16:creationId xmlns:a16="http://schemas.microsoft.com/office/drawing/2014/main" id="{B0C8786C-EEE6-4A80-B3F2-5075242B7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900"/>
                <a:ext cx="178" cy="8"/>
              </a:xfrm>
              <a:custGeom>
                <a:avLst/>
                <a:gdLst>
                  <a:gd name="T0" fmla="*/ 192855 w 44"/>
                  <a:gd name="T1" fmla="*/ 8192 h 2"/>
                  <a:gd name="T2" fmla="*/ 158307 w 44"/>
                  <a:gd name="T3" fmla="*/ 8192 h 2"/>
                  <a:gd name="T4" fmla="*/ 34564 w 44"/>
                  <a:gd name="T5" fmla="*/ 8192 h 2"/>
                  <a:gd name="T6" fmla="*/ 0 w 44"/>
                  <a:gd name="T7" fmla="*/ 8192 h 2"/>
                  <a:gd name="T8" fmla="*/ 0 w 44"/>
                  <a:gd name="T9" fmla="*/ 4096 h 2"/>
                  <a:gd name="T10" fmla="*/ 34564 w 44"/>
                  <a:gd name="T11" fmla="*/ 0 h 2"/>
                  <a:gd name="T12" fmla="*/ 158307 w 44"/>
                  <a:gd name="T13" fmla="*/ 0 h 2"/>
                  <a:gd name="T14" fmla="*/ 192855 w 44"/>
                  <a:gd name="T15" fmla="*/ 4096 h 2"/>
                  <a:gd name="T16" fmla="*/ 192855 w 44"/>
                  <a:gd name="T17" fmla="*/ 819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2"/>
                  <a:gd name="T29" fmla="*/ 44 w 44"/>
                  <a:gd name="T30" fmla="*/ 2 h 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2">
                    <a:moveTo>
                      <a:pt x="44" y="2"/>
                    </a:moveTo>
                    <a:cubicBezTo>
                      <a:pt x="44" y="2"/>
                      <a:pt x="40" y="2"/>
                      <a:pt x="36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79" name="Freeform 184">
                <a:extLst>
                  <a:ext uri="{FF2B5EF4-FFF2-40B4-BE49-F238E27FC236}">
                    <a16:creationId xmlns:a16="http://schemas.microsoft.com/office/drawing/2014/main" id="{062A7239-0FEF-4514-A998-526B2D009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" y="1588"/>
                <a:ext cx="57" cy="247"/>
              </a:xfrm>
              <a:custGeom>
                <a:avLst/>
                <a:gdLst>
                  <a:gd name="T0" fmla="*/ 49 w 57"/>
                  <a:gd name="T1" fmla="*/ 247 h 247"/>
                  <a:gd name="T2" fmla="*/ 0 w 57"/>
                  <a:gd name="T3" fmla="*/ 0 h 247"/>
                  <a:gd name="T4" fmla="*/ 8 w 57"/>
                  <a:gd name="T5" fmla="*/ 0 h 247"/>
                  <a:gd name="T6" fmla="*/ 57 w 57"/>
                  <a:gd name="T7" fmla="*/ 243 h 247"/>
                  <a:gd name="T8" fmla="*/ 49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9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57" y="243"/>
                    </a:lnTo>
                    <a:lnTo>
                      <a:pt x="49" y="247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0" name="Freeform 185">
                <a:extLst>
                  <a:ext uri="{FF2B5EF4-FFF2-40B4-BE49-F238E27FC236}">
                    <a16:creationId xmlns:a16="http://schemas.microsoft.com/office/drawing/2014/main" id="{8A67446F-8455-4A4B-8EBD-FA1823EC5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" y="1588"/>
                <a:ext cx="57" cy="247"/>
              </a:xfrm>
              <a:custGeom>
                <a:avLst/>
                <a:gdLst>
                  <a:gd name="T0" fmla="*/ 49 w 57"/>
                  <a:gd name="T1" fmla="*/ 247 h 247"/>
                  <a:gd name="T2" fmla="*/ 0 w 57"/>
                  <a:gd name="T3" fmla="*/ 0 h 247"/>
                  <a:gd name="T4" fmla="*/ 8 w 57"/>
                  <a:gd name="T5" fmla="*/ 0 h 247"/>
                  <a:gd name="T6" fmla="*/ 57 w 57"/>
                  <a:gd name="T7" fmla="*/ 243 h 247"/>
                  <a:gd name="T8" fmla="*/ 49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9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57" y="243"/>
                    </a:lnTo>
                    <a:lnTo>
                      <a:pt x="49" y="24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1" name="Freeform 186">
                <a:extLst>
                  <a:ext uri="{FF2B5EF4-FFF2-40B4-BE49-F238E27FC236}">
                    <a16:creationId xmlns:a16="http://schemas.microsoft.com/office/drawing/2014/main" id="{31100965-714C-434C-ABA2-31052D57A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" y="1588"/>
                <a:ext cx="57" cy="247"/>
              </a:xfrm>
              <a:custGeom>
                <a:avLst/>
                <a:gdLst>
                  <a:gd name="T0" fmla="*/ 4 w 57"/>
                  <a:gd name="T1" fmla="*/ 247 h 247"/>
                  <a:gd name="T2" fmla="*/ 0 w 57"/>
                  <a:gd name="T3" fmla="*/ 243 h 247"/>
                  <a:gd name="T4" fmla="*/ 49 w 57"/>
                  <a:gd name="T5" fmla="*/ 0 h 247"/>
                  <a:gd name="T6" fmla="*/ 57 w 57"/>
                  <a:gd name="T7" fmla="*/ 0 h 247"/>
                  <a:gd name="T8" fmla="*/ 4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" y="247"/>
                    </a:moveTo>
                    <a:lnTo>
                      <a:pt x="0" y="243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4" y="247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2" name="Freeform 187">
                <a:extLst>
                  <a:ext uri="{FF2B5EF4-FFF2-40B4-BE49-F238E27FC236}">
                    <a16:creationId xmlns:a16="http://schemas.microsoft.com/office/drawing/2014/main" id="{EE596D6D-43BB-44B7-831B-8CE0B1CC3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" y="1588"/>
                <a:ext cx="57" cy="247"/>
              </a:xfrm>
              <a:custGeom>
                <a:avLst/>
                <a:gdLst>
                  <a:gd name="T0" fmla="*/ 4 w 57"/>
                  <a:gd name="T1" fmla="*/ 247 h 247"/>
                  <a:gd name="T2" fmla="*/ 0 w 57"/>
                  <a:gd name="T3" fmla="*/ 243 h 247"/>
                  <a:gd name="T4" fmla="*/ 49 w 57"/>
                  <a:gd name="T5" fmla="*/ 0 h 247"/>
                  <a:gd name="T6" fmla="*/ 57 w 57"/>
                  <a:gd name="T7" fmla="*/ 0 h 247"/>
                  <a:gd name="T8" fmla="*/ 4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" y="247"/>
                    </a:moveTo>
                    <a:lnTo>
                      <a:pt x="0" y="243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4" y="24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3" name="Freeform 188">
                <a:extLst>
                  <a:ext uri="{FF2B5EF4-FFF2-40B4-BE49-F238E27FC236}">
                    <a16:creationId xmlns:a16="http://schemas.microsoft.com/office/drawing/2014/main" id="{311697CA-5EC8-468F-82FB-40F91F30D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" y="1548"/>
                <a:ext cx="158" cy="48"/>
              </a:xfrm>
              <a:custGeom>
                <a:avLst/>
                <a:gdLst>
                  <a:gd name="T0" fmla="*/ 26131 w 39"/>
                  <a:gd name="T1" fmla="*/ 49152 h 12"/>
                  <a:gd name="T2" fmla="*/ 17481 w 39"/>
                  <a:gd name="T3" fmla="*/ 49152 h 12"/>
                  <a:gd name="T4" fmla="*/ 4315 w 39"/>
                  <a:gd name="T5" fmla="*/ 45056 h 12"/>
                  <a:gd name="T6" fmla="*/ 0 w 39"/>
                  <a:gd name="T7" fmla="*/ 45056 h 12"/>
                  <a:gd name="T8" fmla="*/ 17481 w 39"/>
                  <a:gd name="T9" fmla="*/ 40960 h 12"/>
                  <a:gd name="T10" fmla="*/ 35040 w 39"/>
                  <a:gd name="T11" fmla="*/ 45056 h 12"/>
                  <a:gd name="T12" fmla="*/ 35040 w 39"/>
                  <a:gd name="T13" fmla="*/ 32768 h 12"/>
                  <a:gd name="T14" fmla="*/ 39293 w 39"/>
                  <a:gd name="T15" fmla="*/ 16384 h 12"/>
                  <a:gd name="T16" fmla="*/ 57921 w 39"/>
                  <a:gd name="T17" fmla="*/ 20480 h 12"/>
                  <a:gd name="T18" fmla="*/ 70820 w 39"/>
                  <a:gd name="T19" fmla="*/ 24576 h 12"/>
                  <a:gd name="T20" fmla="*/ 75402 w 39"/>
                  <a:gd name="T21" fmla="*/ 16384 h 12"/>
                  <a:gd name="T22" fmla="*/ 88367 w 39"/>
                  <a:gd name="T23" fmla="*/ 0 h 12"/>
                  <a:gd name="T24" fmla="*/ 88367 w 39"/>
                  <a:gd name="T25" fmla="*/ 0 h 12"/>
                  <a:gd name="T26" fmla="*/ 101529 w 39"/>
                  <a:gd name="T27" fmla="*/ 16384 h 12"/>
                  <a:gd name="T28" fmla="*/ 105864 w 39"/>
                  <a:gd name="T29" fmla="*/ 24576 h 12"/>
                  <a:gd name="T30" fmla="*/ 119091 w 39"/>
                  <a:gd name="T31" fmla="*/ 20480 h 12"/>
                  <a:gd name="T32" fmla="*/ 137375 w 39"/>
                  <a:gd name="T33" fmla="*/ 12288 h 12"/>
                  <a:gd name="T34" fmla="*/ 141957 w 39"/>
                  <a:gd name="T35" fmla="*/ 28672 h 12"/>
                  <a:gd name="T36" fmla="*/ 141957 w 39"/>
                  <a:gd name="T37" fmla="*/ 45056 h 12"/>
                  <a:gd name="T38" fmla="*/ 154856 w 39"/>
                  <a:gd name="T39" fmla="*/ 40960 h 12"/>
                  <a:gd name="T40" fmla="*/ 172419 w 39"/>
                  <a:gd name="T41" fmla="*/ 45056 h 12"/>
                  <a:gd name="T42" fmla="*/ 168100 w 39"/>
                  <a:gd name="T43" fmla="*/ 45056 h 12"/>
                  <a:gd name="T44" fmla="*/ 154856 w 39"/>
                  <a:gd name="T45" fmla="*/ 49152 h 12"/>
                  <a:gd name="T46" fmla="*/ 137375 w 39"/>
                  <a:gd name="T47" fmla="*/ 49152 h 12"/>
                  <a:gd name="T48" fmla="*/ 137375 w 39"/>
                  <a:gd name="T49" fmla="*/ 28672 h 12"/>
                  <a:gd name="T50" fmla="*/ 133060 w 39"/>
                  <a:gd name="T51" fmla="*/ 20480 h 12"/>
                  <a:gd name="T52" fmla="*/ 119091 w 39"/>
                  <a:gd name="T53" fmla="*/ 24576 h 12"/>
                  <a:gd name="T54" fmla="*/ 105864 w 39"/>
                  <a:gd name="T55" fmla="*/ 28672 h 12"/>
                  <a:gd name="T56" fmla="*/ 92685 w 39"/>
                  <a:gd name="T57" fmla="*/ 16384 h 12"/>
                  <a:gd name="T58" fmla="*/ 88367 w 39"/>
                  <a:gd name="T59" fmla="*/ 8192 h 12"/>
                  <a:gd name="T60" fmla="*/ 88367 w 39"/>
                  <a:gd name="T61" fmla="*/ 8192 h 12"/>
                  <a:gd name="T62" fmla="*/ 79717 w 39"/>
                  <a:gd name="T63" fmla="*/ 16384 h 12"/>
                  <a:gd name="T64" fmla="*/ 70820 w 39"/>
                  <a:gd name="T65" fmla="*/ 32768 h 12"/>
                  <a:gd name="T66" fmla="*/ 53586 w 39"/>
                  <a:gd name="T67" fmla="*/ 24576 h 12"/>
                  <a:gd name="T68" fmla="*/ 39293 w 39"/>
                  <a:gd name="T69" fmla="*/ 20480 h 12"/>
                  <a:gd name="T70" fmla="*/ 39293 w 39"/>
                  <a:gd name="T71" fmla="*/ 32768 h 12"/>
                  <a:gd name="T72" fmla="*/ 35040 w 39"/>
                  <a:gd name="T73" fmla="*/ 49152 h 12"/>
                  <a:gd name="T74" fmla="*/ 26131 w 39"/>
                  <a:gd name="T75" fmla="*/ 49152 h 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9"/>
                  <a:gd name="T115" fmla="*/ 0 h 12"/>
                  <a:gd name="T116" fmla="*/ 39 w 39"/>
                  <a:gd name="T117" fmla="*/ 12 h 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9" h="12">
                    <a:moveTo>
                      <a:pt x="6" y="12"/>
                    </a:moveTo>
                    <a:cubicBezTo>
                      <a:pt x="6" y="12"/>
                      <a:pt x="5" y="12"/>
                      <a:pt x="4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9"/>
                      <a:pt x="3" y="10"/>
                      <a:pt x="4" y="10"/>
                    </a:cubicBezTo>
                    <a:cubicBezTo>
                      <a:pt x="6" y="11"/>
                      <a:pt x="7" y="11"/>
                      <a:pt x="8" y="11"/>
                    </a:cubicBezTo>
                    <a:cubicBezTo>
                      <a:pt x="8" y="10"/>
                      <a:pt x="8" y="9"/>
                      <a:pt x="8" y="8"/>
                    </a:cubicBezTo>
                    <a:cubicBezTo>
                      <a:pt x="8" y="6"/>
                      <a:pt x="8" y="4"/>
                      <a:pt x="9" y="4"/>
                    </a:cubicBezTo>
                    <a:cubicBezTo>
                      <a:pt x="10" y="3"/>
                      <a:pt x="11" y="4"/>
                      <a:pt x="13" y="5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8" y="2"/>
                      <a:pt x="19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2"/>
                      <a:pt x="23" y="4"/>
                    </a:cubicBezTo>
                    <a:cubicBezTo>
                      <a:pt x="23" y="5"/>
                      <a:pt x="24" y="6"/>
                      <a:pt x="24" y="6"/>
                    </a:cubicBezTo>
                    <a:cubicBezTo>
                      <a:pt x="25" y="6"/>
                      <a:pt x="26" y="5"/>
                      <a:pt x="27" y="5"/>
                    </a:cubicBezTo>
                    <a:cubicBezTo>
                      <a:pt x="28" y="4"/>
                      <a:pt x="30" y="3"/>
                      <a:pt x="31" y="3"/>
                    </a:cubicBezTo>
                    <a:cubicBezTo>
                      <a:pt x="32" y="4"/>
                      <a:pt x="32" y="6"/>
                      <a:pt x="32" y="7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32" y="11"/>
                      <a:pt x="34" y="11"/>
                      <a:pt x="35" y="10"/>
                    </a:cubicBezTo>
                    <a:cubicBezTo>
                      <a:pt x="37" y="10"/>
                      <a:pt x="39" y="10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6" y="11"/>
                      <a:pt x="35" y="12"/>
                    </a:cubicBezTo>
                    <a:cubicBezTo>
                      <a:pt x="34" y="12"/>
                      <a:pt x="32" y="12"/>
                      <a:pt x="31" y="12"/>
                    </a:cubicBezTo>
                    <a:cubicBezTo>
                      <a:pt x="30" y="11"/>
                      <a:pt x="30" y="9"/>
                      <a:pt x="31" y="7"/>
                    </a:cubicBezTo>
                    <a:cubicBezTo>
                      <a:pt x="31" y="6"/>
                      <a:pt x="31" y="5"/>
                      <a:pt x="30" y="5"/>
                    </a:cubicBezTo>
                    <a:cubicBezTo>
                      <a:pt x="30" y="4"/>
                      <a:pt x="28" y="5"/>
                      <a:pt x="27" y="6"/>
                    </a:cubicBezTo>
                    <a:cubicBezTo>
                      <a:pt x="26" y="7"/>
                      <a:pt x="25" y="8"/>
                      <a:pt x="24" y="7"/>
                    </a:cubicBezTo>
                    <a:cubicBezTo>
                      <a:pt x="23" y="7"/>
                      <a:pt x="22" y="6"/>
                      <a:pt x="21" y="4"/>
                    </a:cubicBezTo>
                    <a:cubicBezTo>
                      <a:pt x="21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8" y="4"/>
                    </a:cubicBezTo>
                    <a:cubicBezTo>
                      <a:pt x="17" y="6"/>
                      <a:pt x="17" y="7"/>
                      <a:pt x="16" y="8"/>
                    </a:cubicBezTo>
                    <a:cubicBezTo>
                      <a:pt x="15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7"/>
                      <a:pt x="9" y="8"/>
                    </a:cubicBezTo>
                    <a:cubicBezTo>
                      <a:pt x="9" y="10"/>
                      <a:pt x="9" y="11"/>
                      <a:pt x="8" y="12"/>
                    </a:cubicBezTo>
                    <a:cubicBezTo>
                      <a:pt x="8" y="12"/>
                      <a:pt x="7" y="12"/>
                      <a:pt x="6" y="1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4" name="Freeform 189">
                <a:extLst>
                  <a:ext uri="{FF2B5EF4-FFF2-40B4-BE49-F238E27FC236}">
                    <a16:creationId xmlns:a16="http://schemas.microsoft.com/office/drawing/2014/main" id="{BC34543F-9295-4A77-A051-603C623CE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" y="1422"/>
                <a:ext cx="101" cy="49"/>
              </a:xfrm>
              <a:custGeom>
                <a:avLst/>
                <a:gdLst>
                  <a:gd name="T0" fmla="*/ 108668 w 25"/>
                  <a:gd name="T1" fmla="*/ 0 h 12"/>
                  <a:gd name="T2" fmla="*/ 0 w 25"/>
                  <a:gd name="T3" fmla="*/ 55623 h 12"/>
                  <a:gd name="T4" fmla="*/ 0 w 25"/>
                  <a:gd name="T5" fmla="*/ 55623 h 12"/>
                  <a:gd name="T6" fmla="*/ 108668 w 25"/>
                  <a:gd name="T7" fmla="*/ 0 h 12"/>
                  <a:gd name="T8" fmla="*/ 108668 w 25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12"/>
                  <a:gd name="T17" fmla="*/ 25 w 25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12">
                    <a:moveTo>
                      <a:pt x="25" y="0"/>
                    </a:moveTo>
                    <a:cubicBezTo>
                      <a:pt x="16" y="1"/>
                      <a:pt x="7" y="6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" y="6"/>
                      <a:pt x="16" y="1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8D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5" name="Freeform 190">
                <a:extLst>
                  <a:ext uri="{FF2B5EF4-FFF2-40B4-BE49-F238E27FC236}">
                    <a16:creationId xmlns:a16="http://schemas.microsoft.com/office/drawing/2014/main" id="{2D539968-1DDA-40E6-8097-915C205B2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" y="1422"/>
                <a:ext cx="12" cy="0"/>
              </a:xfrm>
              <a:custGeom>
                <a:avLst/>
                <a:gdLst>
                  <a:gd name="T0" fmla="*/ 12288 w 3"/>
                  <a:gd name="T1" fmla="*/ 0 w 3"/>
                  <a:gd name="T2" fmla="*/ 0 w 3"/>
                  <a:gd name="T3" fmla="*/ 12288 w 3"/>
                  <a:gd name="T4" fmla="*/ 12288 w 3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w 3"/>
                  <a:gd name="T11" fmla="*/ 3 w 3"/>
                </a:gdLst>
                <a:ahLst/>
                <a:cxnLst>
                  <a:cxn ang="T5">
                    <a:pos x="T0" y="0"/>
                  </a:cxn>
                  <a:cxn ang="T6">
                    <a:pos x="T1" y="0"/>
                  </a:cxn>
                  <a:cxn ang="T7">
                    <a:pos x="T2" y="0"/>
                  </a:cxn>
                  <a:cxn ang="T8">
                    <a:pos x="T3" y="0"/>
                  </a:cxn>
                  <a:cxn ang="T9">
                    <a:pos x="T4" y="0"/>
                  </a:cxn>
                </a:cxnLst>
                <a:rect l="T10" t="0" r="T11" b="0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CBC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6" name="Freeform 191">
                <a:extLst>
                  <a:ext uri="{FF2B5EF4-FFF2-40B4-BE49-F238E27FC236}">
                    <a16:creationId xmlns:a16="http://schemas.microsoft.com/office/drawing/2014/main" id="{00E3A710-C98E-4293-8AD4-23FF14526A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1" y="1422"/>
                <a:ext cx="41" cy="4"/>
              </a:xfrm>
              <a:custGeom>
                <a:avLst/>
                <a:gdLst>
                  <a:gd name="T0" fmla="*/ 13850 w 10"/>
                  <a:gd name="T1" fmla="*/ 0 h 1"/>
                  <a:gd name="T2" fmla="*/ 47486 w 10"/>
                  <a:gd name="T3" fmla="*/ 4096 h 1"/>
                  <a:gd name="T4" fmla="*/ 47486 w 10"/>
                  <a:gd name="T5" fmla="*/ 4096 h 1"/>
                  <a:gd name="T6" fmla="*/ 13850 w 10"/>
                  <a:gd name="T7" fmla="*/ 0 h 1"/>
                  <a:gd name="T8" fmla="*/ 13850 w 10"/>
                  <a:gd name="T9" fmla="*/ 0 h 1"/>
                  <a:gd name="T10" fmla="*/ 13850 w 10"/>
                  <a:gd name="T11" fmla="*/ 0 h 1"/>
                  <a:gd name="T12" fmla="*/ 13850 w 10"/>
                  <a:gd name="T13" fmla="*/ 0 h 1"/>
                  <a:gd name="T14" fmla="*/ 13850 w 10"/>
                  <a:gd name="T15" fmla="*/ 0 h 1"/>
                  <a:gd name="T16" fmla="*/ 13850 w 10"/>
                  <a:gd name="T17" fmla="*/ 0 h 1"/>
                  <a:gd name="T18" fmla="*/ 13850 w 10"/>
                  <a:gd name="T19" fmla="*/ 0 h 1"/>
                  <a:gd name="T20" fmla="*/ 13850 w 10"/>
                  <a:gd name="T21" fmla="*/ 0 h 1"/>
                  <a:gd name="T22" fmla="*/ 13850 w 10"/>
                  <a:gd name="T23" fmla="*/ 0 h 1"/>
                  <a:gd name="T24" fmla="*/ 13850 w 10"/>
                  <a:gd name="T25" fmla="*/ 0 h 1"/>
                  <a:gd name="T26" fmla="*/ 9311 w 10"/>
                  <a:gd name="T27" fmla="*/ 0 h 1"/>
                  <a:gd name="T28" fmla="*/ 13850 w 10"/>
                  <a:gd name="T29" fmla="*/ 0 h 1"/>
                  <a:gd name="T30" fmla="*/ 9311 w 10"/>
                  <a:gd name="T31" fmla="*/ 0 h 1"/>
                  <a:gd name="T32" fmla="*/ 9311 w 10"/>
                  <a:gd name="T33" fmla="*/ 0 h 1"/>
                  <a:gd name="T34" fmla="*/ 9311 w 10"/>
                  <a:gd name="T35" fmla="*/ 0 h 1"/>
                  <a:gd name="T36" fmla="*/ 9311 w 10"/>
                  <a:gd name="T37" fmla="*/ 0 h 1"/>
                  <a:gd name="T38" fmla="*/ 9311 w 10"/>
                  <a:gd name="T39" fmla="*/ 0 h 1"/>
                  <a:gd name="T40" fmla="*/ 9311 w 10"/>
                  <a:gd name="T41" fmla="*/ 0 h 1"/>
                  <a:gd name="T42" fmla="*/ 9311 w 10"/>
                  <a:gd name="T43" fmla="*/ 0 h 1"/>
                  <a:gd name="T44" fmla="*/ 9311 w 10"/>
                  <a:gd name="T45" fmla="*/ 0 h 1"/>
                  <a:gd name="T46" fmla="*/ 9311 w 10"/>
                  <a:gd name="T47" fmla="*/ 0 h 1"/>
                  <a:gd name="T48" fmla="*/ 9311 w 10"/>
                  <a:gd name="T49" fmla="*/ 0 h 1"/>
                  <a:gd name="T50" fmla="*/ 9311 w 10"/>
                  <a:gd name="T51" fmla="*/ 0 h 1"/>
                  <a:gd name="T52" fmla="*/ 9311 w 10"/>
                  <a:gd name="T53" fmla="*/ 0 h 1"/>
                  <a:gd name="T54" fmla="*/ 9311 w 10"/>
                  <a:gd name="T55" fmla="*/ 0 h 1"/>
                  <a:gd name="T56" fmla="*/ 9311 w 10"/>
                  <a:gd name="T57" fmla="*/ 0 h 1"/>
                  <a:gd name="T58" fmla="*/ 9311 w 10"/>
                  <a:gd name="T59" fmla="*/ 0 h 1"/>
                  <a:gd name="T60" fmla="*/ 9311 w 10"/>
                  <a:gd name="T61" fmla="*/ 0 h 1"/>
                  <a:gd name="T62" fmla="*/ 9311 w 10"/>
                  <a:gd name="T63" fmla="*/ 0 h 1"/>
                  <a:gd name="T64" fmla="*/ 9311 w 10"/>
                  <a:gd name="T65" fmla="*/ 0 h 1"/>
                  <a:gd name="T66" fmla="*/ 9311 w 10"/>
                  <a:gd name="T67" fmla="*/ 0 h 1"/>
                  <a:gd name="T68" fmla="*/ 9311 w 10"/>
                  <a:gd name="T69" fmla="*/ 0 h 1"/>
                  <a:gd name="T70" fmla="*/ 9311 w 10"/>
                  <a:gd name="T71" fmla="*/ 0 h 1"/>
                  <a:gd name="T72" fmla="*/ 9311 w 10"/>
                  <a:gd name="T73" fmla="*/ 0 h 1"/>
                  <a:gd name="T74" fmla="*/ 9311 w 10"/>
                  <a:gd name="T75" fmla="*/ 0 h 1"/>
                  <a:gd name="T76" fmla="*/ 9311 w 10"/>
                  <a:gd name="T77" fmla="*/ 0 h 1"/>
                  <a:gd name="T78" fmla="*/ 9311 w 10"/>
                  <a:gd name="T79" fmla="*/ 0 h 1"/>
                  <a:gd name="T80" fmla="*/ 9311 w 10"/>
                  <a:gd name="T81" fmla="*/ 0 h 1"/>
                  <a:gd name="T82" fmla="*/ 9311 w 10"/>
                  <a:gd name="T83" fmla="*/ 0 h 1"/>
                  <a:gd name="T84" fmla="*/ 9311 w 10"/>
                  <a:gd name="T85" fmla="*/ 0 h 1"/>
                  <a:gd name="T86" fmla="*/ 9311 w 10"/>
                  <a:gd name="T87" fmla="*/ 0 h 1"/>
                  <a:gd name="T88" fmla="*/ 9311 w 10"/>
                  <a:gd name="T89" fmla="*/ 0 h 1"/>
                  <a:gd name="T90" fmla="*/ 9311 w 10"/>
                  <a:gd name="T91" fmla="*/ 0 h 1"/>
                  <a:gd name="T92" fmla="*/ 9311 w 10"/>
                  <a:gd name="T93" fmla="*/ 0 h 1"/>
                  <a:gd name="T94" fmla="*/ 0 w 10"/>
                  <a:gd name="T95" fmla="*/ 0 h 1"/>
                  <a:gd name="T96" fmla="*/ 0 w 10"/>
                  <a:gd name="T97" fmla="*/ 0 h 1"/>
                  <a:gd name="T98" fmla="*/ 9311 w 10"/>
                  <a:gd name="T99" fmla="*/ 0 h 1"/>
                  <a:gd name="T100" fmla="*/ 9311 w 10"/>
                  <a:gd name="T101" fmla="*/ 0 h 1"/>
                  <a:gd name="T102" fmla="*/ 9311 w 10"/>
                  <a:gd name="T103" fmla="*/ 0 h 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0"/>
                  <a:gd name="T157" fmla="*/ 0 h 1"/>
                  <a:gd name="T158" fmla="*/ 10 w 10"/>
                  <a:gd name="T159" fmla="*/ 1 h 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0" h="1">
                    <a:moveTo>
                      <a:pt x="3" y="0"/>
                    </a:moveTo>
                    <a:cubicBezTo>
                      <a:pt x="5" y="0"/>
                      <a:pt x="8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0"/>
                      <a:pt x="5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7" name="Freeform 192">
                <a:extLst>
                  <a:ext uri="{FF2B5EF4-FFF2-40B4-BE49-F238E27FC236}">
                    <a16:creationId xmlns:a16="http://schemas.microsoft.com/office/drawing/2014/main" id="{78A2D7AA-F6A3-4DC7-A60A-DEEF40CAE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" y="1426"/>
                <a:ext cx="20" cy="4"/>
              </a:xfrm>
              <a:custGeom>
                <a:avLst/>
                <a:gdLst>
                  <a:gd name="T0" fmla="*/ 20480 w 5"/>
                  <a:gd name="T1" fmla="*/ 4096 h 1"/>
                  <a:gd name="T2" fmla="*/ 20480 w 5"/>
                  <a:gd name="T3" fmla="*/ 4096 h 1"/>
                  <a:gd name="T4" fmla="*/ 20480 w 5"/>
                  <a:gd name="T5" fmla="*/ 4096 h 1"/>
                  <a:gd name="T6" fmla="*/ 20480 w 5"/>
                  <a:gd name="T7" fmla="*/ 4096 h 1"/>
                  <a:gd name="T8" fmla="*/ 20480 w 5"/>
                  <a:gd name="T9" fmla="*/ 4096 h 1"/>
                  <a:gd name="T10" fmla="*/ 20480 w 5"/>
                  <a:gd name="T11" fmla="*/ 4096 h 1"/>
                  <a:gd name="T12" fmla="*/ 0 w 5"/>
                  <a:gd name="T13" fmla="*/ 0 h 1"/>
                  <a:gd name="T14" fmla="*/ 0 w 5"/>
                  <a:gd name="T15" fmla="*/ 0 h 1"/>
                  <a:gd name="T16" fmla="*/ 20480 w 5"/>
                  <a:gd name="T17" fmla="*/ 4096 h 1"/>
                  <a:gd name="T18" fmla="*/ 0 w 5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"/>
                  <a:gd name="T32" fmla="*/ 5 w 5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ubicBezTo>
                      <a:pt x="3" y="1"/>
                      <a:pt x="2" y="0"/>
                      <a:pt x="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8" name="Freeform 193">
                <a:extLst>
                  <a:ext uri="{FF2B5EF4-FFF2-40B4-BE49-F238E27FC236}">
                    <a16:creationId xmlns:a16="http://schemas.microsoft.com/office/drawing/2014/main" id="{28BE4484-D443-47FD-AFF5-C280792FFB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" y="1471"/>
                <a:ext cx="97" cy="457"/>
              </a:xfrm>
              <a:custGeom>
                <a:avLst/>
                <a:gdLst>
                  <a:gd name="T0" fmla="*/ 104578 w 24"/>
                  <a:gd name="T1" fmla="*/ 494389 h 113"/>
                  <a:gd name="T2" fmla="*/ 104578 w 24"/>
                  <a:gd name="T3" fmla="*/ 494389 h 113"/>
                  <a:gd name="T4" fmla="*/ 104578 w 24"/>
                  <a:gd name="T5" fmla="*/ 494389 h 113"/>
                  <a:gd name="T6" fmla="*/ 104578 w 24"/>
                  <a:gd name="T7" fmla="*/ 494389 h 113"/>
                  <a:gd name="T8" fmla="*/ 96066 w 24"/>
                  <a:gd name="T9" fmla="*/ 472688 h 113"/>
                  <a:gd name="T10" fmla="*/ 100347 w 24"/>
                  <a:gd name="T11" fmla="*/ 477250 h 113"/>
                  <a:gd name="T12" fmla="*/ 96066 w 24"/>
                  <a:gd name="T13" fmla="*/ 472688 h 113"/>
                  <a:gd name="T14" fmla="*/ 96066 w 24"/>
                  <a:gd name="T15" fmla="*/ 472688 h 113"/>
                  <a:gd name="T16" fmla="*/ 96066 w 24"/>
                  <a:gd name="T17" fmla="*/ 419708 h 113"/>
                  <a:gd name="T18" fmla="*/ 96066 w 24"/>
                  <a:gd name="T19" fmla="*/ 419708 h 113"/>
                  <a:gd name="T20" fmla="*/ 96066 w 24"/>
                  <a:gd name="T21" fmla="*/ 419708 h 113"/>
                  <a:gd name="T22" fmla="*/ 104578 w 24"/>
                  <a:gd name="T23" fmla="*/ 389485 h 113"/>
                  <a:gd name="T24" fmla="*/ 96066 w 24"/>
                  <a:gd name="T25" fmla="*/ 393768 h 113"/>
                  <a:gd name="T26" fmla="*/ 96066 w 24"/>
                  <a:gd name="T27" fmla="*/ 393768 h 113"/>
                  <a:gd name="T28" fmla="*/ 104578 w 24"/>
                  <a:gd name="T29" fmla="*/ 389485 h 113"/>
                  <a:gd name="T30" fmla="*/ 104578 w 24"/>
                  <a:gd name="T31" fmla="*/ 389485 h 113"/>
                  <a:gd name="T32" fmla="*/ 61405 w 24"/>
                  <a:gd name="T33" fmla="*/ 0 h 113"/>
                  <a:gd name="T34" fmla="*/ 61405 w 24"/>
                  <a:gd name="T35" fmla="*/ 0 h 113"/>
                  <a:gd name="T36" fmla="*/ 0 w 24"/>
                  <a:gd name="T37" fmla="*/ 135345 h 113"/>
                  <a:gd name="T38" fmla="*/ 0 w 24"/>
                  <a:gd name="T39" fmla="*/ 135345 h 113"/>
                  <a:gd name="T40" fmla="*/ 61405 w 24"/>
                  <a:gd name="T41" fmla="*/ 0 h 1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"/>
                  <a:gd name="T64" fmla="*/ 0 h 113"/>
                  <a:gd name="T65" fmla="*/ 24 w 24"/>
                  <a:gd name="T66" fmla="*/ 113 h 1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" h="113">
                    <a:moveTo>
                      <a:pt x="24" y="113"/>
                    </a:move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3"/>
                    </a:cubicBezTo>
                    <a:moveTo>
                      <a:pt x="22" y="108"/>
                    </a:moveTo>
                    <a:cubicBezTo>
                      <a:pt x="22" y="108"/>
                      <a:pt x="22" y="109"/>
                      <a:pt x="23" y="109"/>
                    </a:cubicBezTo>
                    <a:cubicBezTo>
                      <a:pt x="22" y="109"/>
                      <a:pt x="22" y="108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moveTo>
                      <a:pt x="22" y="96"/>
                    </a:moveTo>
                    <a:cubicBezTo>
                      <a:pt x="22" y="96"/>
                      <a:pt x="22" y="96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moveTo>
                      <a:pt x="24" y="89"/>
                    </a:moveTo>
                    <a:cubicBezTo>
                      <a:pt x="23" y="89"/>
                      <a:pt x="22" y="90"/>
                      <a:pt x="22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90"/>
                      <a:pt x="23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8"/>
                      <a:pt x="0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9"/>
                      <a:pt x="6" y="8"/>
                      <a:pt x="14" y="0"/>
                    </a:cubicBezTo>
                  </a:path>
                </a:pathLst>
              </a:custGeom>
              <a:solidFill>
                <a:srgbClr val="BFB2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89" name="Freeform 194">
                <a:extLst>
                  <a:ext uri="{FF2B5EF4-FFF2-40B4-BE49-F238E27FC236}">
                    <a16:creationId xmlns:a16="http://schemas.microsoft.com/office/drawing/2014/main" id="{1C5063D0-7BCA-4D75-8DF6-273185DAC2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" y="1422"/>
                <a:ext cx="304" cy="409"/>
              </a:xfrm>
              <a:custGeom>
                <a:avLst/>
                <a:gdLst>
                  <a:gd name="T0" fmla="*/ 190320 w 75"/>
                  <a:gd name="T1" fmla="*/ 146029 h 101"/>
                  <a:gd name="T2" fmla="*/ 172741 w 75"/>
                  <a:gd name="T3" fmla="*/ 172120 h 101"/>
                  <a:gd name="T4" fmla="*/ 155506 w 75"/>
                  <a:gd name="T5" fmla="*/ 163231 h 101"/>
                  <a:gd name="T6" fmla="*/ 142248 w 75"/>
                  <a:gd name="T7" fmla="*/ 158903 h 101"/>
                  <a:gd name="T8" fmla="*/ 137911 w 75"/>
                  <a:gd name="T9" fmla="*/ 189582 h 101"/>
                  <a:gd name="T10" fmla="*/ 119342 w 75"/>
                  <a:gd name="T11" fmla="*/ 189582 h 101"/>
                  <a:gd name="T12" fmla="*/ 110405 w 75"/>
                  <a:gd name="T13" fmla="*/ 185010 h 101"/>
                  <a:gd name="T14" fmla="*/ 261574 w 75"/>
                  <a:gd name="T15" fmla="*/ 215689 h 101"/>
                  <a:gd name="T16" fmla="*/ 270167 w 75"/>
                  <a:gd name="T17" fmla="*/ 185010 h 101"/>
                  <a:gd name="T18" fmla="*/ 248332 w 75"/>
                  <a:gd name="T19" fmla="*/ 189582 h 101"/>
                  <a:gd name="T20" fmla="*/ 239674 w 75"/>
                  <a:gd name="T21" fmla="*/ 167807 h 101"/>
                  <a:gd name="T22" fmla="*/ 235073 w 75"/>
                  <a:gd name="T23" fmla="*/ 158903 h 101"/>
                  <a:gd name="T24" fmla="*/ 208901 w 75"/>
                  <a:gd name="T25" fmla="*/ 167807 h 101"/>
                  <a:gd name="T26" fmla="*/ 194592 w 75"/>
                  <a:gd name="T27" fmla="*/ 154590 h 101"/>
                  <a:gd name="T28" fmla="*/ 194592 w 75"/>
                  <a:gd name="T29" fmla="*/ 0 h 101"/>
                  <a:gd name="T30" fmla="*/ 172741 w 75"/>
                  <a:gd name="T31" fmla="*/ 0 h 101"/>
                  <a:gd name="T32" fmla="*/ 0 w 75"/>
                  <a:gd name="T33" fmla="*/ 189582 h 101"/>
                  <a:gd name="T34" fmla="*/ 106084 w 75"/>
                  <a:gd name="T35" fmla="*/ 445316 h 101"/>
                  <a:gd name="T36" fmla="*/ 106084 w 75"/>
                  <a:gd name="T37" fmla="*/ 445316 h 101"/>
                  <a:gd name="T38" fmla="*/ 155506 w 75"/>
                  <a:gd name="T39" fmla="*/ 445316 h 101"/>
                  <a:gd name="T40" fmla="*/ 101747 w 75"/>
                  <a:gd name="T41" fmla="*/ 185010 h 101"/>
                  <a:gd name="T42" fmla="*/ 101747 w 75"/>
                  <a:gd name="T43" fmla="*/ 180693 h 101"/>
                  <a:gd name="T44" fmla="*/ 110405 w 75"/>
                  <a:gd name="T45" fmla="*/ 180693 h 101"/>
                  <a:gd name="T46" fmla="*/ 128989 w 75"/>
                  <a:gd name="T47" fmla="*/ 185010 h 101"/>
                  <a:gd name="T48" fmla="*/ 137911 w 75"/>
                  <a:gd name="T49" fmla="*/ 172120 h 101"/>
                  <a:gd name="T50" fmla="*/ 146569 w 75"/>
                  <a:gd name="T51" fmla="*/ 150342 h 101"/>
                  <a:gd name="T52" fmla="*/ 168420 w 75"/>
                  <a:gd name="T53" fmla="*/ 163231 h 101"/>
                  <a:gd name="T54" fmla="*/ 177341 w 75"/>
                  <a:gd name="T55" fmla="*/ 154590 h 101"/>
                  <a:gd name="T56" fmla="*/ 190320 w 75"/>
                  <a:gd name="T57" fmla="*/ 137124 h 101"/>
                  <a:gd name="T58" fmla="*/ 208901 w 75"/>
                  <a:gd name="T59" fmla="*/ 163231 h 101"/>
                  <a:gd name="T60" fmla="*/ 222159 w 75"/>
                  <a:gd name="T61" fmla="*/ 158903 h 101"/>
                  <a:gd name="T62" fmla="*/ 239674 w 75"/>
                  <a:gd name="T63" fmla="*/ 150342 h 101"/>
                  <a:gd name="T64" fmla="*/ 243994 w 75"/>
                  <a:gd name="T65" fmla="*/ 185010 h 101"/>
                  <a:gd name="T66" fmla="*/ 257253 w 75"/>
                  <a:gd name="T67" fmla="*/ 180693 h 101"/>
                  <a:gd name="T68" fmla="*/ 274504 w 75"/>
                  <a:gd name="T69" fmla="*/ 180693 h 101"/>
                  <a:gd name="T70" fmla="*/ 274504 w 75"/>
                  <a:gd name="T71" fmla="*/ 189582 h 101"/>
                  <a:gd name="T72" fmla="*/ 252652 w 75"/>
                  <a:gd name="T73" fmla="*/ 8625 h 101"/>
                  <a:gd name="T74" fmla="*/ 252652 w 75"/>
                  <a:gd name="T75" fmla="*/ 8625 h 101"/>
                  <a:gd name="T76" fmla="*/ 252652 w 75"/>
                  <a:gd name="T77" fmla="*/ 8625 h 101"/>
                  <a:gd name="T78" fmla="*/ 199193 w 75"/>
                  <a:gd name="T79" fmla="*/ 0 h 101"/>
                  <a:gd name="T80" fmla="*/ 199193 w 75"/>
                  <a:gd name="T81" fmla="*/ 0 h 101"/>
                  <a:gd name="T82" fmla="*/ 199193 w 75"/>
                  <a:gd name="T83" fmla="*/ 0 h 101"/>
                  <a:gd name="T84" fmla="*/ 199193 w 75"/>
                  <a:gd name="T85" fmla="*/ 0 h 101"/>
                  <a:gd name="T86" fmla="*/ 194592 w 75"/>
                  <a:gd name="T87" fmla="*/ 0 h 101"/>
                  <a:gd name="T88" fmla="*/ 194592 w 75"/>
                  <a:gd name="T89" fmla="*/ 0 h 101"/>
                  <a:gd name="T90" fmla="*/ 194592 w 75"/>
                  <a:gd name="T91" fmla="*/ 0 h 101"/>
                  <a:gd name="T92" fmla="*/ 194592 w 75"/>
                  <a:gd name="T93" fmla="*/ 0 h 101"/>
                  <a:gd name="T94" fmla="*/ 194592 w 75"/>
                  <a:gd name="T95" fmla="*/ 0 h 101"/>
                  <a:gd name="T96" fmla="*/ 194592 w 75"/>
                  <a:gd name="T97" fmla="*/ 0 h 101"/>
                  <a:gd name="T98" fmla="*/ 194592 w 75"/>
                  <a:gd name="T99" fmla="*/ 0 h 101"/>
                  <a:gd name="T100" fmla="*/ 194592 w 75"/>
                  <a:gd name="T101" fmla="*/ 0 h 101"/>
                  <a:gd name="T102" fmla="*/ 194592 w 75"/>
                  <a:gd name="T103" fmla="*/ 0 h 101"/>
                  <a:gd name="T104" fmla="*/ 194592 w 75"/>
                  <a:gd name="T105" fmla="*/ 0 h 101"/>
                  <a:gd name="T106" fmla="*/ 194592 w 75"/>
                  <a:gd name="T107" fmla="*/ 0 h 101"/>
                  <a:gd name="T108" fmla="*/ 194592 w 75"/>
                  <a:gd name="T109" fmla="*/ 0 h 10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5"/>
                  <a:gd name="T166" fmla="*/ 0 h 101"/>
                  <a:gd name="T167" fmla="*/ 75 w 75"/>
                  <a:gd name="T168" fmla="*/ 101 h 10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5" h="101">
                    <a:moveTo>
                      <a:pt x="43" y="33"/>
                    </a:moveTo>
                    <a:cubicBezTo>
                      <a:pt x="43" y="33"/>
                      <a:pt x="43" y="33"/>
                      <a:pt x="43" y="33"/>
                    </a:cubicBezTo>
                    <a:cubicBezTo>
                      <a:pt x="42" y="33"/>
                      <a:pt x="42" y="34"/>
                      <a:pt x="41" y="35"/>
                    </a:cubicBezTo>
                    <a:cubicBezTo>
                      <a:pt x="40" y="37"/>
                      <a:pt x="40" y="38"/>
                      <a:pt x="39" y="39"/>
                    </a:cubicBezTo>
                    <a:cubicBezTo>
                      <a:pt x="39" y="39"/>
                      <a:pt x="39" y="39"/>
                      <a:pt x="38" y="39"/>
                    </a:cubicBezTo>
                    <a:cubicBezTo>
                      <a:pt x="37" y="39"/>
                      <a:pt x="36" y="38"/>
                      <a:pt x="35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3" y="36"/>
                      <a:pt x="32" y="36"/>
                    </a:cubicBezTo>
                    <a:cubicBezTo>
                      <a:pt x="32" y="36"/>
                      <a:pt x="32" y="38"/>
                      <a:pt x="32" y="39"/>
                    </a:cubicBezTo>
                    <a:cubicBezTo>
                      <a:pt x="32" y="41"/>
                      <a:pt x="32" y="42"/>
                      <a:pt x="31" y="43"/>
                    </a:cubicBezTo>
                    <a:cubicBezTo>
                      <a:pt x="31" y="43"/>
                      <a:pt x="30" y="43"/>
                      <a:pt x="29" y="43"/>
                    </a:cubicBezTo>
                    <a:cubicBezTo>
                      <a:pt x="29" y="43"/>
                      <a:pt x="28" y="43"/>
                      <a:pt x="27" y="43"/>
                    </a:cubicBezTo>
                    <a:cubicBezTo>
                      <a:pt x="26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0" y="42"/>
                      <a:pt x="59" y="42"/>
                      <a:pt x="58" y="43"/>
                    </a:cubicBezTo>
                    <a:cubicBezTo>
                      <a:pt x="57" y="43"/>
                      <a:pt x="56" y="43"/>
                      <a:pt x="56" y="43"/>
                    </a:cubicBezTo>
                    <a:cubicBezTo>
                      <a:pt x="55" y="43"/>
                      <a:pt x="55" y="43"/>
                      <a:pt x="54" y="43"/>
                    </a:cubicBezTo>
                    <a:cubicBezTo>
                      <a:pt x="53" y="42"/>
                      <a:pt x="53" y="40"/>
                      <a:pt x="54" y="38"/>
                    </a:cubicBezTo>
                    <a:cubicBezTo>
                      <a:pt x="54" y="37"/>
                      <a:pt x="54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1" y="36"/>
                      <a:pt x="50" y="37"/>
                    </a:cubicBezTo>
                    <a:cubicBezTo>
                      <a:pt x="49" y="38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6" y="38"/>
                      <a:pt x="45" y="37"/>
                      <a:pt x="44" y="35"/>
                    </a:cubicBezTo>
                    <a:cubicBezTo>
                      <a:pt x="44" y="34"/>
                      <a:pt x="43" y="33"/>
                      <a:pt x="43" y="33"/>
                    </a:cubicBezTo>
                    <a:moveTo>
                      <a:pt x="44" y="0"/>
                    </a:move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30" y="1"/>
                      <a:pt x="21" y="6"/>
                      <a:pt x="14" y="12"/>
                    </a:cubicBezTo>
                    <a:cubicBezTo>
                      <a:pt x="6" y="20"/>
                      <a:pt x="0" y="31"/>
                      <a:pt x="0" y="43"/>
                    </a:cubicBezTo>
                    <a:cubicBezTo>
                      <a:pt x="0" y="60"/>
                      <a:pt x="20" y="81"/>
                      <a:pt x="24" y="96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5" y="101"/>
                      <a:pt x="27" y="101"/>
                      <a:pt x="30" y="101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4" y="41"/>
                      <a:pt x="24" y="41"/>
                      <a:pt x="25" y="41"/>
                    </a:cubicBezTo>
                    <a:cubicBezTo>
                      <a:pt x="26" y="41"/>
                      <a:pt x="26" y="41"/>
                      <a:pt x="27" y="41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30" y="42"/>
                      <a:pt x="30" y="42"/>
                      <a:pt x="31" y="42"/>
                    </a:cubicBezTo>
                    <a:cubicBezTo>
                      <a:pt x="31" y="41"/>
                      <a:pt x="31" y="40"/>
                      <a:pt x="31" y="39"/>
                    </a:cubicBezTo>
                    <a:cubicBezTo>
                      <a:pt x="31" y="37"/>
                      <a:pt x="31" y="35"/>
                      <a:pt x="32" y="35"/>
                    </a:cubicBezTo>
                    <a:cubicBezTo>
                      <a:pt x="32" y="34"/>
                      <a:pt x="32" y="34"/>
                      <a:pt x="33" y="34"/>
                    </a:cubicBezTo>
                    <a:cubicBezTo>
                      <a:pt x="33" y="34"/>
                      <a:pt x="35" y="35"/>
                      <a:pt x="36" y="36"/>
                    </a:cubicBezTo>
                    <a:cubicBezTo>
                      <a:pt x="37" y="37"/>
                      <a:pt x="38" y="37"/>
                      <a:pt x="38" y="37"/>
                    </a:cubicBezTo>
                    <a:cubicBezTo>
                      <a:pt x="38" y="37"/>
                      <a:pt x="38" y="37"/>
                      <a:pt x="39" y="37"/>
                    </a:cubicBezTo>
                    <a:cubicBezTo>
                      <a:pt x="39" y="37"/>
                      <a:pt x="40" y="36"/>
                      <a:pt x="40" y="35"/>
                    </a:cubicBezTo>
                    <a:cubicBezTo>
                      <a:pt x="41" y="33"/>
                      <a:pt x="42" y="31"/>
                      <a:pt x="43" y="31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4" y="31"/>
                      <a:pt x="45" y="33"/>
                      <a:pt x="46" y="35"/>
                    </a:cubicBezTo>
                    <a:cubicBezTo>
                      <a:pt x="46" y="36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8" y="37"/>
                      <a:pt x="49" y="36"/>
                      <a:pt x="50" y="36"/>
                    </a:cubicBezTo>
                    <a:cubicBezTo>
                      <a:pt x="51" y="35"/>
                      <a:pt x="52" y="34"/>
                      <a:pt x="53" y="34"/>
                    </a:cubicBezTo>
                    <a:cubicBezTo>
                      <a:pt x="53" y="34"/>
                      <a:pt x="54" y="34"/>
                      <a:pt x="54" y="34"/>
                    </a:cubicBezTo>
                    <a:cubicBezTo>
                      <a:pt x="55" y="35"/>
                      <a:pt x="55" y="37"/>
                      <a:pt x="55" y="38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5" y="42"/>
                      <a:pt x="55" y="42"/>
                      <a:pt x="56" y="42"/>
                    </a:cubicBezTo>
                    <a:cubicBezTo>
                      <a:pt x="56" y="42"/>
                      <a:pt x="57" y="41"/>
                      <a:pt x="58" y="41"/>
                    </a:cubicBezTo>
                    <a:cubicBezTo>
                      <a:pt x="59" y="41"/>
                      <a:pt x="60" y="41"/>
                      <a:pt x="61" y="41"/>
                    </a:cubicBezTo>
                    <a:cubicBezTo>
                      <a:pt x="61" y="41"/>
                      <a:pt x="62" y="41"/>
                      <a:pt x="62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0" y="9"/>
                      <a:pt x="64" y="4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5" y="2"/>
                      <a:pt x="54" y="1"/>
                      <a:pt x="52" y="1"/>
                    </a:cubicBezTo>
                    <a:cubicBezTo>
                      <a:pt x="50" y="0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F8C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0" name="Freeform 195">
                <a:extLst>
                  <a:ext uri="{FF2B5EF4-FFF2-40B4-BE49-F238E27FC236}">
                    <a16:creationId xmlns:a16="http://schemas.microsoft.com/office/drawing/2014/main" id="{B5FF0875-C55C-4CD5-B1D2-74D0E25414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" y="1847"/>
                <a:ext cx="49" cy="81"/>
              </a:xfrm>
              <a:custGeom>
                <a:avLst/>
                <a:gdLst>
                  <a:gd name="T0" fmla="*/ 0 w 12"/>
                  <a:gd name="T1" fmla="*/ 66432 h 20"/>
                  <a:gd name="T2" fmla="*/ 4418 w 12"/>
                  <a:gd name="T3" fmla="*/ 70745 h 20"/>
                  <a:gd name="T4" fmla="*/ 9188 w 12"/>
                  <a:gd name="T5" fmla="*/ 88213 h 20"/>
                  <a:gd name="T6" fmla="*/ 9188 w 12"/>
                  <a:gd name="T7" fmla="*/ 88213 h 20"/>
                  <a:gd name="T8" fmla="*/ 22810 w 12"/>
                  <a:gd name="T9" fmla="*/ 66432 h 20"/>
                  <a:gd name="T10" fmla="*/ 0 w 12"/>
                  <a:gd name="T11" fmla="*/ 66432 h 20"/>
                  <a:gd name="T12" fmla="*/ 0 w 12"/>
                  <a:gd name="T13" fmla="*/ 44647 h 20"/>
                  <a:gd name="T14" fmla="*/ 0 w 12"/>
                  <a:gd name="T15" fmla="*/ 57866 h 20"/>
                  <a:gd name="T16" fmla="*/ 0 w 12"/>
                  <a:gd name="T17" fmla="*/ 57866 h 20"/>
                  <a:gd name="T18" fmla="*/ 28330 w 12"/>
                  <a:gd name="T19" fmla="*/ 57866 h 20"/>
                  <a:gd name="T20" fmla="*/ 32814 w 12"/>
                  <a:gd name="T21" fmla="*/ 44647 h 20"/>
                  <a:gd name="T22" fmla="*/ 0 w 12"/>
                  <a:gd name="T23" fmla="*/ 44647 h 20"/>
                  <a:gd name="T24" fmla="*/ 0 w 12"/>
                  <a:gd name="T25" fmla="*/ 21781 h 20"/>
                  <a:gd name="T26" fmla="*/ 0 w 12"/>
                  <a:gd name="T27" fmla="*/ 39269 h 20"/>
                  <a:gd name="T28" fmla="*/ 37518 w 12"/>
                  <a:gd name="T29" fmla="*/ 35004 h 20"/>
                  <a:gd name="T30" fmla="*/ 37518 w 12"/>
                  <a:gd name="T31" fmla="*/ 35004 h 20"/>
                  <a:gd name="T32" fmla="*/ 42001 w 12"/>
                  <a:gd name="T33" fmla="*/ 26114 h 20"/>
                  <a:gd name="T34" fmla="*/ 37518 w 12"/>
                  <a:gd name="T35" fmla="*/ 26114 h 20"/>
                  <a:gd name="T36" fmla="*/ 0 w 12"/>
                  <a:gd name="T37" fmla="*/ 21781 h 20"/>
                  <a:gd name="T38" fmla="*/ 4418 w 12"/>
                  <a:gd name="T39" fmla="*/ 0 h 20"/>
                  <a:gd name="T40" fmla="*/ 0 w 12"/>
                  <a:gd name="T41" fmla="*/ 13154 h 20"/>
                  <a:gd name="T42" fmla="*/ 0 w 12"/>
                  <a:gd name="T43" fmla="*/ 13154 h 20"/>
                  <a:gd name="T44" fmla="*/ 0 w 12"/>
                  <a:gd name="T45" fmla="*/ 13154 h 20"/>
                  <a:gd name="T46" fmla="*/ 0 w 12"/>
                  <a:gd name="T47" fmla="*/ 13154 h 20"/>
                  <a:gd name="T48" fmla="*/ 0 w 12"/>
                  <a:gd name="T49" fmla="*/ 17468 h 20"/>
                  <a:gd name="T50" fmla="*/ 37518 w 12"/>
                  <a:gd name="T51" fmla="*/ 13154 h 20"/>
                  <a:gd name="T52" fmla="*/ 46436 w 12"/>
                  <a:gd name="T53" fmla="*/ 13154 h 20"/>
                  <a:gd name="T54" fmla="*/ 55623 w 12"/>
                  <a:gd name="T55" fmla="*/ 0 h 20"/>
                  <a:gd name="T56" fmla="*/ 37518 w 12"/>
                  <a:gd name="T57" fmla="*/ 0 h 20"/>
                  <a:gd name="T58" fmla="*/ 4418 w 12"/>
                  <a:gd name="T59" fmla="*/ 0 h 2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"/>
                  <a:gd name="T91" fmla="*/ 0 h 20"/>
                  <a:gd name="T92" fmla="*/ 12 w 12"/>
                  <a:gd name="T93" fmla="*/ 20 h 2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" h="20">
                    <a:moveTo>
                      <a:pt x="0" y="15"/>
                    </a:moveTo>
                    <a:cubicBezTo>
                      <a:pt x="0" y="15"/>
                      <a:pt x="0" y="16"/>
                      <a:pt x="1" y="16"/>
                    </a:cubicBezTo>
                    <a:cubicBezTo>
                      <a:pt x="1" y="18"/>
                      <a:pt x="2" y="19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3" y="15"/>
                      <a:pt x="1" y="15"/>
                      <a:pt x="0" y="15"/>
                    </a:cubicBezTo>
                    <a:moveTo>
                      <a:pt x="0" y="1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3" y="13"/>
                      <a:pt x="6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3" y="10"/>
                      <a:pt x="0" y="10"/>
                      <a:pt x="0" y="10"/>
                    </a:cubicBezTo>
                    <a:moveTo>
                      <a:pt x="0" y="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3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3" y="6"/>
                      <a:pt x="0" y="5"/>
                      <a:pt x="0" y="5"/>
                    </a:cubicBezTo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3" y="3"/>
                      <a:pt x="8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2" y="0"/>
                      <a:pt x="1" y="0"/>
                    </a:cubicBezTo>
                  </a:path>
                </a:pathLst>
              </a:custGeom>
              <a:solidFill>
                <a:srgbClr val="EC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1" name="Freeform 196">
                <a:extLst>
                  <a:ext uri="{FF2B5EF4-FFF2-40B4-BE49-F238E27FC236}">
                    <a16:creationId xmlns:a16="http://schemas.microsoft.com/office/drawing/2014/main" id="{6CC52E38-BC0E-4B1D-82F8-F51830E81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59"/>
                <a:ext cx="41" cy="13"/>
              </a:xfrm>
              <a:custGeom>
                <a:avLst/>
                <a:gdLst>
                  <a:gd name="T0" fmla="*/ 47486 w 10"/>
                  <a:gd name="T1" fmla="*/ 0 h 3"/>
                  <a:gd name="T2" fmla="*/ 38175 w 10"/>
                  <a:gd name="T3" fmla="*/ 0 h 3"/>
                  <a:gd name="T4" fmla="*/ 0 w 10"/>
                  <a:gd name="T5" fmla="*/ 6028 h 3"/>
                  <a:gd name="T6" fmla="*/ 0 w 10"/>
                  <a:gd name="T7" fmla="*/ 13745 h 3"/>
                  <a:gd name="T8" fmla="*/ 38175 w 10"/>
                  <a:gd name="T9" fmla="*/ 19773 h 3"/>
                  <a:gd name="T10" fmla="*/ 42931 w 10"/>
                  <a:gd name="T11" fmla="*/ 19773 h 3"/>
                  <a:gd name="T12" fmla="*/ 47486 w 10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"/>
                  <a:gd name="T23" fmla="*/ 10 w 10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2" name="Freeform 197">
                <a:extLst>
                  <a:ext uri="{FF2B5EF4-FFF2-40B4-BE49-F238E27FC236}">
                    <a16:creationId xmlns:a16="http://schemas.microsoft.com/office/drawing/2014/main" id="{601D44BF-3139-4CD0-9967-C2EA31BF3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31"/>
                <a:ext cx="53" cy="16"/>
              </a:xfrm>
              <a:custGeom>
                <a:avLst/>
                <a:gdLst>
                  <a:gd name="T0" fmla="*/ 59702 w 13"/>
                  <a:gd name="T1" fmla="*/ 0 h 4"/>
                  <a:gd name="T2" fmla="*/ 37263 w 13"/>
                  <a:gd name="T3" fmla="*/ 0 h 4"/>
                  <a:gd name="T4" fmla="*/ 9140 w 13"/>
                  <a:gd name="T5" fmla="*/ 0 h 4"/>
                  <a:gd name="T6" fmla="*/ 0 w 13"/>
                  <a:gd name="T7" fmla="*/ 4096 h 4"/>
                  <a:gd name="T8" fmla="*/ 0 w 13"/>
                  <a:gd name="T9" fmla="*/ 12288 h 4"/>
                  <a:gd name="T10" fmla="*/ 4403 w 13"/>
                  <a:gd name="T11" fmla="*/ 16384 h 4"/>
                  <a:gd name="T12" fmla="*/ 4403 w 13"/>
                  <a:gd name="T13" fmla="*/ 16384 h 4"/>
                  <a:gd name="T14" fmla="*/ 37263 w 13"/>
                  <a:gd name="T15" fmla="*/ 16384 h 4"/>
                  <a:gd name="T16" fmla="*/ 55234 w 13"/>
                  <a:gd name="T17" fmla="*/ 16384 h 4"/>
                  <a:gd name="T18" fmla="*/ 59702 w 13"/>
                  <a:gd name="T19" fmla="*/ 4096 h 4"/>
                  <a:gd name="T20" fmla="*/ 59702 w 13"/>
                  <a:gd name="T21" fmla="*/ 4096 h 4"/>
                  <a:gd name="T22" fmla="*/ 59702 w 13"/>
                  <a:gd name="T23" fmla="*/ 0 h 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"/>
                  <a:gd name="T37" fmla="*/ 0 h 4"/>
                  <a:gd name="T38" fmla="*/ 13 w 13"/>
                  <a:gd name="T39" fmla="*/ 4 h 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" h="4">
                    <a:moveTo>
                      <a:pt x="1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5" y="4"/>
                      <a:pt x="8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3" name="Freeform 198">
                <a:extLst>
                  <a:ext uri="{FF2B5EF4-FFF2-40B4-BE49-F238E27FC236}">
                    <a16:creationId xmlns:a16="http://schemas.microsoft.com/office/drawing/2014/main" id="{170FC30E-F1F6-47B0-B54B-0D5829FE1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80"/>
                <a:ext cx="32" cy="8"/>
              </a:xfrm>
              <a:custGeom>
                <a:avLst/>
                <a:gdLst>
                  <a:gd name="T0" fmla="*/ 32768 w 8"/>
                  <a:gd name="T1" fmla="*/ 0 h 2"/>
                  <a:gd name="T2" fmla="*/ 32768 w 8"/>
                  <a:gd name="T3" fmla="*/ 0 h 2"/>
                  <a:gd name="T4" fmla="*/ 0 w 8"/>
                  <a:gd name="T5" fmla="*/ 4096 h 2"/>
                  <a:gd name="T6" fmla="*/ 0 w 8"/>
                  <a:gd name="T7" fmla="*/ 8192 h 2"/>
                  <a:gd name="T8" fmla="*/ 28672 w 8"/>
                  <a:gd name="T9" fmla="*/ 8192 h 2"/>
                  <a:gd name="T10" fmla="*/ 32768 w 8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2"/>
                  <a:gd name="T20" fmla="*/ 8 w 8"/>
                  <a:gd name="T21" fmla="*/ 2 h 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2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2"/>
                      <a:pt x="7" y="2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4" name="Freeform 199">
                <a:extLst>
                  <a:ext uri="{FF2B5EF4-FFF2-40B4-BE49-F238E27FC236}">
                    <a16:creationId xmlns:a16="http://schemas.microsoft.com/office/drawing/2014/main" id="{33A5F81F-379A-422E-B70F-E3B65C1C0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900"/>
                <a:ext cx="24" cy="8"/>
              </a:xfrm>
              <a:custGeom>
                <a:avLst/>
                <a:gdLst>
                  <a:gd name="T0" fmla="*/ 24576 w 6"/>
                  <a:gd name="T1" fmla="*/ 0 h 2"/>
                  <a:gd name="T2" fmla="*/ 0 w 6"/>
                  <a:gd name="T3" fmla="*/ 0 h 2"/>
                  <a:gd name="T4" fmla="*/ 0 w 6"/>
                  <a:gd name="T5" fmla="*/ 4096 h 2"/>
                  <a:gd name="T6" fmla="*/ 0 w 6"/>
                  <a:gd name="T7" fmla="*/ 4096 h 2"/>
                  <a:gd name="T8" fmla="*/ 0 w 6"/>
                  <a:gd name="T9" fmla="*/ 4096 h 2"/>
                  <a:gd name="T10" fmla="*/ 0 w 6"/>
                  <a:gd name="T11" fmla="*/ 8192 h 2"/>
                  <a:gd name="T12" fmla="*/ 0 w 6"/>
                  <a:gd name="T13" fmla="*/ 8192 h 2"/>
                  <a:gd name="T14" fmla="*/ 0 w 6"/>
                  <a:gd name="T15" fmla="*/ 8192 h 2"/>
                  <a:gd name="T16" fmla="*/ 0 w 6"/>
                  <a:gd name="T17" fmla="*/ 8192 h 2"/>
                  <a:gd name="T18" fmla="*/ 20480 w 6"/>
                  <a:gd name="T19" fmla="*/ 8192 h 2"/>
                  <a:gd name="T20" fmla="*/ 24576 w 6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2"/>
                  <a:gd name="T35" fmla="*/ 6 w 6"/>
                  <a:gd name="T36" fmla="*/ 2 h 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2">
                    <a:moveTo>
                      <a:pt x="6" y="0"/>
                    </a:moveTo>
                    <a:cubicBezTo>
                      <a:pt x="3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5" name="Freeform 200">
                <a:extLst>
                  <a:ext uri="{FF2B5EF4-FFF2-40B4-BE49-F238E27FC236}">
                    <a16:creationId xmlns:a16="http://schemas.microsoft.com/office/drawing/2014/main" id="{A055AFB8-357C-44B3-BFF6-27C2116710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4" y="1588"/>
                <a:ext cx="53" cy="247"/>
              </a:xfrm>
              <a:custGeom>
                <a:avLst/>
                <a:gdLst>
                  <a:gd name="T0" fmla="*/ 0 w 13"/>
                  <a:gd name="T1" fmla="*/ 4312 h 61"/>
                  <a:gd name="T2" fmla="*/ 55234 w 13"/>
                  <a:gd name="T3" fmla="*/ 264497 h 61"/>
                  <a:gd name="T4" fmla="*/ 55234 w 13"/>
                  <a:gd name="T5" fmla="*/ 268809 h 61"/>
                  <a:gd name="T6" fmla="*/ 55234 w 13"/>
                  <a:gd name="T7" fmla="*/ 268809 h 61"/>
                  <a:gd name="T8" fmla="*/ 59702 w 13"/>
                  <a:gd name="T9" fmla="*/ 255941 h 61"/>
                  <a:gd name="T10" fmla="*/ 9140 w 13"/>
                  <a:gd name="T11" fmla="*/ 4312 h 61"/>
                  <a:gd name="T12" fmla="*/ 4403 w 13"/>
                  <a:gd name="T13" fmla="*/ 4312 h 61"/>
                  <a:gd name="T14" fmla="*/ 0 w 13"/>
                  <a:gd name="T15" fmla="*/ 4312 h 61"/>
                  <a:gd name="T16" fmla="*/ 0 w 13"/>
                  <a:gd name="T17" fmla="*/ 0 h 61"/>
                  <a:gd name="T18" fmla="*/ 0 w 13"/>
                  <a:gd name="T19" fmla="*/ 0 h 61"/>
                  <a:gd name="T20" fmla="*/ 0 w 13"/>
                  <a:gd name="T21" fmla="*/ 4312 h 61"/>
                  <a:gd name="T22" fmla="*/ 0 w 13"/>
                  <a:gd name="T23" fmla="*/ 0 h 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"/>
                  <a:gd name="T37" fmla="*/ 0 h 61"/>
                  <a:gd name="T38" fmla="*/ 13 w 13"/>
                  <a:gd name="T39" fmla="*/ 61 h 6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" h="61">
                    <a:moveTo>
                      <a:pt x="0" y="1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6" name="Freeform 201">
                <a:extLst>
                  <a:ext uri="{FF2B5EF4-FFF2-40B4-BE49-F238E27FC236}">
                    <a16:creationId xmlns:a16="http://schemas.microsoft.com/office/drawing/2014/main" id="{6AB78167-5689-4F8D-ABD8-B837109EF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" y="1588"/>
                <a:ext cx="16" cy="32"/>
              </a:xfrm>
              <a:custGeom>
                <a:avLst/>
                <a:gdLst>
                  <a:gd name="T0" fmla="*/ 12288 w 4"/>
                  <a:gd name="T1" fmla="*/ 0 h 8"/>
                  <a:gd name="T2" fmla="*/ 12288 w 4"/>
                  <a:gd name="T3" fmla="*/ 4096 h 8"/>
                  <a:gd name="T4" fmla="*/ 8192 w 4"/>
                  <a:gd name="T5" fmla="*/ 4096 h 8"/>
                  <a:gd name="T6" fmla="*/ 8192 w 4"/>
                  <a:gd name="T7" fmla="*/ 4096 h 8"/>
                  <a:gd name="T8" fmla="*/ 0 w 4"/>
                  <a:gd name="T9" fmla="*/ 32768 h 8"/>
                  <a:gd name="T10" fmla="*/ 12288 w 4"/>
                  <a:gd name="T11" fmla="*/ 8192 h 8"/>
                  <a:gd name="T12" fmla="*/ 16384 w 4"/>
                  <a:gd name="T13" fmla="*/ 0 h 8"/>
                  <a:gd name="T14" fmla="*/ 12288 w 4"/>
                  <a:gd name="T15" fmla="*/ 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"/>
                  <a:gd name="T25" fmla="*/ 0 h 8"/>
                  <a:gd name="T26" fmla="*/ 4 w 4"/>
                  <a:gd name="T27" fmla="*/ 8 h 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" h="8">
                    <a:moveTo>
                      <a:pt x="3" y="0"/>
                    </a:moveTo>
                    <a:cubicBezTo>
                      <a:pt x="3" y="0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7" name="Freeform 202">
                <a:extLst>
                  <a:ext uri="{FF2B5EF4-FFF2-40B4-BE49-F238E27FC236}">
                    <a16:creationId xmlns:a16="http://schemas.microsoft.com/office/drawing/2014/main" id="{07726647-A48B-4E88-A9C0-EEDDA925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" y="1548"/>
                <a:ext cx="158" cy="48"/>
              </a:xfrm>
              <a:custGeom>
                <a:avLst/>
                <a:gdLst>
                  <a:gd name="T0" fmla="*/ 88367 w 39"/>
                  <a:gd name="T1" fmla="*/ 0 h 12"/>
                  <a:gd name="T2" fmla="*/ 88367 w 39"/>
                  <a:gd name="T3" fmla="*/ 0 h 12"/>
                  <a:gd name="T4" fmla="*/ 75402 w 39"/>
                  <a:gd name="T5" fmla="*/ 16384 h 12"/>
                  <a:gd name="T6" fmla="*/ 70820 w 39"/>
                  <a:gd name="T7" fmla="*/ 24576 h 12"/>
                  <a:gd name="T8" fmla="*/ 66554 w 39"/>
                  <a:gd name="T9" fmla="*/ 24576 h 12"/>
                  <a:gd name="T10" fmla="*/ 57921 w 39"/>
                  <a:gd name="T11" fmla="*/ 20480 h 12"/>
                  <a:gd name="T12" fmla="*/ 44759 w 39"/>
                  <a:gd name="T13" fmla="*/ 12288 h 12"/>
                  <a:gd name="T14" fmla="*/ 39293 w 39"/>
                  <a:gd name="T15" fmla="*/ 16384 h 12"/>
                  <a:gd name="T16" fmla="*/ 35040 w 39"/>
                  <a:gd name="T17" fmla="*/ 32768 h 12"/>
                  <a:gd name="T18" fmla="*/ 35040 w 39"/>
                  <a:gd name="T19" fmla="*/ 45056 h 12"/>
                  <a:gd name="T20" fmla="*/ 26131 w 39"/>
                  <a:gd name="T21" fmla="*/ 45056 h 12"/>
                  <a:gd name="T22" fmla="*/ 17481 w 39"/>
                  <a:gd name="T23" fmla="*/ 40960 h 12"/>
                  <a:gd name="T24" fmla="*/ 8649 w 39"/>
                  <a:gd name="T25" fmla="*/ 40960 h 12"/>
                  <a:gd name="T26" fmla="*/ 0 w 39"/>
                  <a:gd name="T27" fmla="*/ 40960 h 12"/>
                  <a:gd name="T28" fmla="*/ 0 w 39"/>
                  <a:gd name="T29" fmla="*/ 45056 h 12"/>
                  <a:gd name="T30" fmla="*/ 0 w 39"/>
                  <a:gd name="T31" fmla="*/ 45056 h 12"/>
                  <a:gd name="T32" fmla="*/ 0 w 39"/>
                  <a:gd name="T33" fmla="*/ 45056 h 12"/>
                  <a:gd name="T34" fmla="*/ 4315 w 39"/>
                  <a:gd name="T35" fmla="*/ 45056 h 12"/>
                  <a:gd name="T36" fmla="*/ 8649 w 39"/>
                  <a:gd name="T37" fmla="*/ 45056 h 12"/>
                  <a:gd name="T38" fmla="*/ 8649 w 39"/>
                  <a:gd name="T39" fmla="*/ 45056 h 12"/>
                  <a:gd name="T40" fmla="*/ 17481 w 39"/>
                  <a:gd name="T41" fmla="*/ 49152 h 12"/>
                  <a:gd name="T42" fmla="*/ 26131 w 39"/>
                  <a:gd name="T43" fmla="*/ 49152 h 12"/>
                  <a:gd name="T44" fmla="*/ 35040 w 39"/>
                  <a:gd name="T45" fmla="*/ 49152 h 12"/>
                  <a:gd name="T46" fmla="*/ 39293 w 39"/>
                  <a:gd name="T47" fmla="*/ 32768 h 12"/>
                  <a:gd name="T48" fmla="*/ 39293 w 39"/>
                  <a:gd name="T49" fmla="*/ 20480 h 12"/>
                  <a:gd name="T50" fmla="*/ 44759 w 39"/>
                  <a:gd name="T51" fmla="*/ 20480 h 12"/>
                  <a:gd name="T52" fmla="*/ 53586 w 39"/>
                  <a:gd name="T53" fmla="*/ 24576 h 12"/>
                  <a:gd name="T54" fmla="*/ 66554 w 39"/>
                  <a:gd name="T55" fmla="*/ 32768 h 12"/>
                  <a:gd name="T56" fmla="*/ 70820 w 39"/>
                  <a:gd name="T57" fmla="*/ 32768 h 12"/>
                  <a:gd name="T58" fmla="*/ 79717 w 39"/>
                  <a:gd name="T59" fmla="*/ 16384 h 12"/>
                  <a:gd name="T60" fmla="*/ 88367 w 39"/>
                  <a:gd name="T61" fmla="*/ 8192 h 12"/>
                  <a:gd name="T62" fmla="*/ 88367 w 39"/>
                  <a:gd name="T63" fmla="*/ 8192 h 12"/>
                  <a:gd name="T64" fmla="*/ 92685 w 39"/>
                  <a:gd name="T65" fmla="*/ 16384 h 12"/>
                  <a:gd name="T66" fmla="*/ 105864 w 39"/>
                  <a:gd name="T67" fmla="*/ 28672 h 12"/>
                  <a:gd name="T68" fmla="*/ 105864 w 39"/>
                  <a:gd name="T69" fmla="*/ 28672 h 12"/>
                  <a:gd name="T70" fmla="*/ 119091 w 39"/>
                  <a:gd name="T71" fmla="*/ 24576 h 12"/>
                  <a:gd name="T72" fmla="*/ 133060 w 39"/>
                  <a:gd name="T73" fmla="*/ 20480 h 12"/>
                  <a:gd name="T74" fmla="*/ 133060 w 39"/>
                  <a:gd name="T75" fmla="*/ 20480 h 12"/>
                  <a:gd name="T76" fmla="*/ 137375 w 39"/>
                  <a:gd name="T77" fmla="*/ 28672 h 12"/>
                  <a:gd name="T78" fmla="*/ 137375 w 39"/>
                  <a:gd name="T79" fmla="*/ 49152 h 12"/>
                  <a:gd name="T80" fmla="*/ 146288 w 39"/>
                  <a:gd name="T81" fmla="*/ 49152 h 12"/>
                  <a:gd name="T82" fmla="*/ 154856 w 39"/>
                  <a:gd name="T83" fmla="*/ 49152 h 12"/>
                  <a:gd name="T84" fmla="*/ 168100 w 39"/>
                  <a:gd name="T85" fmla="*/ 45056 h 12"/>
                  <a:gd name="T86" fmla="*/ 168100 w 39"/>
                  <a:gd name="T87" fmla="*/ 45056 h 12"/>
                  <a:gd name="T88" fmla="*/ 168100 w 39"/>
                  <a:gd name="T89" fmla="*/ 45056 h 12"/>
                  <a:gd name="T90" fmla="*/ 172419 w 39"/>
                  <a:gd name="T91" fmla="*/ 45056 h 12"/>
                  <a:gd name="T92" fmla="*/ 172419 w 39"/>
                  <a:gd name="T93" fmla="*/ 40960 h 12"/>
                  <a:gd name="T94" fmla="*/ 168100 w 39"/>
                  <a:gd name="T95" fmla="*/ 40960 h 12"/>
                  <a:gd name="T96" fmla="*/ 154856 w 39"/>
                  <a:gd name="T97" fmla="*/ 40960 h 12"/>
                  <a:gd name="T98" fmla="*/ 146288 w 39"/>
                  <a:gd name="T99" fmla="*/ 45056 h 12"/>
                  <a:gd name="T100" fmla="*/ 141957 w 39"/>
                  <a:gd name="T101" fmla="*/ 45056 h 12"/>
                  <a:gd name="T102" fmla="*/ 141957 w 39"/>
                  <a:gd name="T103" fmla="*/ 28672 h 12"/>
                  <a:gd name="T104" fmla="*/ 137375 w 39"/>
                  <a:gd name="T105" fmla="*/ 12288 h 12"/>
                  <a:gd name="T106" fmla="*/ 133060 w 39"/>
                  <a:gd name="T107" fmla="*/ 12288 h 12"/>
                  <a:gd name="T108" fmla="*/ 119091 w 39"/>
                  <a:gd name="T109" fmla="*/ 20480 h 12"/>
                  <a:gd name="T110" fmla="*/ 105864 w 39"/>
                  <a:gd name="T111" fmla="*/ 24576 h 12"/>
                  <a:gd name="T112" fmla="*/ 105864 w 39"/>
                  <a:gd name="T113" fmla="*/ 24576 h 12"/>
                  <a:gd name="T114" fmla="*/ 101529 w 39"/>
                  <a:gd name="T115" fmla="*/ 16384 h 12"/>
                  <a:gd name="T116" fmla="*/ 88367 w 39"/>
                  <a:gd name="T117" fmla="*/ 0 h 1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9"/>
                  <a:gd name="T178" fmla="*/ 0 h 12"/>
                  <a:gd name="T179" fmla="*/ 39 w 39"/>
                  <a:gd name="T180" fmla="*/ 12 h 1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9" h="12"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2"/>
                      <a:pt x="17" y="4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3" y="5"/>
                    </a:cubicBezTo>
                    <a:cubicBezTo>
                      <a:pt x="12" y="4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4"/>
                      <a:pt x="8" y="6"/>
                      <a:pt x="8" y="8"/>
                    </a:cubicBezTo>
                    <a:cubicBezTo>
                      <a:pt x="8" y="9"/>
                      <a:pt x="8" y="10"/>
                      <a:pt x="8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5" y="11"/>
                      <a:pt x="4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1"/>
                      <a:pt x="4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1"/>
                      <a:pt x="9" y="10"/>
                      <a:pt x="9" y="8"/>
                    </a:cubicBezTo>
                    <a:cubicBezTo>
                      <a:pt x="9" y="7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1" y="6"/>
                      <a:pt x="12" y="6"/>
                    </a:cubicBezTo>
                    <a:cubicBezTo>
                      <a:pt x="13" y="7"/>
                      <a:pt x="14" y="8"/>
                      <a:pt x="15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7"/>
                      <a:pt x="17" y="6"/>
                      <a:pt x="18" y="4"/>
                    </a:cubicBezTo>
                    <a:cubicBezTo>
                      <a:pt x="19" y="3"/>
                      <a:pt x="19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1" y="3"/>
                      <a:pt x="21" y="4"/>
                    </a:cubicBezTo>
                    <a:cubicBezTo>
                      <a:pt x="22" y="6"/>
                      <a:pt x="23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5" y="7"/>
                      <a:pt x="26" y="7"/>
                      <a:pt x="27" y="6"/>
                    </a:cubicBezTo>
                    <a:cubicBezTo>
                      <a:pt x="28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6"/>
                      <a:pt x="31" y="7"/>
                    </a:cubicBezTo>
                    <a:cubicBezTo>
                      <a:pt x="30" y="9"/>
                      <a:pt x="30" y="11"/>
                      <a:pt x="31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2"/>
                      <a:pt x="34" y="12"/>
                      <a:pt x="35" y="12"/>
                    </a:cubicBezTo>
                    <a:cubicBezTo>
                      <a:pt x="36" y="11"/>
                      <a:pt x="37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0"/>
                      <a:pt x="32" y="9"/>
                      <a:pt x="32" y="7"/>
                    </a:cubicBezTo>
                    <a:cubicBezTo>
                      <a:pt x="32" y="6"/>
                      <a:pt x="32" y="4"/>
                      <a:pt x="31" y="3"/>
                    </a:cubicBezTo>
                    <a:cubicBezTo>
                      <a:pt x="31" y="3"/>
                      <a:pt x="30" y="3"/>
                      <a:pt x="30" y="3"/>
                    </a:cubicBezTo>
                    <a:cubicBezTo>
                      <a:pt x="29" y="3"/>
                      <a:pt x="28" y="4"/>
                      <a:pt x="27" y="5"/>
                    </a:cubicBezTo>
                    <a:cubicBezTo>
                      <a:pt x="26" y="5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5"/>
                      <a:pt x="23" y="4"/>
                    </a:cubicBezTo>
                    <a:cubicBezTo>
                      <a:pt x="22" y="2"/>
                      <a:pt x="21" y="0"/>
                      <a:pt x="2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8" name="Freeform 203">
                <a:extLst>
                  <a:ext uri="{FF2B5EF4-FFF2-40B4-BE49-F238E27FC236}">
                    <a16:creationId xmlns:a16="http://schemas.microsoft.com/office/drawing/2014/main" id="{F54919BA-BC59-44F7-82F7-B6279BFA6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" y="1953"/>
                <a:ext cx="73" cy="12"/>
              </a:xfrm>
              <a:custGeom>
                <a:avLst/>
                <a:gdLst>
                  <a:gd name="T0" fmla="*/ 0 w 18"/>
                  <a:gd name="T1" fmla="*/ 0 h 3"/>
                  <a:gd name="T2" fmla="*/ 44887 w 18"/>
                  <a:gd name="T3" fmla="*/ 12288 h 3"/>
                  <a:gd name="T4" fmla="*/ 80049 w 18"/>
                  <a:gd name="T5" fmla="*/ 4096 h 3"/>
                  <a:gd name="T6" fmla="*/ 0 w 18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3"/>
                  <a:gd name="T14" fmla="*/ 18 w 18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3">
                    <a:moveTo>
                      <a:pt x="0" y="0"/>
                    </a:moveTo>
                    <a:cubicBezTo>
                      <a:pt x="4" y="2"/>
                      <a:pt x="8" y="3"/>
                      <a:pt x="10" y="3"/>
                    </a:cubicBezTo>
                    <a:cubicBezTo>
                      <a:pt x="12" y="3"/>
                      <a:pt x="15" y="2"/>
                      <a:pt x="18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9" name="Freeform 204">
                <a:extLst>
                  <a:ext uri="{FF2B5EF4-FFF2-40B4-BE49-F238E27FC236}">
                    <a16:creationId xmlns:a16="http://schemas.microsoft.com/office/drawing/2014/main" id="{B157FA80-B95C-4F1A-8AB8-7513564AAB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11" y="1495"/>
                <a:ext cx="339" cy="510"/>
              </a:xfrm>
              <a:custGeom>
                <a:avLst/>
                <a:gdLst>
                  <a:gd name="T0" fmla="*/ 207706 w 84"/>
                  <a:gd name="T1" fmla="*/ 541122 h 126"/>
                  <a:gd name="T2" fmla="*/ 211976 w 84"/>
                  <a:gd name="T3" fmla="*/ 549740 h 126"/>
                  <a:gd name="T4" fmla="*/ 284877 w 84"/>
                  <a:gd name="T5" fmla="*/ 541122 h 126"/>
                  <a:gd name="T6" fmla="*/ 233410 w 84"/>
                  <a:gd name="T7" fmla="*/ 549740 h 126"/>
                  <a:gd name="T8" fmla="*/ 284877 w 84"/>
                  <a:gd name="T9" fmla="*/ 541122 h 126"/>
                  <a:gd name="T10" fmla="*/ 29969 w 84"/>
                  <a:gd name="T11" fmla="*/ 549740 h 126"/>
                  <a:gd name="T12" fmla="*/ 82494 w 84"/>
                  <a:gd name="T13" fmla="*/ 553981 h 126"/>
                  <a:gd name="T14" fmla="*/ 86760 w 84"/>
                  <a:gd name="T15" fmla="*/ 549740 h 126"/>
                  <a:gd name="T16" fmla="*/ 90961 w 84"/>
                  <a:gd name="T17" fmla="*/ 553981 h 126"/>
                  <a:gd name="T18" fmla="*/ 99448 w 84"/>
                  <a:gd name="T19" fmla="*/ 549740 h 126"/>
                  <a:gd name="T20" fmla="*/ 103714 w 84"/>
                  <a:gd name="T21" fmla="*/ 553981 h 126"/>
                  <a:gd name="T22" fmla="*/ 108258 w 84"/>
                  <a:gd name="T23" fmla="*/ 549740 h 126"/>
                  <a:gd name="T24" fmla="*/ 112463 w 84"/>
                  <a:gd name="T25" fmla="*/ 553981 h 126"/>
                  <a:gd name="T26" fmla="*/ 120946 w 84"/>
                  <a:gd name="T27" fmla="*/ 549740 h 126"/>
                  <a:gd name="T28" fmla="*/ 125216 w 84"/>
                  <a:gd name="T29" fmla="*/ 553981 h 126"/>
                  <a:gd name="T30" fmla="*/ 129417 w 84"/>
                  <a:gd name="T31" fmla="*/ 549740 h 126"/>
                  <a:gd name="T32" fmla="*/ 133699 w 84"/>
                  <a:gd name="T33" fmla="*/ 553981 h 126"/>
                  <a:gd name="T34" fmla="*/ 142428 w 84"/>
                  <a:gd name="T35" fmla="*/ 549740 h 126"/>
                  <a:gd name="T36" fmla="*/ 146714 w 84"/>
                  <a:gd name="T37" fmla="*/ 553981 h 126"/>
                  <a:gd name="T38" fmla="*/ 155181 w 84"/>
                  <a:gd name="T39" fmla="*/ 549740 h 126"/>
                  <a:gd name="T40" fmla="*/ 168196 w 84"/>
                  <a:gd name="T41" fmla="*/ 553981 h 126"/>
                  <a:gd name="T42" fmla="*/ 176680 w 84"/>
                  <a:gd name="T43" fmla="*/ 549740 h 126"/>
                  <a:gd name="T44" fmla="*/ 182007 w 84"/>
                  <a:gd name="T45" fmla="*/ 553981 h 126"/>
                  <a:gd name="T46" fmla="*/ 190494 w 84"/>
                  <a:gd name="T47" fmla="*/ 541122 h 126"/>
                  <a:gd name="T48" fmla="*/ 0 w 84"/>
                  <a:gd name="T49" fmla="*/ 532225 h 126"/>
                  <a:gd name="T50" fmla="*/ 354420 w 84"/>
                  <a:gd name="T51" fmla="*/ 487730 h 126"/>
                  <a:gd name="T52" fmla="*/ 320169 w 84"/>
                  <a:gd name="T53" fmla="*/ 541122 h 126"/>
                  <a:gd name="T54" fmla="*/ 297630 w 84"/>
                  <a:gd name="T55" fmla="*/ 549740 h 126"/>
                  <a:gd name="T56" fmla="*/ 362891 w 84"/>
                  <a:gd name="T57" fmla="*/ 515055 h 126"/>
                  <a:gd name="T58" fmla="*/ 358622 w 84"/>
                  <a:gd name="T59" fmla="*/ 487730 h 126"/>
                  <a:gd name="T60" fmla="*/ 354420 w 84"/>
                  <a:gd name="T61" fmla="*/ 474802 h 126"/>
                  <a:gd name="T62" fmla="*/ 354420 w 84"/>
                  <a:gd name="T63" fmla="*/ 457353 h 126"/>
                  <a:gd name="T64" fmla="*/ 354420 w 84"/>
                  <a:gd name="T65" fmla="*/ 17449 h 126"/>
                  <a:gd name="T66" fmla="*/ 362891 w 84"/>
                  <a:gd name="T67" fmla="*/ 395359 h 126"/>
                  <a:gd name="T68" fmla="*/ 362891 w 84"/>
                  <a:gd name="T69" fmla="*/ 412792 h 126"/>
                  <a:gd name="T70" fmla="*/ 350139 w 84"/>
                  <a:gd name="T71" fmla="*/ 0 h 1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4"/>
                  <a:gd name="T109" fmla="*/ 0 h 126"/>
                  <a:gd name="T110" fmla="*/ 84 w 84"/>
                  <a:gd name="T111" fmla="*/ 126 h 1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4" h="126">
                    <a:moveTo>
                      <a:pt x="50" y="123"/>
                    </a:moveTo>
                    <a:cubicBezTo>
                      <a:pt x="48" y="123"/>
                      <a:pt x="48" y="123"/>
                      <a:pt x="48" y="123"/>
                    </a:cubicBezTo>
                    <a:cubicBezTo>
                      <a:pt x="47" y="124"/>
                      <a:pt x="47" y="124"/>
                      <a:pt x="47" y="125"/>
                    </a:cubicBezTo>
                    <a:cubicBezTo>
                      <a:pt x="49" y="125"/>
                      <a:pt x="49" y="125"/>
                      <a:pt x="49" y="125"/>
                    </a:cubicBezTo>
                    <a:cubicBezTo>
                      <a:pt x="50" y="124"/>
                      <a:pt x="50" y="124"/>
                      <a:pt x="50" y="123"/>
                    </a:cubicBezTo>
                    <a:moveTo>
                      <a:pt x="66" y="123"/>
                    </a:moveTo>
                    <a:cubicBezTo>
                      <a:pt x="55" y="123"/>
                      <a:pt x="55" y="123"/>
                      <a:pt x="55" y="123"/>
                    </a:cubicBezTo>
                    <a:cubicBezTo>
                      <a:pt x="55" y="124"/>
                      <a:pt x="55" y="124"/>
                      <a:pt x="54" y="125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6" y="123"/>
                      <a:pt x="66" y="123"/>
                      <a:pt x="66" y="123"/>
                    </a:cubicBezTo>
                    <a:moveTo>
                      <a:pt x="0" y="121"/>
                    </a:moveTo>
                    <a:cubicBezTo>
                      <a:pt x="1" y="124"/>
                      <a:pt x="4" y="125"/>
                      <a:pt x="7" y="125"/>
                    </a:cubicBezTo>
                    <a:cubicBezTo>
                      <a:pt x="19" y="125"/>
                      <a:pt x="19" y="125"/>
                      <a:pt x="19" y="125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5"/>
                      <a:pt x="20" y="125"/>
                      <a:pt x="20" y="125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23" y="125"/>
                      <a:pt x="23" y="125"/>
                      <a:pt x="23" y="12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25"/>
                      <a:pt x="25" y="125"/>
                      <a:pt x="25" y="125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28" y="125"/>
                      <a:pt x="28" y="125"/>
                      <a:pt x="28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26"/>
                      <a:pt x="29" y="126"/>
                      <a:pt x="29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33" y="126"/>
                      <a:pt x="33" y="126"/>
                      <a:pt x="33" y="126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4" y="125"/>
                      <a:pt x="34" y="125"/>
                      <a:pt x="34" y="125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36" y="126"/>
                      <a:pt x="36" y="126"/>
                      <a:pt x="36" y="126"/>
                    </a:cubicBezTo>
                    <a:cubicBezTo>
                      <a:pt x="36" y="125"/>
                      <a:pt x="36" y="125"/>
                      <a:pt x="36" y="125"/>
                    </a:cubicBezTo>
                    <a:cubicBezTo>
                      <a:pt x="39" y="125"/>
                      <a:pt x="39" y="125"/>
                      <a:pt x="39" y="125"/>
                    </a:cubicBezTo>
                    <a:cubicBezTo>
                      <a:pt x="39" y="126"/>
                      <a:pt x="39" y="126"/>
                      <a:pt x="39" y="126"/>
                    </a:cubicBezTo>
                    <a:cubicBezTo>
                      <a:pt x="41" y="126"/>
                      <a:pt x="41" y="126"/>
                      <a:pt x="41" y="126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3" y="125"/>
                      <a:pt x="44" y="124"/>
                      <a:pt x="44" y="123"/>
                    </a:cubicBezTo>
                    <a:cubicBezTo>
                      <a:pt x="5" y="123"/>
                      <a:pt x="5" y="123"/>
                      <a:pt x="5" y="123"/>
                    </a:cubicBezTo>
                    <a:cubicBezTo>
                      <a:pt x="3" y="123"/>
                      <a:pt x="1" y="122"/>
                      <a:pt x="0" y="121"/>
                    </a:cubicBezTo>
                    <a:moveTo>
                      <a:pt x="83" y="111"/>
                    </a:moveTo>
                    <a:cubicBezTo>
                      <a:pt x="82" y="111"/>
                      <a:pt x="82" y="111"/>
                      <a:pt x="82" y="111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9"/>
                      <a:pt x="79" y="123"/>
                      <a:pt x="74" y="123"/>
                    </a:cubicBezTo>
                    <a:cubicBezTo>
                      <a:pt x="70" y="123"/>
                      <a:pt x="70" y="123"/>
                      <a:pt x="70" y="123"/>
                    </a:cubicBezTo>
                    <a:cubicBezTo>
                      <a:pt x="69" y="125"/>
                      <a:pt x="69" y="125"/>
                      <a:pt x="69" y="125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81" y="125"/>
                      <a:pt x="84" y="122"/>
                      <a:pt x="84" y="117"/>
                    </a:cubicBezTo>
                    <a:cubicBezTo>
                      <a:pt x="84" y="112"/>
                      <a:pt x="84" y="112"/>
                      <a:pt x="84" y="112"/>
                    </a:cubicBezTo>
                    <a:cubicBezTo>
                      <a:pt x="83" y="111"/>
                      <a:pt x="83" y="111"/>
                      <a:pt x="83" y="111"/>
                    </a:cubicBezTo>
                    <a:moveTo>
                      <a:pt x="82" y="104"/>
                    </a:move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106"/>
                      <a:pt x="82" y="105"/>
                      <a:pt x="82" y="104"/>
                    </a:cubicBezTo>
                    <a:moveTo>
                      <a:pt x="81" y="0"/>
                    </a:moveTo>
                    <a:cubicBezTo>
                      <a:pt x="82" y="1"/>
                      <a:pt x="82" y="3"/>
                      <a:pt x="82" y="4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4" y="9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4"/>
                      <a:pt x="83" y="1"/>
                      <a:pt x="8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67" name="组合 1181">
              <a:extLst>
                <a:ext uri="{FF2B5EF4-FFF2-40B4-BE49-F238E27FC236}">
                  <a16:creationId xmlns:a16="http://schemas.microsoft.com/office/drawing/2014/main" id="{C1228109-9B9E-4B2A-AF9E-B43336857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075" y="2347913"/>
              <a:ext cx="558801" cy="835025"/>
              <a:chOff x="0" y="0"/>
              <a:chExt cx="558801" cy="835025"/>
            </a:xfrm>
          </p:grpSpPr>
          <p:sp>
            <p:nvSpPr>
              <p:cNvPr id="19468" name="Freeform 206">
                <a:extLst>
                  <a:ext uri="{FF2B5EF4-FFF2-40B4-BE49-F238E27FC236}">
                    <a16:creationId xmlns:a16="http://schemas.microsoft.com/office/drawing/2014/main" id="{8561FA1A-58FD-4916-BBA7-A1526639AC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4963" y="603250"/>
                <a:ext cx="223838" cy="225425"/>
              </a:xfrm>
              <a:custGeom>
                <a:avLst/>
                <a:gdLst>
                  <a:gd name="T0" fmla="*/ 2147483646 w 35"/>
                  <a:gd name="T1" fmla="*/ 2147483646 h 35"/>
                  <a:gd name="T2" fmla="*/ 2147483646 w 35"/>
                  <a:gd name="T3" fmla="*/ 2147483646 h 35"/>
                  <a:gd name="T4" fmla="*/ 0 w 35"/>
                  <a:gd name="T5" fmla="*/ 2147483646 h 35"/>
                  <a:gd name="T6" fmla="*/ 2147483646 w 35"/>
                  <a:gd name="T7" fmla="*/ 2147483646 h 35"/>
                  <a:gd name="T8" fmla="*/ 2147483646 w 35"/>
                  <a:gd name="T9" fmla="*/ 2147483646 h 35"/>
                  <a:gd name="T10" fmla="*/ 2147483646 w 35"/>
                  <a:gd name="T11" fmla="*/ 2147483646 h 35"/>
                  <a:gd name="T12" fmla="*/ 2147483646 w 35"/>
                  <a:gd name="T13" fmla="*/ 2147483646 h 35"/>
                  <a:gd name="T14" fmla="*/ 2147483646 w 35"/>
                  <a:gd name="T15" fmla="*/ 2147483646 h 35"/>
                  <a:gd name="T16" fmla="*/ 2147483646 w 35"/>
                  <a:gd name="T17" fmla="*/ 2147483646 h 35"/>
                  <a:gd name="T18" fmla="*/ 2147483646 w 35"/>
                  <a:gd name="T19" fmla="*/ 2147483646 h 35"/>
                  <a:gd name="T20" fmla="*/ 2147483646 w 35"/>
                  <a:gd name="T21" fmla="*/ 0 h 35"/>
                  <a:gd name="T22" fmla="*/ 2147483646 w 35"/>
                  <a:gd name="T23" fmla="*/ 2147483646 h 35"/>
                  <a:gd name="T24" fmla="*/ 2147483646 w 35"/>
                  <a:gd name="T25" fmla="*/ 2147483646 h 35"/>
                  <a:gd name="T26" fmla="*/ 2147483646 w 35"/>
                  <a:gd name="T27" fmla="*/ 2147483646 h 35"/>
                  <a:gd name="T28" fmla="*/ 2147483646 w 35"/>
                  <a:gd name="T29" fmla="*/ 2147483646 h 35"/>
                  <a:gd name="T30" fmla="*/ 2147483646 w 35"/>
                  <a:gd name="T31" fmla="*/ 2147483646 h 35"/>
                  <a:gd name="T32" fmla="*/ 2147483646 w 35"/>
                  <a:gd name="T33" fmla="*/ 2147483646 h 35"/>
                  <a:gd name="T34" fmla="*/ 2147483646 w 35"/>
                  <a:gd name="T35" fmla="*/ 2147483646 h 35"/>
                  <a:gd name="T36" fmla="*/ 2147483646 w 35"/>
                  <a:gd name="T37" fmla="*/ 2147483646 h 35"/>
                  <a:gd name="T38" fmla="*/ 2147483646 w 35"/>
                  <a:gd name="T39" fmla="*/ 2147483646 h 35"/>
                  <a:gd name="T40" fmla="*/ 2147483646 w 35"/>
                  <a:gd name="T41" fmla="*/ 0 h 3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"/>
                  <a:gd name="T64" fmla="*/ 0 h 35"/>
                  <a:gd name="T65" fmla="*/ 35 w 35"/>
                  <a:gd name="T66" fmla="*/ 35 h 3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" h="35">
                    <a:moveTo>
                      <a:pt x="3" y="33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4"/>
                      <a:pt x="3" y="33"/>
                    </a:cubicBezTo>
                    <a:moveTo>
                      <a:pt x="21" y="33"/>
                    </a:move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3"/>
                      <a:pt x="21" y="33"/>
                      <a:pt x="21" y="33"/>
                    </a:cubicBezTo>
                    <a:moveTo>
                      <a:pt x="35" y="0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4"/>
                      <a:pt x="35" y="3"/>
                      <a:pt x="35" y="3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9" name="Freeform 207">
                <a:extLst>
                  <a:ext uri="{FF2B5EF4-FFF2-40B4-BE49-F238E27FC236}">
                    <a16:creationId xmlns:a16="http://schemas.microsoft.com/office/drawing/2014/main" id="{79566805-C691-4B02-A0D7-799C4501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63" y="815975"/>
                <a:ext cx="25400" cy="12700"/>
              </a:xfrm>
              <a:custGeom>
                <a:avLst/>
                <a:gdLst>
                  <a:gd name="T0" fmla="*/ 2147483646 w 4"/>
                  <a:gd name="T1" fmla="*/ 0 h 2"/>
                  <a:gd name="T2" fmla="*/ 2147483646 w 4"/>
                  <a:gd name="T3" fmla="*/ 0 h 2"/>
                  <a:gd name="T4" fmla="*/ 0 w 4"/>
                  <a:gd name="T5" fmla="*/ 2147483646 h 2"/>
                  <a:gd name="T6" fmla="*/ 2147483646 w 4"/>
                  <a:gd name="T7" fmla="*/ 2147483646 h 2"/>
                  <a:gd name="T8" fmla="*/ 2147483646 w 4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2"/>
                  <a:gd name="T17" fmla="*/ 4 w 4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2">
                    <a:moveTo>
                      <a:pt x="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0" name="Freeform 208">
                <a:extLst>
                  <a:ext uri="{FF2B5EF4-FFF2-40B4-BE49-F238E27FC236}">
                    <a16:creationId xmlns:a16="http://schemas.microsoft.com/office/drawing/2014/main" id="{72959ED5-247D-485D-8D8F-A57C9F152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" y="815975"/>
                <a:ext cx="39688" cy="19050"/>
              </a:xfrm>
              <a:custGeom>
                <a:avLst/>
                <a:gdLst>
                  <a:gd name="T0" fmla="*/ 2147483646 w 6"/>
                  <a:gd name="T1" fmla="*/ 0 h 3"/>
                  <a:gd name="T2" fmla="*/ 2147483646 w 6"/>
                  <a:gd name="T3" fmla="*/ 0 h 3"/>
                  <a:gd name="T4" fmla="*/ 0 w 6"/>
                  <a:gd name="T5" fmla="*/ 2147483646 h 3"/>
                  <a:gd name="T6" fmla="*/ 2147483646 w 6"/>
                  <a:gd name="T7" fmla="*/ 2147483646 h 3"/>
                  <a:gd name="T8" fmla="*/ 2147483646 w 6"/>
                  <a:gd name="T9" fmla="*/ 2147483646 h 3"/>
                  <a:gd name="T10" fmla="*/ 2147483646 w 6"/>
                  <a:gd name="T11" fmla="*/ 2147483646 h 3"/>
                  <a:gd name="T12" fmla="*/ 2147483646 w 6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3"/>
                  <a:gd name="T23" fmla="*/ 6 w 6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Freeform 209">
                <a:extLst>
                  <a:ext uri="{FF2B5EF4-FFF2-40B4-BE49-F238E27FC236}">
                    <a16:creationId xmlns:a16="http://schemas.microsoft.com/office/drawing/2014/main" id="{73DADCEC-0681-4512-ABC6-74D69B6D5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46100" cy="815975"/>
              </a:xfrm>
              <a:custGeom>
                <a:avLst/>
                <a:gdLst>
                  <a:gd name="T0" fmla="*/ 2147483646 w 85"/>
                  <a:gd name="T1" fmla="*/ 2147483646 h 127"/>
                  <a:gd name="T2" fmla="*/ 2147483646 w 85"/>
                  <a:gd name="T3" fmla="*/ 2147483646 h 127"/>
                  <a:gd name="T4" fmla="*/ 2147483646 w 85"/>
                  <a:gd name="T5" fmla="*/ 2147483646 h 127"/>
                  <a:gd name="T6" fmla="*/ 0 w 85"/>
                  <a:gd name="T7" fmla="*/ 2147483646 h 127"/>
                  <a:gd name="T8" fmla="*/ 0 w 85"/>
                  <a:gd name="T9" fmla="*/ 2147483646 h 127"/>
                  <a:gd name="T10" fmla="*/ 2147483646 w 85"/>
                  <a:gd name="T11" fmla="*/ 0 h 127"/>
                  <a:gd name="T12" fmla="*/ 2147483646 w 85"/>
                  <a:gd name="T13" fmla="*/ 0 h 127"/>
                  <a:gd name="T14" fmla="*/ 2147483646 w 85"/>
                  <a:gd name="T15" fmla="*/ 2147483646 h 127"/>
                  <a:gd name="T16" fmla="*/ 2147483646 w 85"/>
                  <a:gd name="T17" fmla="*/ 2147483646 h 1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5"/>
                  <a:gd name="T28" fmla="*/ 0 h 127"/>
                  <a:gd name="T29" fmla="*/ 85 w 85"/>
                  <a:gd name="T30" fmla="*/ 127 h 1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5" h="127">
                    <a:moveTo>
                      <a:pt x="85" y="119"/>
                    </a:moveTo>
                    <a:cubicBezTo>
                      <a:pt x="85" y="123"/>
                      <a:pt x="82" y="127"/>
                      <a:pt x="77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3" y="127"/>
                      <a:pt x="0" y="123"/>
                      <a:pt x="0" y="11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2" y="0"/>
                      <a:pt x="85" y="4"/>
                      <a:pt x="85" y="8"/>
                    </a:cubicBezTo>
                    <a:cubicBezTo>
                      <a:pt x="85" y="119"/>
                      <a:pt x="85" y="119"/>
                      <a:pt x="85" y="119"/>
                    </a:cubicBezTo>
                  </a:path>
                </a:pathLst>
              </a:custGeom>
              <a:solidFill>
                <a:srgbClr val="1E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Freeform 210">
                <a:extLst>
                  <a:ext uri="{FF2B5EF4-FFF2-40B4-BE49-F238E27FC236}">
                    <a16:creationId xmlns:a16="http://schemas.microsoft.com/office/drawing/2014/main" id="{ED00C063-E7E6-498F-B1B7-36FAF372E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" y="6350"/>
                <a:ext cx="533400" cy="790575"/>
              </a:xfrm>
              <a:custGeom>
                <a:avLst/>
                <a:gdLst>
                  <a:gd name="T0" fmla="*/ 2147483646 w 83"/>
                  <a:gd name="T1" fmla="*/ 2147483646 h 123"/>
                  <a:gd name="T2" fmla="*/ 2147483646 w 83"/>
                  <a:gd name="T3" fmla="*/ 2147483646 h 123"/>
                  <a:gd name="T4" fmla="*/ 2147483646 w 83"/>
                  <a:gd name="T5" fmla="*/ 2147483646 h 123"/>
                  <a:gd name="T6" fmla="*/ 2147483646 w 83"/>
                  <a:gd name="T7" fmla="*/ 2147483646 h 123"/>
                  <a:gd name="T8" fmla="*/ 2147483646 w 83"/>
                  <a:gd name="T9" fmla="*/ 2147483646 h 123"/>
                  <a:gd name="T10" fmla="*/ 2147483646 w 83"/>
                  <a:gd name="T11" fmla="*/ 0 h 123"/>
                  <a:gd name="T12" fmla="*/ 2147483646 w 83"/>
                  <a:gd name="T13" fmla="*/ 0 h 123"/>
                  <a:gd name="T14" fmla="*/ 0 w 83"/>
                  <a:gd name="T15" fmla="*/ 2147483646 h 123"/>
                  <a:gd name="T16" fmla="*/ 0 w 83"/>
                  <a:gd name="T17" fmla="*/ 2147483646 h 123"/>
                  <a:gd name="T18" fmla="*/ 2147483646 w 83"/>
                  <a:gd name="T19" fmla="*/ 2147483646 h 123"/>
                  <a:gd name="T20" fmla="*/ 2147483646 w 83"/>
                  <a:gd name="T21" fmla="*/ 2147483646 h 12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3"/>
                  <a:gd name="T34" fmla="*/ 0 h 123"/>
                  <a:gd name="T35" fmla="*/ 83 w 83"/>
                  <a:gd name="T36" fmla="*/ 123 h 12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3" h="123">
                    <a:moveTo>
                      <a:pt x="2" y="120"/>
                    </a:moveTo>
                    <a:cubicBezTo>
                      <a:pt x="2" y="10"/>
                      <a:pt x="2" y="10"/>
                      <a:pt x="2" y="10"/>
                    </a:cubicBezTo>
                    <a:cubicBezTo>
                      <a:pt x="2" y="6"/>
                      <a:pt x="5" y="2"/>
                      <a:pt x="9" y="2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80" y="2"/>
                      <a:pt x="81" y="3"/>
                      <a:pt x="83" y="5"/>
                    </a:cubicBezTo>
                    <a:cubicBezTo>
                      <a:pt x="81" y="2"/>
                      <a:pt x="79" y="0"/>
                      <a:pt x="7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0"/>
                      <a:pt x="1" y="122"/>
                      <a:pt x="2" y="123"/>
                    </a:cubicBezTo>
                    <a:cubicBezTo>
                      <a:pt x="2" y="122"/>
                      <a:pt x="2" y="121"/>
                      <a:pt x="2" y="120"/>
                    </a:cubicBezTo>
                    <a:close/>
                  </a:path>
                </a:pathLst>
              </a:custGeom>
              <a:solidFill>
                <a:srgbClr val="7878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3" name="Freeform 211">
                <a:extLst>
                  <a:ext uri="{FF2B5EF4-FFF2-40B4-BE49-F238E27FC236}">
                    <a16:creationId xmlns:a16="http://schemas.microsoft.com/office/drawing/2014/main" id="{980BA248-1B11-4807-8A29-A6A3793AA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8" y="5715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0 h 5"/>
                  <a:gd name="T4" fmla="*/ 2147483646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ubicBezTo>
                      <a:pt x="2" y="5"/>
                      <a:pt x="1" y="4"/>
                      <a:pt x="1" y="2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4" name="Freeform 212">
                <a:extLst>
                  <a:ext uri="{FF2B5EF4-FFF2-40B4-BE49-F238E27FC236}">
                    <a16:creationId xmlns:a16="http://schemas.microsoft.com/office/drawing/2014/main" id="{AFF0CF68-9215-47AA-9E0D-E570E516A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8" y="57150"/>
                <a:ext cx="25400" cy="25400"/>
              </a:xfrm>
              <a:custGeom>
                <a:avLst/>
                <a:gdLst>
                  <a:gd name="T0" fmla="*/ 2147483646 w 4"/>
                  <a:gd name="T1" fmla="*/ 2147483646 h 4"/>
                  <a:gd name="T2" fmla="*/ 0 w 4"/>
                  <a:gd name="T3" fmla="*/ 2147483646 h 4"/>
                  <a:gd name="T4" fmla="*/ 2147483646 w 4"/>
                  <a:gd name="T5" fmla="*/ 0 h 4"/>
                  <a:gd name="T6" fmla="*/ 2147483646 w 4"/>
                  <a:gd name="T7" fmla="*/ 2147483646 h 4"/>
                  <a:gd name="T8" fmla="*/ 2147483646 w 4"/>
                  <a:gd name="T9" fmla="*/ 214748364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4"/>
                  <a:gd name="T17" fmla="*/ 4 w 4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"/>
                      <a:pt x="3" y="4"/>
                      <a:pt x="2" y="4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Freeform 213">
                <a:extLst>
                  <a:ext uri="{FF2B5EF4-FFF2-40B4-BE49-F238E27FC236}">
                    <a16:creationId xmlns:a16="http://schemas.microsoft.com/office/drawing/2014/main" id="{98EDC8D4-0728-44A3-BB6A-D32AB1C1C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8" y="69850"/>
                <a:ext cx="25400" cy="0"/>
              </a:xfrm>
              <a:custGeom>
                <a:avLst/>
                <a:gdLst>
                  <a:gd name="T0" fmla="*/ 2147483646 w 4"/>
                  <a:gd name="T1" fmla="*/ 2147483646 w 4"/>
                  <a:gd name="T2" fmla="*/ 2147483646 w 4"/>
                  <a:gd name="T3" fmla="*/ 2147483646 w 4"/>
                  <a:gd name="T4" fmla="*/ 0 w 4"/>
                  <a:gd name="T5" fmla="*/ 0 w 4"/>
                  <a:gd name="T6" fmla="*/ 0 w 4"/>
                  <a:gd name="T7" fmla="*/ 0 w 4"/>
                  <a:gd name="T8" fmla="*/ 0 w 4"/>
                  <a:gd name="T9" fmla="*/ 2147483646 w 4"/>
                  <a:gd name="T10" fmla="*/ 2147483646 w 4"/>
                  <a:gd name="T11" fmla="*/ 2147483646 w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"/>
                  <a:gd name="T25" fmla="*/ 4 w 4"/>
                </a:gdLst>
                <a:ahLst/>
                <a:cxnLst>
                  <a:cxn ang="T12">
                    <a:pos x="T0" y="0"/>
                  </a:cxn>
                  <a:cxn ang="T13">
                    <a:pos x="T1" y="0"/>
                  </a:cxn>
                  <a:cxn ang="T14">
                    <a:pos x="T2" y="0"/>
                  </a:cxn>
                  <a:cxn ang="T15">
                    <a:pos x="T3" y="0"/>
                  </a:cxn>
                  <a:cxn ang="T16">
                    <a:pos x="T4" y="0"/>
                  </a:cxn>
                  <a:cxn ang="T17">
                    <a:pos x="T5" y="0"/>
                  </a:cxn>
                  <a:cxn ang="T18">
                    <a:pos x="T6" y="0"/>
                  </a:cxn>
                  <a:cxn ang="T19">
                    <a:pos x="T7" y="0"/>
                  </a:cxn>
                  <a:cxn ang="T20">
                    <a:pos x="T8" y="0"/>
                  </a:cxn>
                  <a:cxn ang="T21">
                    <a:pos x="T9" y="0"/>
                  </a:cxn>
                  <a:cxn ang="T22">
                    <a:pos x="T10" y="0"/>
                  </a:cxn>
                  <a:cxn ang="T23">
                    <a:pos x="T11" y="0"/>
                  </a:cxn>
                </a:cxnLst>
                <a:rect l="T24" t="0" r="T25" b="0"/>
                <a:pathLst>
                  <a:path w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Freeform 214">
                <a:extLst>
                  <a:ext uri="{FF2B5EF4-FFF2-40B4-BE49-F238E27FC236}">
                    <a16:creationId xmlns:a16="http://schemas.microsoft.com/office/drawing/2014/main" id="{740EE092-C2DB-4849-A3DC-3BDE0C041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600" y="5080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0 w 5"/>
                  <a:gd name="T3" fmla="*/ 2147483646 h 5"/>
                  <a:gd name="T4" fmla="*/ 2147483646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5"/>
                    </a:moveTo>
                    <a:cubicBezTo>
                      <a:pt x="0" y="4"/>
                      <a:pt x="0" y="3"/>
                      <a:pt x="0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2"/>
                      <a:pt x="5" y="3"/>
                      <a:pt x="4" y="4"/>
                    </a:cubicBezTo>
                    <a:cubicBezTo>
                      <a:pt x="3" y="5"/>
                      <a:pt x="2" y="5"/>
                      <a:pt x="1" y="5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Freeform 215">
                <a:extLst>
                  <a:ext uri="{FF2B5EF4-FFF2-40B4-BE49-F238E27FC236}">
                    <a16:creationId xmlns:a16="http://schemas.microsoft.com/office/drawing/2014/main" id="{99F61375-E197-4ABD-9928-3802FA7B8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600" y="5080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0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4" y="4"/>
                    </a:moveTo>
                    <a:cubicBezTo>
                      <a:pt x="3" y="5"/>
                      <a:pt x="2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2"/>
                      <a:pt x="5" y="3"/>
                      <a:pt x="4" y="4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Freeform 216">
                <a:extLst>
                  <a:ext uri="{FF2B5EF4-FFF2-40B4-BE49-F238E27FC236}">
                    <a16:creationId xmlns:a16="http://schemas.microsoft.com/office/drawing/2014/main" id="{D863153C-7A50-4A18-A8EE-DC8820870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50" y="57150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0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0 h 4"/>
                  <a:gd name="T22" fmla="*/ 2147483646 w 2"/>
                  <a:gd name="T23" fmla="*/ 0 h 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"/>
                  <a:gd name="T37" fmla="*/ 0 h 4"/>
                  <a:gd name="T38" fmla="*/ 2 w 2"/>
                  <a:gd name="T39" fmla="*/ 4 h 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9" name="Freeform 217">
                <a:extLst>
                  <a:ext uri="{FF2B5EF4-FFF2-40B4-BE49-F238E27FC236}">
                    <a16:creationId xmlns:a16="http://schemas.microsoft.com/office/drawing/2014/main" id="{70C93BB1-70D0-47A6-9276-6FDD2DA8E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600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0 w 5"/>
                  <a:gd name="T3" fmla="*/ 2147483646 h 5"/>
                  <a:gd name="T4" fmla="*/ 2147483646 w 5"/>
                  <a:gd name="T5" fmla="*/ 0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4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2"/>
                      <a:pt x="4" y="3"/>
                    </a:cubicBezTo>
                    <a:cubicBezTo>
                      <a:pt x="3" y="4"/>
                      <a:pt x="2" y="5"/>
                      <a:pt x="1" y="4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0" name="Freeform 218">
                <a:extLst>
                  <a:ext uri="{FF2B5EF4-FFF2-40B4-BE49-F238E27FC236}">
                    <a16:creationId xmlns:a16="http://schemas.microsoft.com/office/drawing/2014/main" id="{0D541B9F-9AC4-4827-BB53-64A550466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600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0 w 5"/>
                  <a:gd name="T5" fmla="*/ 2147483646 h 5"/>
                  <a:gd name="T6" fmla="*/ 2147483646 w 5"/>
                  <a:gd name="T7" fmla="*/ 0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4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2"/>
                      <a:pt x="4" y="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1" name="Freeform 219">
                <a:extLst>
                  <a:ext uri="{FF2B5EF4-FFF2-40B4-BE49-F238E27FC236}">
                    <a16:creationId xmlns:a16="http://schemas.microsoft.com/office/drawing/2014/main" id="{78A4EF8F-1296-4778-B77D-4404B89B5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50" y="765175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2147483646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2147483646 h 4"/>
                  <a:gd name="T22" fmla="*/ 2147483646 w 2"/>
                  <a:gd name="T23" fmla="*/ 2147483646 h 4"/>
                  <a:gd name="T24" fmla="*/ 2147483646 w 2"/>
                  <a:gd name="T25" fmla="*/ 0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"/>
                  <a:gd name="T40" fmla="*/ 0 h 4"/>
                  <a:gd name="T41" fmla="*/ 2 w 2"/>
                  <a:gd name="T42" fmla="*/ 4 h 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Freeform 220">
                <a:extLst>
                  <a:ext uri="{FF2B5EF4-FFF2-40B4-BE49-F238E27FC236}">
                    <a16:creationId xmlns:a16="http://schemas.microsoft.com/office/drawing/2014/main" id="{EFB9BB44-AF42-431C-97C6-AD6B2EEE8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8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2147483646 w 5"/>
                  <a:gd name="T5" fmla="*/ 0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2" y="4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1"/>
                      <a:pt x="5" y="2"/>
                      <a:pt x="5" y="3"/>
                    </a:cubicBezTo>
                    <a:cubicBezTo>
                      <a:pt x="4" y="4"/>
                      <a:pt x="3" y="5"/>
                      <a:pt x="2" y="4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Freeform 221">
                <a:extLst>
                  <a:ext uri="{FF2B5EF4-FFF2-40B4-BE49-F238E27FC236}">
                    <a16:creationId xmlns:a16="http://schemas.microsoft.com/office/drawing/2014/main" id="{DA1D5BFC-1D8B-4177-97C6-A91E9656A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8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2147483646 w 5"/>
                  <a:gd name="T5" fmla="*/ 2147483646 h 5"/>
                  <a:gd name="T6" fmla="*/ 2147483646 w 5"/>
                  <a:gd name="T7" fmla="*/ 0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5" y="3"/>
                    </a:moveTo>
                    <a:cubicBezTo>
                      <a:pt x="4" y="4"/>
                      <a:pt x="3" y="5"/>
                      <a:pt x="2" y="4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1"/>
                      <a:pt x="5" y="2"/>
                      <a:pt x="5" y="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Freeform 222">
                <a:extLst>
                  <a:ext uri="{FF2B5EF4-FFF2-40B4-BE49-F238E27FC236}">
                    <a16:creationId xmlns:a16="http://schemas.microsoft.com/office/drawing/2014/main" id="{45F7AA21-3C3F-49B8-AD13-A8E6F6CA7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8" y="765175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2147483646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2147483646 h 4"/>
                  <a:gd name="T22" fmla="*/ 2147483646 w 2"/>
                  <a:gd name="T23" fmla="*/ 2147483646 h 4"/>
                  <a:gd name="T24" fmla="*/ 2147483646 w 2"/>
                  <a:gd name="T25" fmla="*/ 0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"/>
                  <a:gd name="T40" fmla="*/ 0 h 4"/>
                  <a:gd name="T41" fmla="*/ 2 w 2"/>
                  <a:gd name="T42" fmla="*/ 4 h 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Rectangle 223">
                <a:extLst>
                  <a:ext uri="{FF2B5EF4-FFF2-40B4-BE49-F238E27FC236}">
                    <a16:creationId xmlns:a16="http://schemas.microsoft.com/office/drawing/2014/main" id="{6371BA3E-6D8F-40BC-B637-E1061C0A8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38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486" name="Rectangle 224">
                <a:extLst>
                  <a:ext uri="{FF2B5EF4-FFF2-40B4-BE49-F238E27FC236}">
                    <a16:creationId xmlns:a16="http://schemas.microsoft.com/office/drawing/2014/main" id="{E6167DBE-6AA1-4509-AF0B-4113738FD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88" y="765175"/>
                <a:ext cx="14288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487" name="Rectangle 225">
                <a:extLst>
                  <a:ext uri="{FF2B5EF4-FFF2-40B4-BE49-F238E27FC236}">
                    <a16:creationId xmlns:a16="http://schemas.microsoft.com/office/drawing/2014/main" id="{AEB69D54-3106-45DE-8EDF-39160B03C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488" name="Rectangle 226">
                <a:extLst>
                  <a:ext uri="{FF2B5EF4-FFF2-40B4-BE49-F238E27FC236}">
                    <a16:creationId xmlns:a16="http://schemas.microsoft.com/office/drawing/2014/main" id="{D196153A-3221-4D33-A68F-8E55AF9A8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2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489" name="Rectangle 227">
                <a:extLst>
                  <a:ext uri="{FF2B5EF4-FFF2-40B4-BE49-F238E27FC236}">
                    <a16:creationId xmlns:a16="http://schemas.microsoft.com/office/drawing/2014/main" id="{61DF820C-3170-46E6-BEF8-5BCD0A468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7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490" name="Rectangle 228">
                <a:extLst>
                  <a:ext uri="{FF2B5EF4-FFF2-40B4-BE49-F238E27FC236}">
                    <a16:creationId xmlns:a16="http://schemas.microsoft.com/office/drawing/2014/main" id="{67DE15AA-B566-48C4-925D-3719D112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7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491" name="Rectangle 229">
                <a:extLst>
                  <a:ext uri="{FF2B5EF4-FFF2-40B4-BE49-F238E27FC236}">
                    <a16:creationId xmlns:a16="http://schemas.microsoft.com/office/drawing/2014/main" id="{80304A82-79AB-422A-95B1-F322B377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492" name="Rectangle 230">
                <a:extLst>
                  <a:ext uri="{FF2B5EF4-FFF2-40B4-BE49-F238E27FC236}">
                    <a16:creationId xmlns:a16="http://schemas.microsoft.com/office/drawing/2014/main" id="{2C84CD66-2927-4368-8F28-EA7D0DA64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7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493" name="Rectangle 231">
                <a:extLst>
                  <a:ext uri="{FF2B5EF4-FFF2-40B4-BE49-F238E27FC236}">
                    <a16:creationId xmlns:a16="http://schemas.microsoft.com/office/drawing/2014/main" id="{068003C0-A9E0-42EC-B588-E09D8D2EB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9494" name="Freeform 232">
                <a:extLst>
                  <a:ext uri="{FF2B5EF4-FFF2-40B4-BE49-F238E27FC236}">
                    <a16:creationId xmlns:a16="http://schemas.microsoft.com/office/drawing/2014/main" id="{2B720838-F233-4380-96CE-184304E31B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88" y="141287"/>
                <a:ext cx="404813" cy="404813"/>
              </a:xfrm>
              <a:custGeom>
                <a:avLst/>
                <a:gdLst>
                  <a:gd name="T0" fmla="*/ 2147483646 w 63"/>
                  <a:gd name="T1" fmla="*/ 0 h 63"/>
                  <a:gd name="T2" fmla="*/ 0 w 63"/>
                  <a:gd name="T3" fmla="*/ 2147483646 h 63"/>
                  <a:gd name="T4" fmla="*/ 2147483646 w 63"/>
                  <a:gd name="T5" fmla="*/ 2147483646 h 63"/>
                  <a:gd name="T6" fmla="*/ 2147483646 w 63"/>
                  <a:gd name="T7" fmla="*/ 2147483646 h 63"/>
                  <a:gd name="T8" fmla="*/ 2147483646 w 63"/>
                  <a:gd name="T9" fmla="*/ 0 h 63"/>
                  <a:gd name="T10" fmla="*/ 2147483646 w 63"/>
                  <a:gd name="T11" fmla="*/ 2147483646 h 63"/>
                  <a:gd name="T12" fmla="*/ 2147483646 w 63"/>
                  <a:gd name="T13" fmla="*/ 2147483646 h 63"/>
                  <a:gd name="T14" fmla="*/ 2147483646 w 63"/>
                  <a:gd name="T15" fmla="*/ 2147483646 h 63"/>
                  <a:gd name="T16" fmla="*/ 2147483646 w 63"/>
                  <a:gd name="T17" fmla="*/ 2147483646 h 63"/>
                  <a:gd name="T18" fmla="*/ 2147483646 w 63"/>
                  <a:gd name="T19" fmla="*/ 2147483646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3"/>
                  <a:gd name="T31" fmla="*/ 0 h 63"/>
                  <a:gd name="T32" fmla="*/ 63 w 63"/>
                  <a:gd name="T33" fmla="*/ 63 h 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moveTo>
                      <a:pt x="31" y="37"/>
                    </a:moveTo>
                    <a:cubicBezTo>
                      <a:pt x="29" y="37"/>
                      <a:pt x="26" y="34"/>
                      <a:pt x="26" y="32"/>
                    </a:cubicBezTo>
                    <a:cubicBezTo>
                      <a:pt x="26" y="29"/>
                      <a:pt x="29" y="27"/>
                      <a:pt x="31" y="27"/>
                    </a:cubicBezTo>
                    <a:cubicBezTo>
                      <a:pt x="34" y="27"/>
                      <a:pt x="36" y="29"/>
                      <a:pt x="36" y="32"/>
                    </a:cubicBezTo>
                    <a:cubicBezTo>
                      <a:pt x="36" y="34"/>
                      <a:pt x="34" y="37"/>
                      <a:pt x="31" y="37"/>
                    </a:cubicBezTo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5" name="Freeform 233">
                <a:extLst>
                  <a:ext uri="{FF2B5EF4-FFF2-40B4-BE49-F238E27FC236}">
                    <a16:creationId xmlns:a16="http://schemas.microsoft.com/office/drawing/2014/main" id="{811163F9-1214-41E0-A784-D315B921C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" y="314325"/>
                <a:ext cx="20638" cy="19050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0 w 3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3"/>
                  <a:gd name="T17" fmla="*/ 3 w 3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2" y="1"/>
                      <a:pt x="0" y="0"/>
                    </a:cubicBezTo>
                  </a:path>
                </a:pathLst>
              </a:custGeom>
              <a:solidFill>
                <a:srgbClr val="7877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6" name="Freeform 234">
                <a:extLst>
                  <a:ext uri="{FF2B5EF4-FFF2-40B4-BE49-F238E27FC236}">
                    <a16:creationId xmlns:a16="http://schemas.microsoft.com/office/drawing/2014/main" id="{80805938-71E1-4114-A052-08EA89723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" y="153987"/>
                <a:ext cx="180975" cy="179388"/>
              </a:xfrm>
              <a:custGeom>
                <a:avLst/>
                <a:gdLst>
                  <a:gd name="T0" fmla="*/ 2147483646 w 28"/>
                  <a:gd name="T1" fmla="*/ 0 h 28"/>
                  <a:gd name="T2" fmla="*/ 0 w 28"/>
                  <a:gd name="T3" fmla="*/ 2147483646 h 28"/>
                  <a:gd name="T4" fmla="*/ 2147483646 w 28"/>
                  <a:gd name="T5" fmla="*/ 2147483646 h 28"/>
                  <a:gd name="T6" fmla="*/ 2147483646 w 28"/>
                  <a:gd name="T7" fmla="*/ 2147483646 h 28"/>
                  <a:gd name="T8" fmla="*/ 2147483646 w 28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1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2" y="26"/>
                      <a:pt x="3" y="27"/>
                      <a:pt x="3" y="2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4" y="10"/>
                      <a:pt x="18" y="3"/>
                      <a:pt x="10" y="0"/>
                    </a:cubicBezTo>
                  </a:path>
                </a:pathLst>
              </a:custGeom>
              <a:solidFill>
                <a:srgbClr val="E893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Freeform 235">
                <a:extLst>
                  <a:ext uri="{FF2B5EF4-FFF2-40B4-BE49-F238E27FC236}">
                    <a16:creationId xmlns:a16="http://schemas.microsoft.com/office/drawing/2014/main" id="{9DBE1C8C-2B5E-46E7-85C5-B28186AC3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825" y="360362"/>
                <a:ext cx="19050" cy="12700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2147483646 w 3"/>
                  <a:gd name="T5" fmla="*/ 2147483646 h 2"/>
                  <a:gd name="T6" fmla="*/ 2147483646 w 3"/>
                  <a:gd name="T7" fmla="*/ 2147483646 h 2"/>
                  <a:gd name="T8" fmla="*/ 0 w 3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"/>
                  <a:gd name="T17" fmla="*/ 3 w 3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</a:path>
                </a:pathLst>
              </a:custGeom>
              <a:solidFill>
                <a:srgbClr val="7877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Freeform 236">
                <a:extLst>
                  <a:ext uri="{FF2B5EF4-FFF2-40B4-BE49-F238E27FC236}">
                    <a16:creationId xmlns:a16="http://schemas.microsoft.com/office/drawing/2014/main" id="{6BCCF998-0E3D-4B90-8EBE-01CC36C85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38" y="360362"/>
                <a:ext cx="173038" cy="173038"/>
              </a:xfrm>
              <a:custGeom>
                <a:avLst/>
                <a:gdLst>
                  <a:gd name="T0" fmla="*/ 2147483646 w 27"/>
                  <a:gd name="T1" fmla="*/ 0 h 27"/>
                  <a:gd name="T2" fmla="*/ 0 w 27"/>
                  <a:gd name="T3" fmla="*/ 2147483646 h 27"/>
                  <a:gd name="T4" fmla="*/ 2147483646 w 27"/>
                  <a:gd name="T5" fmla="*/ 2147483646 h 27"/>
                  <a:gd name="T6" fmla="*/ 2147483646 w 27"/>
                  <a:gd name="T7" fmla="*/ 2147483646 h 27"/>
                  <a:gd name="T8" fmla="*/ 2147483646 w 27"/>
                  <a:gd name="T9" fmla="*/ 0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27"/>
                  <a:gd name="T17" fmla="*/ 27 w 27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27">
                    <a:moveTo>
                      <a:pt x="2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8"/>
                      <a:pt x="9" y="24"/>
                      <a:pt x="17" y="27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5" y="1"/>
                      <a:pt x="24" y="0"/>
                    </a:cubicBezTo>
                  </a:path>
                </a:pathLst>
              </a:custGeom>
              <a:solidFill>
                <a:srgbClr val="E893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9" name="Freeform 237">
                <a:extLst>
                  <a:ext uri="{FF2B5EF4-FFF2-40B4-BE49-F238E27FC236}">
                    <a16:creationId xmlns:a16="http://schemas.microsoft.com/office/drawing/2014/main" id="{80CE2BF7-C381-4A01-85BE-84DCD3F39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9075" y="282575"/>
                <a:ext cx="122238" cy="122238"/>
              </a:xfrm>
              <a:custGeom>
                <a:avLst/>
                <a:gdLst>
                  <a:gd name="T0" fmla="*/ 2147483646 w 19"/>
                  <a:gd name="T1" fmla="*/ 0 h 19"/>
                  <a:gd name="T2" fmla="*/ 0 w 19"/>
                  <a:gd name="T3" fmla="*/ 2147483646 h 19"/>
                  <a:gd name="T4" fmla="*/ 2147483646 w 19"/>
                  <a:gd name="T5" fmla="*/ 2147483646 h 19"/>
                  <a:gd name="T6" fmla="*/ 2147483646 w 19"/>
                  <a:gd name="T7" fmla="*/ 2147483646 h 19"/>
                  <a:gd name="T8" fmla="*/ 2147483646 w 19"/>
                  <a:gd name="T9" fmla="*/ 0 h 19"/>
                  <a:gd name="T10" fmla="*/ 2147483646 w 19"/>
                  <a:gd name="T11" fmla="*/ 2147483646 h 19"/>
                  <a:gd name="T12" fmla="*/ 2147483646 w 19"/>
                  <a:gd name="T13" fmla="*/ 2147483646 h 19"/>
                  <a:gd name="T14" fmla="*/ 2147483646 w 19"/>
                  <a:gd name="T15" fmla="*/ 2147483646 h 19"/>
                  <a:gd name="T16" fmla="*/ 2147483646 w 19"/>
                  <a:gd name="T17" fmla="*/ 2147483646 h 19"/>
                  <a:gd name="T18" fmla="*/ 2147483646 w 19"/>
                  <a:gd name="T19" fmla="*/ 2147483646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"/>
                  <a:gd name="T31" fmla="*/ 0 h 19"/>
                  <a:gd name="T32" fmla="*/ 19 w 19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" h="19"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cubicBezTo>
                      <a:pt x="19" y="5"/>
                      <a:pt x="14" y="0"/>
                      <a:pt x="9" y="0"/>
                    </a:cubicBezTo>
                    <a:close/>
                    <a:moveTo>
                      <a:pt x="9" y="15"/>
                    </a:moveTo>
                    <a:cubicBezTo>
                      <a:pt x="7" y="15"/>
                      <a:pt x="4" y="12"/>
                      <a:pt x="4" y="10"/>
                    </a:cubicBezTo>
                    <a:cubicBezTo>
                      <a:pt x="4" y="7"/>
                      <a:pt x="7" y="5"/>
                      <a:pt x="9" y="5"/>
                    </a:cubicBezTo>
                    <a:cubicBezTo>
                      <a:pt x="12" y="5"/>
                      <a:pt x="14" y="7"/>
                      <a:pt x="14" y="10"/>
                    </a:cubicBezTo>
                    <a:cubicBezTo>
                      <a:pt x="14" y="12"/>
                      <a:pt x="12" y="15"/>
                      <a:pt x="9" y="15"/>
                    </a:cubicBez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464" name="文本框 256">
            <a:extLst>
              <a:ext uri="{FF2B5EF4-FFF2-40B4-BE49-F238E27FC236}">
                <a16:creationId xmlns:a16="http://schemas.microsoft.com/office/drawing/2014/main" id="{C76ABD97-A0DD-42E2-9664-ECB2D630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3335338"/>
            <a:ext cx="5413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缓存架构技术知识</a:t>
            </a:r>
          </a:p>
        </p:txBody>
      </p:sp>
      <p:sp>
        <p:nvSpPr>
          <p:cNvPr id="19465" name="文本框 1">
            <a:extLst>
              <a:ext uri="{FF2B5EF4-FFF2-40B4-BE49-F238E27FC236}">
                <a16:creationId xmlns:a16="http://schemas.microsoft.com/office/drawing/2014/main" id="{AFB47DD2-1034-43C5-8459-37122EF80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4403725"/>
            <a:ext cx="3838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汇报人：飞翔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时    间：</a:t>
            </a:r>
            <a:r>
              <a:rPr lang="en-US" altLang="zh-CN" dirty="0">
                <a:solidFill>
                  <a:schemeClr val="bg1"/>
                </a:solidFill>
              </a:rPr>
              <a:t>2022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日</a:t>
            </a:r>
          </a:p>
        </p:txBody>
      </p:sp>
    </p:spTree>
  </p:cSld>
  <p:clrMapOvr>
    <a:masterClrMapping/>
  </p:clrMapOvr>
  <p:transition advClick="0"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6">
            <a:extLst>
              <a:ext uri="{FF2B5EF4-FFF2-40B4-BE49-F238E27FC236}">
                <a16:creationId xmlns:a16="http://schemas.microsoft.com/office/drawing/2014/main" id="{8A9431DB-CEDE-4622-923E-B251C322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39939" name="矩形 7">
            <a:extLst>
              <a:ext uri="{FF2B5EF4-FFF2-40B4-BE49-F238E27FC236}">
                <a16:creationId xmlns:a16="http://schemas.microsoft.com/office/drawing/2014/main" id="{F3CC73A8-A58F-443A-AAC2-C1050531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39940" name="文本框 1">
            <a:extLst>
              <a:ext uri="{FF2B5EF4-FFF2-40B4-BE49-F238E27FC236}">
                <a16:creationId xmlns:a16="http://schemas.microsoft.com/office/drawing/2014/main" id="{02D11E92-11A0-4623-BA60-C02A7D68F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4569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集群之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cluster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942" name="AutoShape 7">
            <a:extLst>
              <a:ext uri="{FF2B5EF4-FFF2-40B4-BE49-F238E27FC236}">
                <a16:creationId xmlns:a16="http://schemas.microsoft.com/office/drawing/2014/main" id="{5A709B81-C6BA-4A25-9C44-89DAB90E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2771775"/>
            <a:ext cx="2227263" cy="2227263"/>
          </a:xfrm>
          <a:prstGeom prst="diamond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943" name="AutoShape 8">
            <a:extLst>
              <a:ext uri="{FF2B5EF4-FFF2-40B4-BE49-F238E27FC236}">
                <a16:creationId xmlns:a16="http://schemas.microsoft.com/office/drawing/2014/main" id="{E9644C4F-10AF-45FB-BC30-48E8E2044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2771775"/>
            <a:ext cx="2228850" cy="2227263"/>
          </a:xfrm>
          <a:prstGeom prst="diamond">
            <a:avLst/>
          </a:prstGeom>
          <a:solidFill>
            <a:srgbClr val="00B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944" name="AutoShape 9">
            <a:extLst>
              <a:ext uri="{FF2B5EF4-FFF2-40B4-BE49-F238E27FC236}">
                <a16:creationId xmlns:a16="http://schemas.microsoft.com/office/drawing/2014/main" id="{E51B4688-B995-4F24-B93C-7F42C00C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2771775"/>
            <a:ext cx="2228850" cy="2227263"/>
          </a:xfrm>
          <a:prstGeom prst="diamond">
            <a:avLst/>
          </a:prstGeom>
          <a:solidFill>
            <a:srgbClr val="F7B5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945" name="AutoShape 10">
            <a:extLst>
              <a:ext uri="{FF2B5EF4-FFF2-40B4-BE49-F238E27FC236}">
                <a16:creationId xmlns:a16="http://schemas.microsoft.com/office/drawing/2014/main" id="{7D3A00A4-D584-429D-B675-F86B85C9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788" y="2757488"/>
            <a:ext cx="2227262" cy="2227262"/>
          </a:xfrm>
          <a:prstGeom prst="diamond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946" name="AutoShape 11">
            <a:extLst>
              <a:ext uri="{FF2B5EF4-FFF2-40B4-BE49-F238E27FC236}">
                <a16:creationId xmlns:a16="http://schemas.microsoft.com/office/drawing/2014/main" id="{D5AEB707-99BD-4537-B660-6A3D361D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4067175"/>
            <a:ext cx="2227263" cy="2227263"/>
          </a:xfrm>
          <a:prstGeom prst="diamond">
            <a:avLst/>
          </a:prstGeom>
          <a:solidFill>
            <a:srgbClr val="71C1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947" name="AutoShape 12">
            <a:extLst>
              <a:ext uri="{FF2B5EF4-FFF2-40B4-BE49-F238E27FC236}">
                <a16:creationId xmlns:a16="http://schemas.microsoft.com/office/drawing/2014/main" id="{27AB5C59-5650-464D-B0E7-749BAAB9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4067175"/>
            <a:ext cx="2228850" cy="2227263"/>
          </a:xfrm>
          <a:prstGeom prst="diamond">
            <a:avLst/>
          </a:prstGeom>
          <a:solidFill>
            <a:srgbClr val="00CF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948" name="AutoShape 13">
            <a:extLst>
              <a:ext uri="{FF2B5EF4-FFF2-40B4-BE49-F238E27FC236}">
                <a16:creationId xmlns:a16="http://schemas.microsoft.com/office/drawing/2014/main" id="{F6CF787F-CBB2-40C1-853D-E581C076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8" y="4067175"/>
            <a:ext cx="2228850" cy="2227263"/>
          </a:xfrm>
          <a:prstGeom prst="diamond">
            <a:avLst/>
          </a:prstGeom>
          <a:solidFill>
            <a:srgbClr val="008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949" name="TextBox 6">
            <a:extLst>
              <a:ext uri="{FF2B5EF4-FFF2-40B4-BE49-F238E27FC236}">
                <a16:creationId xmlns:a16="http://schemas.microsoft.com/office/drawing/2014/main" id="{13980FBE-781B-4FDE-BD0A-8B4E180B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8" y="1423988"/>
            <a:ext cx="8951912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 cluster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可以理解为多个主从架构的节点组合，共同对外服务。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 Cluster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要求至少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个主从组合才能组成一个集群，同时每个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至少需要有一个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39950" name="AutoShape 7">
            <a:extLst>
              <a:ext uri="{FF2B5EF4-FFF2-40B4-BE49-F238E27FC236}">
                <a16:creationId xmlns:a16="http://schemas.microsoft.com/office/drawing/2014/main" id="{7AD14131-7D17-4F44-A861-1C29CF640E81}"/>
              </a:ext>
            </a:extLst>
          </p:cNvPr>
          <p:cNvSpPr>
            <a:spLocks/>
          </p:cNvSpPr>
          <p:nvPr/>
        </p:nvSpPr>
        <p:spPr bwMode="auto">
          <a:xfrm>
            <a:off x="2517775" y="3241675"/>
            <a:ext cx="530225" cy="4683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0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21600" y="8640"/>
                </a:moveTo>
                <a:cubicBezTo>
                  <a:pt x="21600" y="3960"/>
                  <a:pt x="16676" y="0"/>
                  <a:pt x="10800" y="0"/>
                </a:cubicBezTo>
                <a:cubicBezTo>
                  <a:pt x="4765" y="0"/>
                  <a:pt x="0" y="3960"/>
                  <a:pt x="0" y="8640"/>
                </a:cubicBezTo>
                <a:cubicBezTo>
                  <a:pt x="0" y="12060"/>
                  <a:pt x="2382" y="14940"/>
                  <a:pt x="5876" y="16380"/>
                </a:cubicBezTo>
                <a:cubicBezTo>
                  <a:pt x="6035" y="17280"/>
                  <a:pt x="5718" y="19080"/>
                  <a:pt x="3335" y="21600"/>
                </a:cubicBezTo>
                <a:cubicBezTo>
                  <a:pt x="3335" y="21600"/>
                  <a:pt x="8576" y="19980"/>
                  <a:pt x="11435" y="17280"/>
                </a:cubicBezTo>
                <a:cubicBezTo>
                  <a:pt x="17153" y="16920"/>
                  <a:pt x="21600" y="13140"/>
                  <a:pt x="21600" y="8640"/>
                </a:cubicBezTo>
                <a:close/>
                <a:moveTo>
                  <a:pt x="21600" y="8640"/>
                </a:move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951" name="AutoShape 10">
            <a:extLst>
              <a:ext uri="{FF2B5EF4-FFF2-40B4-BE49-F238E27FC236}">
                <a16:creationId xmlns:a16="http://schemas.microsoft.com/office/drawing/2014/main" id="{D1239C43-2E2D-427E-87D7-F7EB86DA6714}"/>
              </a:ext>
            </a:extLst>
          </p:cNvPr>
          <p:cNvSpPr>
            <a:spLocks/>
          </p:cNvSpPr>
          <p:nvPr/>
        </p:nvSpPr>
        <p:spPr bwMode="auto">
          <a:xfrm>
            <a:off x="3663950" y="4489450"/>
            <a:ext cx="466725" cy="388938"/>
          </a:xfrm>
          <a:custGeom>
            <a:avLst/>
            <a:gdLst>
              <a:gd name="T0" fmla="*/ 2147483646 w 21600"/>
              <a:gd name="T1" fmla="*/ 2147483646 h 21579"/>
              <a:gd name="T2" fmla="*/ 2147483646 w 21600"/>
              <a:gd name="T3" fmla="*/ 2147483646 h 21579"/>
              <a:gd name="T4" fmla="*/ 2147483646 w 21600"/>
              <a:gd name="T5" fmla="*/ 2147483646 h 21579"/>
              <a:gd name="T6" fmla="*/ 2147483646 w 21600"/>
              <a:gd name="T7" fmla="*/ 2147483646 h 21579"/>
              <a:gd name="T8" fmla="*/ 2147483646 w 21600"/>
              <a:gd name="T9" fmla="*/ 2147483646 h 21579"/>
              <a:gd name="T10" fmla="*/ 2147483646 w 21600"/>
              <a:gd name="T11" fmla="*/ 2147483646 h 21579"/>
              <a:gd name="T12" fmla="*/ 2147483646 w 21600"/>
              <a:gd name="T13" fmla="*/ 2147483646 h 21579"/>
              <a:gd name="T14" fmla="*/ 2147483646 w 21600"/>
              <a:gd name="T15" fmla="*/ 2147483646 h 21579"/>
              <a:gd name="T16" fmla="*/ 2147483646 w 21600"/>
              <a:gd name="T17" fmla="*/ 2147483646 h 21579"/>
              <a:gd name="T18" fmla="*/ 2147483646 w 21600"/>
              <a:gd name="T19" fmla="*/ 2147483646 h 21579"/>
              <a:gd name="T20" fmla="*/ 2147483646 w 21600"/>
              <a:gd name="T21" fmla="*/ 2147483646 h 21579"/>
              <a:gd name="T22" fmla="*/ 2147483646 w 21600"/>
              <a:gd name="T23" fmla="*/ 2147483646 h 21579"/>
              <a:gd name="T24" fmla="*/ 2147483646 w 21600"/>
              <a:gd name="T25" fmla="*/ 2147483646 h 21579"/>
              <a:gd name="T26" fmla="*/ 2147483646 w 21600"/>
              <a:gd name="T27" fmla="*/ 2147483646 h 21579"/>
              <a:gd name="T28" fmla="*/ 2147483646 w 21600"/>
              <a:gd name="T29" fmla="*/ 2147483646 h 21579"/>
              <a:gd name="T30" fmla="*/ 2147483646 w 21600"/>
              <a:gd name="T31" fmla="*/ 2147483646 h 21579"/>
              <a:gd name="T32" fmla="*/ 2147483646 w 21600"/>
              <a:gd name="T33" fmla="*/ 2147483646 h 21579"/>
              <a:gd name="T34" fmla="*/ 2147483646 w 21600"/>
              <a:gd name="T35" fmla="*/ 2147483646 h 21579"/>
              <a:gd name="T36" fmla="*/ 2147483646 w 21600"/>
              <a:gd name="T37" fmla="*/ 2147483646 h 21579"/>
              <a:gd name="T38" fmla="*/ 2147483646 w 21600"/>
              <a:gd name="T39" fmla="*/ 2147483646 h 21579"/>
              <a:gd name="T40" fmla="*/ 2147483646 w 21600"/>
              <a:gd name="T41" fmla="*/ 2147483646 h 21579"/>
              <a:gd name="T42" fmla="*/ 2147483646 w 21600"/>
              <a:gd name="T43" fmla="*/ 2147483646 h 21579"/>
              <a:gd name="T44" fmla="*/ 2147483646 w 21600"/>
              <a:gd name="T45" fmla="*/ 2147483646 h 21579"/>
              <a:gd name="T46" fmla="*/ 2147483646 w 21600"/>
              <a:gd name="T47" fmla="*/ 2147483646 h 21579"/>
              <a:gd name="T48" fmla="*/ 2147483646 w 21600"/>
              <a:gd name="T49" fmla="*/ 2147483646 h 21579"/>
              <a:gd name="T50" fmla="*/ 2147483646 w 21600"/>
              <a:gd name="T51" fmla="*/ 2147483646 h 21579"/>
              <a:gd name="T52" fmla="*/ 2147483646 w 21600"/>
              <a:gd name="T53" fmla="*/ 2147483646 h 21579"/>
              <a:gd name="T54" fmla="*/ 2147483646 w 21600"/>
              <a:gd name="T55" fmla="*/ 2147483646 h 21579"/>
              <a:gd name="T56" fmla="*/ 0 w 21600"/>
              <a:gd name="T57" fmla="*/ 2147483646 h 21579"/>
              <a:gd name="T58" fmla="*/ 0 w 21600"/>
              <a:gd name="T59" fmla="*/ 2147483646 h 21579"/>
              <a:gd name="T60" fmla="*/ 2147483646 w 21600"/>
              <a:gd name="T61" fmla="*/ 2147483646 h 21579"/>
              <a:gd name="T62" fmla="*/ 2147483646 w 21600"/>
              <a:gd name="T63" fmla="*/ 2147483646 h 21579"/>
              <a:gd name="T64" fmla="*/ 2147483646 w 21600"/>
              <a:gd name="T65" fmla="*/ 2147483646 h 21579"/>
              <a:gd name="T66" fmla="*/ 2147483646 w 21600"/>
              <a:gd name="T67" fmla="*/ 2147483646 h 21579"/>
              <a:gd name="T68" fmla="*/ 2147483646 w 21600"/>
              <a:gd name="T69" fmla="*/ 2147483646 h 21579"/>
              <a:gd name="T70" fmla="*/ 2147483646 w 21600"/>
              <a:gd name="T71" fmla="*/ 2147483646 h 21579"/>
              <a:gd name="T72" fmla="*/ 2147483646 w 21600"/>
              <a:gd name="T73" fmla="*/ 0 h 21579"/>
              <a:gd name="T74" fmla="*/ 2147483646 w 21600"/>
              <a:gd name="T75" fmla="*/ 2147483646 h 21579"/>
              <a:gd name="T76" fmla="*/ 2147483646 w 21600"/>
              <a:gd name="T77" fmla="*/ 2147483646 h 21579"/>
              <a:gd name="T78" fmla="*/ 2147483646 w 21600"/>
              <a:gd name="T79" fmla="*/ 2147483646 h 21579"/>
              <a:gd name="T80" fmla="*/ 2147483646 w 21600"/>
              <a:gd name="T81" fmla="*/ 2147483646 h 21579"/>
              <a:gd name="T82" fmla="*/ 2147483646 w 21600"/>
              <a:gd name="T83" fmla="*/ 2147483646 h 21579"/>
              <a:gd name="T84" fmla="*/ 2147483646 w 21600"/>
              <a:gd name="T85" fmla="*/ 2147483646 h 21579"/>
              <a:gd name="T86" fmla="*/ 2147483646 w 21600"/>
              <a:gd name="T87" fmla="*/ 2147483646 h 21579"/>
              <a:gd name="T88" fmla="*/ 2147483646 w 21600"/>
              <a:gd name="T89" fmla="*/ 2147483646 h 21579"/>
              <a:gd name="T90" fmla="*/ 2147483646 w 21600"/>
              <a:gd name="T91" fmla="*/ 2147483646 h 21579"/>
              <a:gd name="T92" fmla="*/ 2147483646 w 21600"/>
              <a:gd name="T93" fmla="*/ 2147483646 h 21579"/>
              <a:gd name="T94" fmla="*/ 2147483646 w 21600"/>
              <a:gd name="T95" fmla="*/ 2147483646 h 21579"/>
              <a:gd name="T96" fmla="*/ 2147483646 w 21600"/>
              <a:gd name="T97" fmla="*/ 2147483646 h 21579"/>
              <a:gd name="T98" fmla="*/ 2147483646 w 21600"/>
              <a:gd name="T99" fmla="*/ 2147483646 h 21579"/>
              <a:gd name="T100" fmla="*/ 2147483646 w 21600"/>
              <a:gd name="T101" fmla="*/ 2147483646 h 21579"/>
              <a:gd name="T102" fmla="*/ 2147483646 w 21600"/>
              <a:gd name="T103" fmla="*/ 2147483646 h 21579"/>
              <a:gd name="T104" fmla="*/ 2147483646 w 21600"/>
              <a:gd name="T105" fmla="*/ 2147483646 h 21579"/>
              <a:gd name="T106" fmla="*/ 2147483646 w 21600"/>
              <a:gd name="T107" fmla="*/ 2147483646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1600"/>
              <a:gd name="T163" fmla="*/ 0 h 21579"/>
              <a:gd name="T164" fmla="*/ 21600 w 21600"/>
              <a:gd name="T165" fmla="*/ 21579 h 2157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4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952" name="AutoShape 8">
            <a:extLst>
              <a:ext uri="{FF2B5EF4-FFF2-40B4-BE49-F238E27FC236}">
                <a16:creationId xmlns:a16="http://schemas.microsoft.com/office/drawing/2014/main" id="{F42B8BEC-E6C0-4899-B262-71FE9EEFF632}"/>
              </a:ext>
            </a:extLst>
          </p:cNvPr>
          <p:cNvSpPr>
            <a:spLocks/>
          </p:cNvSpPr>
          <p:nvPr/>
        </p:nvSpPr>
        <p:spPr bwMode="auto">
          <a:xfrm>
            <a:off x="4756150" y="3321050"/>
            <a:ext cx="522288" cy="355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0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1600"/>
              <a:gd name="T118" fmla="*/ 0 h 21600"/>
              <a:gd name="T119" fmla="*/ 21600 w 21600"/>
              <a:gd name="T120" fmla="*/ 21600 h 2160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1600" h="21600">
                <a:moveTo>
                  <a:pt x="18573" y="9488"/>
                </a:moveTo>
                <a:cubicBezTo>
                  <a:pt x="18711" y="8882"/>
                  <a:pt x="18848" y="8075"/>
                  <a:pt x="18848" y="7469"/>
                </a:cubicBezTo>
                <a:cubicBezTo>
                  <a:pt x="18848" y="3432"/>
                  <a:pt x="16510" y="0"/>
                  <a:pt x="13758" y="0"/>
                </a:cubicBezTo>
                <a:cubicBezTo>
                  <a:pt x="10456" y="0"/>
                  <a:pt x="10043" y="3634"/>
                  <a:pt x="10043" y="3634"/>
                </a:cubicBezTo>
                <a:cubicBezTo>
                  <a:pt x="10043" y="3634"/>
                  <a:pt x="8668" y="1211"/>
                  <a:pt x="6329" y="1615"/>
                </a:cubicBezTo>
                <a:cubicBezTo>
                  <a:pt x="4127" y="2221"/>
                  <a:pt x="2752" y="5047"/>
                  <a:pt x="2752" y="8075"/>
                </a:cubicBezTo>
                <a:cubicBezTo>
                  <a:pt x="2752" y="8478"/>
                  <a:pt x="2752" y="9084"/>
                  <a:pt x="2889" y="9488"/>
                </a:cubicBezTo>
                <a:cubicBezTo>
                  <a:pt x="1238" y="10295"/>
                  <a:pt x="0" y="12718"/>
                  <a:pt x="0" y="15342"/>
                </a:cubicBezTo>
                <a:cubicBezTo>
                  <a:pt x="0" y="18774"/>
                  <a:pt x="1926" y="21600"/>
                  <a:pt x="4265" y="21600"/>
                </a:cubicBezTo>
                <a:cubicBezTo>
                  <a:pt x="17335" y="21600"/>
                  <a:pt x="17335" y="21600"/>
                  <a:pt x="17335" y="21600"/>
                </a:cubicBezTo>
                <a:cubicBezTo>
                  <a:pt x="19674" y="21600"/>
                  <a:pt x="21600" y="18774"/>
                  <a:pt x="21600" y="15342"/>
                </a:cubicBezTo>
                <a:cubicBezTo>
                  <a:pt x="21600" y="12516"/>
                  <a:pt x="20362" y="10295"/>
                  <a:pt x="18573" y="9488"/>
                </a:cubicBezTo>
                <a:close/>
                <a:moveTo>
                  <a:pt x="16510" y="20389"/>
                </a:moveTo>
                <a:cubicBezTo>
                  <a:pt x="10869" y="20389"/>
                  <a:pt x="10869" y="20389"/>
                  <a:pt x="10869" y="20389"/>
                </a:cubicBezTo>
                <a:cubicBezTo>
                  <a:pt x="11282" y="19581"/>
                  <a:pt x="14308" y="15342"/>
                  <a:pt x="14308" y="15342"/>
                </a:cubicBezTo>
                <a:cubicBezTo>
                  <a:pt x="14308" y="15342"/>
                  <a:pt x="14721" y="14736"/>
                  <a:pt x="14171" y="14736"/>
                </a:cubicBezTo>
                <a:cubicBezTo>
                  <a:pt x="13620" y="14736"/>
                  <a:pt x="12657" y="14736"/>
                  <a:pt x="12657" y="14736"/>
                </a:cubicBezTo>
                <a:cubicBezTo>
                  <a:pt x="12657" y="14736"/>
                  <a:pt x="12657" y="14333"/>
                  <a:pt x="12657" y="13727"/>
                </a:cubicBezTo>
                <a:cubicBezTo>
                  <a:pt x="12657" y="12112"/>
                  <a:pt x="12657" y="8882"/>
                  <a:pt x="12657" y="7469"/>
                </a:cubicBezTo>
                <a:cubicBezTo>
                  <a:pt x="12657" y="7469"/>
                  <a:pt x="12657" y="7267"/>
                  <a:pt x="12382" y="7267"/>
                </a:cubicBezTo>
                <a:cubicBezTo>
                  <a:pt x="12107" y="7267"/>
                  <a:pt x="9218" y="7267"/>
                  <a:pt x="8805" y="7267"/>
                </a:cubicBezTo>
                <a:cubicBezTo>
                  <a:pt x="8530" y="7267"/>
                  <a:pt x="8530" y="7671"/>
                  <a:pt x="8530" y="7671"/>
                </a:cubicBezTo>
                <a:cubicBezTo>
                  <a:pt x="8530" y="8882"/>
                  <a:pt x="8530" y="12112"/>
                  <a:pt x="8530" y="13727"/>
                </a:cubicBezTo>
                <a:cubicBezTo>
                  <a:pt x="8530" y="14333"/>
                  <a:pt x="8530" y="14736"/>
                  <a:pt x="8530" y="14736"/>
                </a:cubicBezTo>
                <a:cubicBezTo>
                  <a:pt x="8530" y="14736"/>
                  <a:pt x="7429" y="14736"/>
                  <a:pt x="7017" y="14736"/>
                </a:cubicBezTo>
                <a:cubicBezTo>
                  <a:pt x="6604" y="14736"/>
                  <a:pt x="7017" y="15342"/>
                  <a:pt x="7017" y="15342"/>
                </a:cubicBezTo>
                <a:cubicBezTo>
                  <a:pt x="10456" y="20389"/>
                  <a:pt x="10456" y="20389"/>
                  <a:pt x="10456" y="20389"/>
                </a:cubicBezTo>
                <a:cubicBezTo>
                  <a:pt x="5228" y="20389"/>
                  <a:pt x="5228" y="20389"/>
                  <a:pt x="5228" y="20389"/>
                </a:cubicBezTo>
                <a:cubicBezTo>
                  <a:pt x="3164" y="20389"/>
                  <a:pt x="1513" y="17966"/>
                  <a:pt x="1513" y="15140"/>
                </a:cubicBezTo>
                <a:cubicBezTo>
                  <a:pt x="1513" y="12718"/>
                  <a:pt x="2614" y="10901"/>
                  <a:pt x="3990" y="10093"/>
                </a:cubicBezTo>
                <a:cubicBezTo>
                  <a:pt x="3852" y="9690"/>
                  <a:pt x="3852" y="9286"/>
                  <a:pt x="3852" y="8882"/>
                </a:cubicBezTo>
                <a:cubicBezTo>
                  <a:pt x="3852" y="6460"/>
                  <a:pt x="5090" y="4037"/>
                  <a:pt x="7017" y="3432"/>
                </a:cubicBezTo>
                <a:cubicBezTo>
                  <a:pt x="9080" y="3230"/>
                  <a:pt x="10318" y="6056"/>
                  <a:pt x="10318" y="6056"/>
                </a:cubicBezTo>
                <a:cubicBezTo>
                  <a:pt x="10318" y="6056"/>
                  <a:pt x="10594" y="2221"/>
                  <a:pt x="13483" y="2221"/>
                </a:cubicBezTo>
                <a:cubicBezTo>
                  <a:pt x="15822" y="2221"/>
                  <a:pt x="17610" y="5047"/>
                  <a:pt x="17610" y="8478"/>
                </a:cubicBezTo>
                <a:cubicBezTo>
                  <a:pt x="17610" y="9084"/>
                  <a:pt x="17610" y="9690"/>
                  <a:pt x="17473" y="10093"/>
                </a:cubicBezTo>
                <a:cubicBezTo>
                  <a:pt x="18986" y="10699"/>
                  <a:pt x="20224" y="12718"/>
                  <a:pt x="20224" y="15140"/>
                </a:cubicBezTo>
                <a:cubicBezTo>
                  <a:pt x="20224" y="17966"/>
                  <a:pt x="18573" y="20389"/>
                  <a:pt x="16510" y="20389"/>
                </a:cubicBezTo>
                <a:close/>
                <a:moveTo>
                  <a:pt x="16510" y="20389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953" name="AutoShape 9">
            <a:extLst>
              <a:ext uri="{FF2B5EF4-FFF2-40B4-BE49-F238E27FC236}">
                <a16:creationId xmlns:a16="http://schemas.microsoft.com/office/drawing/2014/main" id="{9FDF0FCE-622B-4364-A552-6D6E35C60CA4}"/>
              </a:ext>
            </a:extLst>
          </p:cNvPr>
          <p:cNvSpPr>
            <a:spLocks/>
          </p:cNvSpPr>
          <p:nvPr/>
        </p:nvSpPr>
        <p:spPr bwMode="auto">
          <a:xfrm>
            <a:off x="5926138" y="4489450"/>
            <a:ext cx="414337" cy="41433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2147483646 w 21600"/>
              <a:gd name="T83" fmla="*/ 2147483646 h 21600"/>
              <a:gd name="T84" fmla="*/ 2147483646 w 21600"/>
              <a:gd name="T85" fmla="*/ 2147483646 h 21600"/>
              <a:gd name="T86" fmla="*/ 2147483646 w 21600"/>
              <a:gd name="T87" fmla="*/ 2147483646 h 21600"/>
              <a:gd name="T88" fmla="*/ 2147483646 w 21600"/>
              <a:gd name="T89" fmla="*/ 2147483646 h 21600"/>
              <a:gd name="T90" fmla="*/ 2147483646 w 21600"/>
              <a:gd name="T91" fmla="*/ 2147483646 h 21600"/>
              <a:gd name="T92" fmla="*/ 2147483646 w 21600"/>
              <a:gd name="T93" fmla="*/ 2147483646 h 21600"/>
              <a:gd name="T94" fmla="*/ 2147483646 w 21600"/>
              <a:gd name="T95" fmla="*/ 2147483646 h 21600"/>
              <a:gd name="T96" fmla="*/ 2147483646 w 21600"/>
              <a:gd name="T97" fmla="*/ 2147483646 h 21600"/>
              <a:gd name="T98" fmla="*/ 2147483646 w 21600"/>
              <a:gd name="T99" fmla="*/ 2147483646 h 21600"/>
              <a:gd name="T100" fmla="*/ 2147483646 w 21600"/>
              <a:gd name="T101" fmla="*/ 2147483646 h 21600"/>
              <a:gd name="T102" fmla="*/ 2147483646 w 21600"/>
              <a:gd name="T103" fmla="*/ 2147483646 h 21600"/>
              <a:gd name="T104" fmla="*/ 2147483646 w 21600"/>
              <a:gd name="T105" fmla="*/ 2147483646 h 21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600"/>
              <a:gd name="T160" fmla="*/ 0 h 21600"/>
              <a:gd name="T161" fmla="*/ 21600 w 21600"/>
              <a:gd name="T162" fmla="*/ 21600 h 2160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600" h="21600">
                <a:moveTo>
                  <a:pt x="10800" y="0"/>
                </a:moveTo>
                <a:cubicBezTo>
                  <a:pt x="4860" y="0"/>
                  <a:pt x="0" y="4860"/>
                  <a:pt x="0" y="10800"/>
                </a:cubicBezTo>
                <a:cubicBezTo>
                  <a:pt x="0" y="16740"/>
                  <a:pt x="4860" y="21600"/>
                  <a:pt x="10800" y="21600"/>
                </a:cubicBezTo>
                <a:cubicBezTo>
                  <a:pt x="16740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lose/>
                <a:moveTo>
                  <a:pt x="14940" y="4320"/>
                </a:moveTo>
                <a:cubicBezTo>
                  <a:pt x="15660" y="3780"/>
                  <a:pt x="15660" y="3780"/>
                  <a:pt x="15660" y="3780"/>
                </a:cubicBezTo>
                <a:cubicBezTo>
                  <a:pt x="15660" y="3780"/>
                  <a:pt x="15300" y="3060"/>
                  <a:pt x="15480" y="2520"/>
                </a:cubicBezTo>
                <a:cubicBezTo>
                  <a:pt x="15660" y="2520"/>
                  <a:pt x="16380" y="2880"/>
                  <a:pt x="16920" y="3600"/>
                </a:cubicBezTo>
                <a:cubicBezTo>
                  <a:pt x="16560" y="5220"/>
                  <a:pt x="15480" y="5040"/>
                  <a:pt x="15480" y="5040"/>
                </a:cubicBezTo>
                <a:cubicBezTo>
                  <a:pt x="15480" y="5040"/>
                  <a:pt x="14760" y="5040"/>
                  <a:pt x="14940" y="4320"/>
                </a:cubicBezTo>
                <a:close/>
                <a:moveTo>
                  <a:pt x="8460" y="13860"/>
                </a:moveTo>
                <a:cubicBezTo>
                  <a:pt x="8280" y="14040"/>
                  <a:pt x="8100" y="14580"/>
                  <a:pt x="7920" y="15120"/>
                </a:cubicBezTo>
                <a:cubicBezTo>
                  <a:pt x="7740" y="15480"/>
                  <a:pt x="7560" y="15660"/>
                  <a:pt x="7380" y="15840"/>
                </a:cubicBezTo>
                <a:cubicBezTo>
                  <a:pt x="7020" y="16020"/>
                  <a:pt x="7020" y="16380"/>
                  <a:pt x="7020" y="16380"/>
                </a:cubicBezTo>
                <a:cubicBezTo>
                  <a:pt x="6840" y="17100"/>
                  <a:pt x="6840" y="17100"/>
                  <a:pt x="6840" y="17100"/>
                </a:cubicBezTo>
                <a:cubicBezTo>
                  <a:pt x="6840" y="17100"/>
                  <a:pt x="7020" y="17820"/>
                  <a:pt x="7200" y="18000"/>
                </a:cubicBezTo>
                <a:cubicBezTo>
                  <a:pt x="7200" y="18360"/>
                  <a:pt x="6660" y="19800"/>
                  <a:pt x="6660" y="19800"/>
                </a:cubicBezTo>
                <a:cubicBezTo>
                  <a:pt x="6120" y="19620"/>
                  <a:pt x="5940" y="19080"/>
                  <a:pt x="5760" y="18720"/>
                </a:cubicBezTo>
                <a:cubicBezTo>
                  <a:pt x="5760" y="18360"/>
                  <a:pt x="5400" y="18180"/>
                  <a:pt x="5580" y="17820"/>
                </a:cubicBezTo>
                <a:cubicBezTo>
                  <a:pt x="5580" y="17280"/>
                  <a:pt x="5220" y="17100"/>
                  <a:pt x="5040" y="16920"/>
                </a:cubicBezTo>
                <a:cubicBezTo>
                  <a:pt x="4860" y="16560"/>
                  <a:pt x="4680" y="16200"/>
                  <a:pt x="4680" y="16020"/>
                </a:cubicBezTo>
                <a:cubicBezTo>
                  <a:pt x="4680" y="15840"/>
                  <a:pt x="4140" y="15480"/>
                  <a:pt x="4140" y="15480"/>
                </a:cubicBezTo>
                <a:cubicBezTo>
                  <a:pt x="4140" y="15480"/>
                  <a:pt x="3240" y="14940"/>
                  <a:pt x="3060" y="14760"/>
                </a:cubicBezTo>
                <a:cubicBezTo>
                  <a:pt x="2880" y="14580"/>
                  <a:pt x="2700" y="13860"/>
                  <a:pt x="2700" y="13500"/>
                </a:cubicBezTo>
                <a:cubicBezTo>
                  <a:pt x="2700" y="13140"/>
                  <a:pt x="2880" y="12240"/>
                  <a:pt x="2880" y="12240"/>
                </a:cubicBezTo>
                <a:cubicBezTo>
                  <a:pt x="2880" y="12240"/>
                  <a:pt x="3240" y="11880"/>
                  <a:pt x="3060" y="11700"/>
                </a:cubicBezTo>
                <a:cubicBezTo>
                  <a:pt x="2700" y="11520"/>
                  <a:pt x="2700" y="10800"/>
                  <a:pt x="2700" y="10800"/>
                </a:cubicBezTo>
                <a:cubicBezTo>
                  <a:pt x="2340" y="10440"/>
                  <a:pt x="2340" y="10440"/>
                  <a:pt x="2340" y="10440"/>
                </a:cubicBezTo>
                <a:cubicBezTo>
                  <a:pt x="2340" y="10440"/>
                  <a:pt x="1980" y="9900"/>
                  <a:pt x="1800" y="9720"/>
                </a:cubicBezTo>
                <a:cubicBezTo>
                  <a:pt x="1800" y="9360"/>
                  <a:pt x="1800" y="9180"/>
                  <a:pt x="1980" y="9000"/>
                </a:cubicBezTo>
                <a:cubicBezTo>
                  <a:pt x="1980" y="8820"/>
                  <a:pt x="1800" y="8280"/>
                  <a:pt x="1800" y="8100"/>
                </a:cubicBezTo>
                <a:cubicBezTo>
                  <a:pt x="3600" y="3600"/>
                  <a:pt x="6660" y="2700"/>
                  <a:pt x="6660" y="2700"/>
                </a:cubicBezTo>
                <a:cubicBezTo>
                  <a:pt x="6840" y="3600"/>
                  <a:pt x="6840" y="3600"/>
                  <a:pt x="6840" y="3600"/>
                </a:cubicBezTo>
                <a:cubicBezTo>
                  <a:pt x="6840" y="3600"/>
                  <a:pt x="6300" y="3780"/>
                  <a:pt x="6120" y="3780"/>
                </a:cubicBezTo>
                <a:cubicBezTo>
                  <a:pt x="5760" y="3600"/>
                  <a:pt x="5580" y="3600"/>
                  <a:pt x="5580" y="3600"/>
                </a:cubicBezTo>
                <a:cubicBezTo>
                  <a:pt x="5220" y="4140"/>
                  <a:pt x="5220" y="4140"/>
                  <a:pt x="5220" y="4140"/>
                </a:cubicBezTo>
                <a:cubicBezTo>
                  <a:pt x="5220" y="4140"/>
                  <a:pt x="5040" y="4500"/>
                  <a:pt x="5040" y="4680"/>
                </a:cubicBezTo>
                <a:cubicBezTo>
                  <a:pt x="5040" y="4860"/>
                  <a:pt x="5220" y="5220"/>
                  <a:pt x="5220" y="5220"/>
                </a:cubicBezTo>
                <a:cubicBezTo>
                  <a:pt x="5220" y="5220"/>
                  <a:pt x="5760" y="5220"/>
                  <a:pt x="5760" y="5040"/>
                </a:cubicBezTo>
                <a:cubicBezTo>
                  <a:pt x="5760" y="4860"/>
                  <a:pt x="5760" y="4680"/>
                  <a:pt x="5760" y="4680"/>
                </a:cubicBezTo>
                <a:cubicBezTo>
                  <a:pt x="5580" y="4320"/>
                  <a:pt x="5580" y="4320"/>
                  <a:pt x="5580" y="4320"/>
                </a:cubicBezTo>
                <a:cubicBezTo>
                  <a:pt x="5580" y="4320"/>
                  <a:pt x="6120" y="4140"/>
                  <a:pt x="7200" y="4320"/>
                </a:cubicBezTo>
                <a:cubicBezTo>
                  <a:pt x="8460" y="4320"/>
                  <a:pt x="7920" y="5220"/>
                  <a:pt x="8460" y="5400"/>
                </a:cubicBezTo>
                <a:cubicBezTo>
                  <a:pt x="9000" y="5580"/>
                  <a:pt x="8100" y="6300"/>
                  <a:pt x="7920" y="6660"/>
                </a:cubicBezTo>
                <a:cubicBezTo>
                  <a:pt x="7740" y="7020"/>
                  <a:pt x="7380" y="6120"/>
                  <a:pt x="7380" y="6120"/>
                </a:cubicBezTo>
                <a:cubicBezTo>
                  <a:pt x="7380" y="6120"/>
                  <a:pt x="7740" y="5760"/>
                  <a:pt x="7200" y="5760"/>
                </a:cubicBezTo>
                <a:cubicBezTo>
                  <a:pt x="6660" y="5580"/>
                  <a:pt x="6300" y="6480"/>
                  <a:pt x="6660" y="6480"/>
                </a:cubicBezTo>
                <a:cubicBezTo>
                  <a:pt x="6840" y="6480"/>
                  <a:pt x="7200" y="6840"/>
                  <a:pt x="7020" y="7020"/>
                </a:cubicBezTo>
                <a:cubicBezTo>
                  <a:pt x="7020" y="7200"/>
                  <a:pt x="7020" y="7200"/>
                  <a:pt x="6840" y="7740"/>
                </a:cubicBezTo>
                <a:cubicBezTo>
                  <a:pt x="6480" y="8280"/>
                  <a:pt x="6120" y="8640"/>
                  <a:pt x="6120" y="8640"/>
                </a:cubicBezTo>
                <a:cubicBezTo>
                  <a:pt x="6120" y="8640"/>
                  <a:pt x="5760" y="8460"/>
                  <a:pt x="5940" y="8820"/>
                </a:cubicBezTo>
                <a:cubicBezTo>
                  <a:pt x="6120" y="9180"/>
                  <a:pt x="5940" y="9720"/>
                  <a:pt x="5940" y="9900"/>
                </a:cubicBezTo>
                <a:cubicBezTo>
                  <a:pt x="5940" y="10260"/>
                  <a:pt x="5220" y="9720"/>
                  <a:pt x="5220" y="9180"/>
                </a:cubicBezTo>
                <a:cubicBezTo>
                  <a:pt x="5040" y="8640"/>
                  <a:pt x="4500" y="9180"/>
                  <a:pt x="4320" y="9180"/>
                </a:cubicBezTo>
                <a:cubicBezTo>
                  <a:pt x="4140" y="9180"/>
                  <a:pt x="3780" y="9000"/>
                  <a:pt x="3780" y="8820"/>
                </a:cubicBezTo>
                <a:cubicBezTo>
                  <a:pt x="3600" y="8640"/>
                  <a:pt x="2700" y="9360"/>
                  <a:pt x="2520" y="9360"/>
                </a:cubicBezTo>
                <a:cubicBezTo>
                  <a:pt x="2340" y="9540"/>
                  <a:pt x="2340" y="9900"/>
                  <a:pt x="2700" y="9720"/>
                </a:cubicBezTo>
                <a:cubicBezTo>
                  <a:pt x="3060" y="9540"/>
                  <a:pt x="3420" y="9720"/>
                  <a:pt x="3420" y="10080"/>
                </a:cubicBezTo>
                <a:cubicBezTo>
                  <a:pt x="3240" y="10440"/>
                  <a:pt x="2880" y="10260"/>
                  <a:pt x="2880" y="10440"/>
                </a:cubicBezTo>
                <a:cubicBezTo>
                  <a:pt x="3060" y="10800"/>
                  <a:pt x="3420" y="10980"/>
                  <a:pt x="3420" y="11340"/>
                </a:cubicBezTo>
                <a:cubicBezTo>
                  <a:pt x="3600" y="11700"/>
                  <a:pt x="4500" y="11340"/>
                  <a:pt x="4860" y="11160"/>
                </a:cubicBezTo>
                <a:cubicBezTo>
                  <a:pt x="5040" y="11160"/>
                  <a:pt x="5940" y="10980"/>
                  <a:pt x="5940" y="11340"/>
                </a:cubicBezTo>
                <a:cubicBezTo>
                  <a:pt x="6120" y="11700"/>
                  <a:pt x="7020" y="11880"/>
                  <a:pt x="7380" y="11880"/>
                </a:cubicBezTo>
                <a:cubicBezTo>
                  <a:pt x="7740" y="12060"/>
                  <a:pt x="8280" y="12060"/>
                  <a:pt x="8820" y="12420"/>
                </a:cubicBezTo>
                <a:cubicBezTo>
                  <a:pt x="9180" y="12960"/>
                  <a:pt x="8460" y="13680"/>
                  <a:pt x="8460" y="13860"/>
                </a:cubicBezTo>
                <a:close/>
                <a:moveTo>
                  <a:pt x="10620" y="2520"/>
                </a:moveTo>
                <a:cubicBezTo>
                  <a:pt x="10440" y="3060"/>
                  <a:pt x="9720" y="3600"/>
                  <a:pt x="9900" y="3780"/>
                </a:cubicBezTo>
                <a:cubicBezTo>
                  <a:pt x="9900" y="3960"/>
                  <a:pt x="9900" y="4860"/>
                  <a:pt x="9180" y="4140"/>
                </a:cubicBezTo>
                <a:cubicBezTo>
                  <a:pt x="8460" y="3420"/>
                  <a:pt x="7740" y="3240"/>
                  <a:pt x="7920" y="2700"/>
                </a:cubicBezTo>
                <a:cubicBezTo>
                  <a:pt x="7920" y="2520"/>
                  <a:pt x="8640" y="2520"/>
                  <a:pt x="8640" y="2340"/>
                </a:cubicBezTo>
                <a:cubicBezTo>
                  <a:pt x="9540" y="1260"/>
                  <a:pt x="11160" y="1440"/>
                  <a:pt x="11340" y="1800"/>
                </a:cubicBezTo>
                <a:cubicBezTo>
                  <a:pt x="10980" y="2160"/>
                  <a:pt x="10620" y="1980"/>
                  <a:pt x="10620" y="2520"/>
                </a:cubicBezTo>
                <a:close/>
                <a:moveTo>
                  <a:pt x="19260" y="11160"/>
                </a:moveTo>
                <a:cubicBezTo>
                  <a:pt x="19260" y="11160"/>
                  <a:pt x="19620" y="11700"/>
                  <a:pt x="20160" y="11700"/>
                </a:cubicBezTo>
                <a:cubicBezTo>
                  <a:pt x="19800" y="15660"/>
                  <a:pt x="16560" y="18360"/>
                  <a:pt x="16560" y="18360"/>
                </a:cubicBezTo>
                <a:cubicBezTo>
                  <a:pt x="16020" y="17820"/>
                  <a:pt x="16200" y="17280"/>
                  <a:pt x="16200" y="17280"/>
                </a:cubicBezTo>
                <a:cubicBezTo>
                  <a:pt x="16380" y="16560"/>
                  <a:pt x="16380" y="16560"/>
                  <a:pt x="16380" y="16560"/>
                </a:cubicBezTo>
                <a:cubicBezTo>
                  <a:pt x="16380" y="15300"/>
                  <a:pt x="16380" y="15300"/>
                  <a:pt x="16380" y="15300"/>
                </a:cubicBezTo>
                <a:cubicBezTo>
                  <a:pt x="16380" y="15300"/>
                  <a:pt x="16380" y="13860"/>
                  <a:pt x="15120" y="14580"/>
                </a:cubicBezTo>
                <a:cubicBezTo>
                  <a:pt x="13860" y="14940"/>
                  <a:pt x="14400" y="14940"/>
                  <a:pt x="12960" y="14940"/>
                </a:cubicBezTo>
                <a:cubicBezTo>
                  <a:pt x="11520" y="15120"/>
                  <a:pt x="11880" y="12060"/>
                  <a:pt x="11880" y="12060"/>
                </a:cubicBezTo>
                <a:cubicBezTo>
                  <a:pt x="11880" y="7740"/>
                  <a:pt x="15120" y="10980"/>
                  <a:pt x="15120" y="10980"/>
                </a:cubicBezTo>
                <a:cubicBezTo>
                  <a:pt x="17100" y="12420"/>
                  <a:pt x="17460" y="10080"/>
                  <a:pt x="17460" y="10080"/>
                </a:cubicBezTo>
                <a:cubicBezTo>
                  <a:pt x="18720" y="9540"/>
                  <a:pt x="18720" y="9540"/>
                  <a:pt x="18720" y="9540"/>
                </a:cubicBezTo>
                <a:cubicBezTo>
                  <a:pt x="18900" y="8820"/>
                  <a:pt x="18900" y="8820"/>
                  <a:pt x="18900" y="8820"/>
                </a:cubicBezTo>
                <a:cubicBezTo>
                  <a:pt x="18720" y="7920"/>
                  <a:pt x="18720" y="7920"/>
                  <a:pt x="18720" y="7920"/>
                </a:cubicBezTo>
                <a:cubicBezTo>
                  <a:pt x="16740" y="7020"/>
                  <a:pt x="16740" y="7020"/>
                  <a:pt x="16740" y="7020"/>
                </a:cubicBezTo>
                <a:cubicBezTo>
                  <a:pt x="16740" y="7020"/>
                  <a:pt x="16380" y="7740"/>
                  <a:pt x="16920" y="8640"/>
                </a:cubicBezTo>
                <a:cubicBezTo>
                  <a:pt x="16920" y="8640"/>
                  <a:pt x="16740" y="9540"/>
                  <a:pt x="16380" y="9360"/>
                </a:cubicBezTo>
                <a:cubicBezTo>
                  <a:pt x="15120" y="8640"/>
                  <a:pt x="15120" y="8640"/>
                  <a:pt x="15120" y="8640"/>
                </a:cubicBezTo>
                <a:cubicBezTo>
                  <a:pt x="15120" y="8640"/>
                  <a:pt x="14760" y="8460"/>
                  <a:pt x="14220" y="8820"/>
                </a:cubicBezTo>
                <a:cubicBezTo>
                  <a:pt x="13500" y="9360"/>
                  <a:pt x="12420" y="8820"/>
                  <a:pt x="12420" y="8820"/>
                </a:cubicBezTo>
                <a:cubicBezTo>
                  <a:pt x="12420" y="8820"/>
                  <a:pt x="12420" y="8280"/>
                  <a:pt x="13140" y="7920"/>
                </a:cubicBezTo>
                <a:cubicBezTo>
                  <a:pt x="13680" y="7560"/>
                  <a:pt x="13680" y="7560"/>
                  <a:pt x="13680" y="7560"/>
                </a:cubicBezTo>
                <a:cubicBezTo>
                  <a:pt x="13680" y="7560"/>
                  <a:pt x="13500" y="6840"/>
                  <a:pt x="13680" y="6300"/>
                </a:cubicBezTo>
                <a:cubicBezTo>
                  <a:pt x="13860" y="5760"/>
                  <a:pt x="14040" y="6300"/>
                  <a:pt x="14580" y="5940"/>
                </a:cubicBezTo>
                <a:cubicBezTo>
                  <a:pt x="15120" y="5580"/>
                  <a:pt x="15480" y="6660"/>
                  <a:pt x="16200" y="6480"/>
                </a:cubicBezTo>
                <a:cubicBezTo>
                  <a:pt x="16920" y="6480"/>
                  <a:pt x="16560" y="6300"/>
                  <a:pt x="17100" y="5940"/>
                </a:cubicBezTo>
                <a:cubicBezTo>
                  <a:pt x="17640" y="5760"/>
                  <a:pt x="18000" y="6480"/>
                  <a:pt x="18000" y="6480"/>
                </a:cubicBezTo>
                <a:cubicBezTo>
                  <a:pt x="19080" y="6660"/>
                  <a:pt x="19080" y="6660"/>
                  <a:pt x="19080" y="6660"/>
                </a:cubicBezTo>
                <a:cubicBezTo>
                  <a:pt x="19080" y="6660"/>
                  <a:pt x="18900" y="5400"/>
                  <a:pt x="18900" y="5760"/>
                </a:cubicBezTo>
                <a:cubicBezTo>
                  <a:pt x="19620" y="6840"/>
                  <a:pt x="20520" y="9900"/>
                  <a:pt x="20160" y="10440"/>
                </a:cubicBezTo>
                <a:cubicBezTo>
                  <a:pt x="19980" y="10260"/>
                  <a:pt x="19800" y="10260"/>
                  <a:pt x="19800" y="10260"/>
                </a:cubicBezTo>
                <a:cubicBezTo>
                  <a:pt x="18540" y="10260"/>
                  <a:pt x="18540" y="10260"/>
                  <a:pt x="18540" y="10260"/>
                </a:cubicBezTo>
                <a:lnTo>
                  <a:pt x="19260" y="11160"/>
                </a:lnTo>
                <a:close/>
                <a:moveTo>
                  <a:pt x="19260" y="1116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954" name="AutoShape 21">
            <a:extLst>
              <a:ext uri="{FF2B5EF4-FFF2-40B4-BE49-F238E27FC236}">
                <a16:creationId xmlns:a16="http://schemas.microsoft.com/office/drawing/2014/main" id="{32F05A99-0DAE-4AC9-B6A9-C0FEAB2A28B4}"/>
              </a:ext>
            </a:extLst>
          </p:cNvPr>
          <p:cNvSpPr>
            <a:spLocks/>
          </p:cNvSpPr>
          <p:nvPr/>
        </p:nvSpPr>
        <p:spPr bwMode="auto">
          <a:xfrm>
            <a:off x="7050088" y="3344863"/>
            <a:ext cx="438150" cy="3651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0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0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600"/>
              <a:gd name="T109" fmla="*/ 0 h 21600"/>
              <a:gd name="T110" fmla="*/ 21600 w 21600"/>
              <a:gd name="T111" fmla="*/ 21600 h 216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955" name="AutoShape 16">
            <a:extLst>
              <a:ext uri="{FF2B5EF4-FFF2-40B4-BE49-F238E27FC236}">
                <a16:creationId xmlns:a16="http://schemas.microsoft.com/office/drawing/2014/main" id="{636B7D2F-FA5D-464A-BBAB-E56A688F2D3F}"/>
              </a:ext>
            </a:extLst>
          </p:cNvPr>
          <p:cNvSpPr>
            <a:spLocks/>
          </p:cNvSpPr>
          <p:nvPr/>
        </p:nvSpPr>
        <p:spPr bwMode="auto">
          <a:xfrm>
            <a:off x="8164513" y="4592638"/>
            <a:ext cx="403225" cy="390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0 h 21600"/>
              <a:gd name="T4" fmla="*/ 0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0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1600"/>
              <a:gd name="T85" fmla="*/ 0 h 21600"/>
              <a:gd name="T86" fmla="*/ 21600 w 21600"/>
              <a:gd name="T87" fmla="*/ 21600 h 2160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1600" h="21600">
                <a:moveTo>
                  <a:pt x="20138" y="0"/>
                </a:moveTo>
                <a:cubicBezTo>
                  <a:pt x="1462" y="0"/>
                  <a:pt x="1462" y="0"/>
                  <a:pt x="1462" y="0"/>
                </a:cubicBezTo>
                <a:cubicBezTo>
                  <a:pt x="650" y="0"/>
                  <a:pt x="0" y="680"/>
                  <a:pt x="0" y="1531"/>
                </a:cubicBezTo>
                <a:cubicBezTo>
                  <a:pt x="0" y="15477"/>
                  <a:pt x="0" y="15477"/>
                  <a:pt x="0" y="15477"/>
                </a:cubicBezTo>
                <a:cubicBezTo>
                  <a:pt x="0" y="16328"/>
                  <a:pt x="650" y="17008"/>
                  <a:pt x="1462" y="17008"/>
                </a:cubicBezTo>
                <a:cubicBezTo>
                  <a:pt x="8608" y="17008"/>
                  <a:pt x="8608" y="17008"/>
                  <a:pt x="8608" y="17008"/>
                </a:cubicBezTo>
                <a:cubicBezTo>
                  <a:pt x="8608" y="17008"/>
                  <a:pt x="8932" y="20069"/>
                  <a:pt x="6334" y="20069"/>
                </a:cubicBezTo>
                <a:cubicBezTo>
                  <a:pt x="6334" y="21600"/>
                  <a:pt x="6334" y="21600"/>
                  <a:pt x="6334" y="21600"/>
                </a:cubicBezTo>
                <a:cubicBezTo>
                  <a:pt x="8608" y="21600"/>
                  <a:pt x="8608" y="21600"/>
                  <a:pt x="8608" y="21600"/>
                </a:cubicBezTo>
                <a:cubicBezTo>
                  <a:pt x="12992" y="21600"/>
                  <a:pt x="12992" y="21600"/>
                  <a:pt x="12992" y="21600"/>
                </a:cubicBezTo>
                <a:cubicBezTo>
                  <a:pt x="15104" y="21600"/>
                  <a:pt x="15104" y="21600"/>
                  <a:pt x="15104" y="21600"/>
                </a:cubicBezTo>
                <a:cubicBezTo>
                  <a:pt x="15104" y="20069"/>
                  <a:pt x="15104" y="20069"/>
                  <a:pt x="15104" y="20069"/>
                </a:cubicBezTo>
                <a:cubicBezTo>
                  <a:pt x="12505" y="20069"/>
                  <a:pt x="12992" y="17008"/>
                  <a:pt x="12992" y="17008"/>
                </a:cubicBezTo>
                <a:cubicBezTo>
                  <a:pt x="20138" y="17008"/>
                  <a:pt x="20138" y="17008"/>
                  <a:pt x="20138" y="17008"/>
                </a:cubicBezTo>
                <a:cubicBezTo>
                  <a:pt x="20950" y="17008"/>
                  <a:pt x="21600" y="16328"/>
                  <a:pt x="21600" y="15477"/>
                </a:cubicBezTo>
                <a:cubicBezTo>
                  <a:pt x="21600" y="1531"/>
                  <a:pt x="21600" y="1531"/>
                  <a:pt x="21600" y="1531"/>
                </a:cubicBezTo>
                <a:cubicBezTo>
                  <a:pt x="21600" y="680"/>
                  <a:pt x="20950" y="0"/>
                  <a:pt x="20138" y="0"/>
                </a:cubicBezTo>
                <a:close/>
                <a:moveTo>
                  <a:pt x="9582" y="15137"/>
                </a:moveTo>
                <a:cubicBezTo>
                  <a:pt x="9582" y="14457"/>
                  <a:pt x="10232" y="13946"/>
                  <a:pt x="10881" y="13946"/>
                </a:cubicBezTo>
                <a:cubicBezTo>
                  <a:pt x="11531" y="13946"/>
                  <a:pt x="12180" y="14457"/>
                  <a:pt x="12180" y="15137"/>
                </a:cubicBezTo>
                <a:cubicBezTo>
                  <a:pt x="12180" y="15817"/>
                  <a:pt x="11531" y="16498"/>
                  <a:pt x="10881" y="16498"/>
                </a:cubicBezTo>
                <a:cubicBezTo>
                  <a:pt x="10232" y="16498"/>
                  <a:pt x="9582" y="15817"/>
                  <a:pt x="9582" y="15137"/>
                </a:cubicBezTo>
                <a:close/>
                <a:moveTo>
                  <a:pt x="19976" y="13436"/>
                </a:moveTo>
                <a:cubicBezTo>
                  <a:pt x="1462" y="13436"/>
                  <a:pt x="1462" y="13436"/>
                  <a:pt x="1462" y="13436"/>
                </a:cubicBezTo>
                <a:cubicBezTo>
                  <a:pt x="1462" y="1701"/>
                  <a:pt x="1462" y="1701"/>
                  <a:pt x="1462" y="1701"/>
                </a:cubicBezTo>
                <a:cubicBezTo>
                  <a:pt x="19976" y="1701"/>
                  <a:pt x="19976" y="1701"/>
                  <a:pt x="19976" y="1701"/>
                </a:cubicBezTo>
                <a:lnTo>
                  <a:pt x="19976" y="13436"/>
                </a:lnTo>
                <a:close/>
                <a:moveTo>
                  <a:pt x="19976" y="13436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956" name="AutoShape 20">
            <a:extLst>
              <a:ext uri="{FF2B5EF4-FFF2-40B4-BE49-F238E27FC236}">
                <a16:creationId xmlns:a16="http://schemas.microsoft.com/office/drawing/2014/main" id="{1B613F94-A536-4FE8-8AD2-5004FE71C52E}"/>
              </a:ext>
            </a:extLst>
          </p:cNvPr>
          <p:cNvSpPr>
            <a:spLocks/>
          </p:cNvSpPr>
          <p:nvPr/>
        </p:nvSpPr>
        <p:spPr bwMode="auto">
          <a:xfrm>
            <a:off x="9282113" y="3290888"/>
            <a:ext cx="385762" cy="3857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0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2147483646 w 21600"/>
              <a:gd name="T83" fmla="*/ 2147483646 h 21600"/>
              <a:gd name="T84" fmla="*/ 2147483646 w 21600"/>
              <a:gd name="T85" fmla="*/ 2147483646 h 21600"/>
              <a:gd name="T86" fmla="*/ 2147483646 w 21600"/>
              <a:gd name="T87" fmla="*/ 2147483646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1600"/>
              <a:gd name="T133" fmla="*/ 0 h 21600"/>
              <a:gd name="T134" fmla="*/ 21600 w 21600"/>
              <a:gd name="T135" fmla="*/ 21600 h 2160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6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p:transition advClick="0"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6">
            <a:extLst>
              <a:ext uri="{FF2B5EF4-FFF2-40B4-BE49-F238E27FC236}">
                <a16:creationId xmlns:a16="http://schemas.microsoft.com/office/drawing/2014/main" id="{45E11567-D652-4B88-963D-85A1B87C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35843" name="矩形 7">
            <a:extLst>
              <a:ext uri="{FF2B5EF4-FFF2-40B4-BE49-F238E27FC236}">
                <a16:creationId xmlns:a16="http://schemas.microsoft.com/office/drawing/2014/main" id="{21E51E52-5A56-43DB-8BF0-0BD12037C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35844" name="文本框 1">
            <a:extLst>
              <a:ext uri="{FF2B5EF4-FFF2-40B4-BE49-F238E27FC236}">
                <a16:creationId xmlns:a16="http://schemas.microsoft.com/office/drawing/2014/main" id="{B7440A2F-CE04-436B-8E7D-E953E22AD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46461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cluster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集群的特点</a:t>
            </a:r>
          </a:p>
        </p:txBody>
      </p:sp>
      <p:sp>
        <p:nvSpPr>
          <p:cNvPr id="35845" name="AutoShape 2">
            <a:extLst>
              <a:ext uri="{FF2B5EF4-FFF2-40B4-BE49-F238E27FC236}">
                <a16:creationId xmlns:a16="http://schemas.microsoft.com/office/drawing/2014/main" id="{F56093D4-FAE3-4D28-ACE5-AF6FB7AC6548}"/>
              </a:ext>
            </a:extLst>
          </p:cNvPr>
          <p:cNvSpPr>
            <a:spLocks/>
          </p:cNvSpPr>
          <p:nvPr/>
        </p:nvSpPr>
        <p:spPr bwMode="auto">
          <a:xfrm>
            <a:off x="6229350" y="4733925"/>
            <a:ext cx="869950" cy="869950"/>
          </a:xfrm>
          <a:prstGeom prst="diamond">
            <a:avLst/>
          </a:prstGeom>
          <a:solidFill>
            <a:srgbClr val="008CDD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7F7F7F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5846" name="AutoShape 3">
            <a:extLst>
              <a:ext uri="{FF2B5EF4-FFF2-40B4-BE49-F238E27FC236}">
                <a16:creationId xmlns:a16="http://schemas.microsoft.com/office/drawing/2014/main" id="{7B2DA17D-5920-461F-9A75-8A65CF7D7DA4}"/>
              </a:ext>
            </a:extLst>
          </p:cNvPr>
          <p:cNvSpPr>
            <a:spLocks/>
          </p:cNvSpPr>
          <p:nvPr/>
        </p:nvSpPr>
        <p:spPr bwMode="auto">
          <a:xfrm>
            <a:off x="4933950" y="4733925"/>
            <a:ext cx="869950" cy="869950"/>
          </a:xfrm>
          <a:prstGeom prst="diamond">
            <a:avLst/>
          </a:prstGeom>
          <a:solidFill>
            <a:srgbClr val="F7B54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7F7F7F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5847" name="AutoShape 4">
            <a:extLst>
              <a:ext uri="{FF2B5EF4-FFF2-40B4-BE49-F238E27FC236}">
                <a16:creationId xmlns:a16="http://schemas.microsoft.com/office/drawing/2014/main" id="{C07F5040-65F0-4985-BF2E-D0BB4550E9C1}"/>
              </a:ext>
            </a:extLst>
          </p:cNvPr>
          <p:cNvSpPr>
            <a:spLocks/>
          </p:cNvSpPr>
          <p:nvPr/>
        </p:nvSpPr>
        <p:spPr bwMode="auto">
          <a:xfrm>
            <a:off x="6229350" y="3419475"/>
            <a:ext cx="869950" cy="869950"/>
          </a:xfrm>
          <a:prstGeom prst="diamond">
            <a:avLst/>
          </a:prstGeom>
          <a:solidFill>
            <a:srgbClr val="00CFAD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7F7F7F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5848" name="AutoShape 5">
            <a:extLst>
              <a:ext uri="{FF2B5EF4-FFF2-40B4-BE49-F238E27FC236}">
                <a16:creationId xmlns:a16="http://schemas.microsoft.com/office/drawing/2014/main" id="{770BAEFB-1CFC-4ABE-AE44-D0B8A1172415}"/>
              </a:ext>
            </a:extLst>
          </p:cNvPr>
          <p:cNvSpPr>
            <a:spLocks/>
          </p:cNvSpPr>
          <p:nvPr/>
        </p:nvSpPr>
        <p:spPr bwMode="auto">
          <a:xfrm>
            <a:off x="4933950" y="3419475"/>
            <a:ext cx="869950" cy="869950"/>
          </a:xfrm>
          <a:prstGeom prst="diamond">
            <a:avLst/>
          </a:prstGeom>
          <a:solidFill>
            <a:srgbClr val="00B1DA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7F7F7F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5849" name="AutoShape 6">
            <a:extLst>
              <a:ext uri="{FF2B5EF4-FFF2-40B4-BE49-F238E27FC236}">
                <a16:creationId xmlns:a16="http://schemas.microsoft.com/office/drawing/2014/main" id="{9A83FFD3-90B4-48AF-A38E-A0B02671A38C}"/>
              </a:ext>
            </a:extLst>
          </p:cNvPr>
          <p:cNvSpPr>
            <a:spLocks/>
          </p:cNvSpPr>
          <p:nvPr/>
        </p:nvSpPr>
        <p:spPr bwMode="auto">
          <a:xfrm>
            <a:off x="6229350" y="2130425"/>
            <a:ext cx="869950" cy="869950"/>
          </a:xfrm>
          <a:prstGeom prst="diamond">
            <a:avLst/>
          </a:prstGeom>
          <a:solidFill>
            <a:srgbClr val="71C14E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7F7F7F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5850" name="AutoShape 7">
            <a:extLst>
              <a:ext uri="{FF2B5EF4-FFF2-40B4-BE49-F238E27FC236}">
                <a16:creationId xmlns:a16="http://schemas.microsoft.com/office/drawing/2014/main" id="{89CD7CE8-F0AD-4D3E-BE42-0F02063478A2}"/>
              </a:ext>
            </a:extLst>
          </p:cNvPr>
          <p:cNvSpPr>
            <a:spLocks/>
          </p:cNvSpPr>
          <p:nvPr/>
        </p:nvSpPr>
        <p:spPr bwMode="auto">
          <a:xfrm>
            <a:off x="4933950" y="2130425"/>
            <a:ext cx="869950" cy="869950"/>
          </a:xfrm>
          <a:prstGeom prst="diamond">
            <a:avLst/>
          </a:prstGeom>
          <a:solidFill>
            <a:srgbClr val="FF5844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7F7F7F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5851" name="AutoShape 23">
            <a:extLst>
              <a:ext uri="{FF2B5EF4-FFF2-40B4-BE49-F238E27FC236}">
                <a16:creationId xmlns:a16="http://schemas.microsoft.com/office/drawing/2014/main" id="{93E41977-1E5A-4B7E-8131-0551ABD20D43}"/>
              </a:ext>
            </a:extLst>
          </p:cNvPr>
          <p:cNvSpPr>
            <a:spLocks/>
          </p:cNvSpPr>
          <p:nvPr/>
        </p:nvSpPr>
        <p:spPr bwMode="auto">
          <a:xfrm>
            <a:off x="5186363" y="2384425"/>
            <a:ext cx="357187" cy="298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w 21600"/>
              <a:gd name="T17" fmla="*/ 2147483646 h 21600"/>
              <a:gd name="T18" fmla="*/ 0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0 h 21600"/>
              <a:gd name="T32" fmla="*/ 2147483646 w 21600"/>
              <a:gd name="T33" fmla="*/ 0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2147483646 w 21600"/>
              <a:gd name="T83" fmla="*/ 2147483646 h 21600"/>
              <a:gd name="T84" fmla="*/ 2147483646 w 21600"/>
              <a:gd name="T85" fmla="*/ 2147483646 h 21600"/>
              <a:gd name="T86" fmla="*/ 2147483646 w 21600"/>
              <a:gd name="T87" fmla="*/ 2147483646 h 21600"/>
              <a:gd name="T88" fmla="*/ 2147483646 w 21600"/>
              <a:gd name="T89" fmla="*/ 2147483646 h 21600"/>
              <a:gd name="T90" fmla="*/ 2147483646 w 21600"/>
              <a:gd name="T91" fmla="*/ 2147483646 h 21600"/>
              <a:gd name="T92" fmla="*/ 2147483646 w 21600"/>
              <a:gd name="T93" fmla="*/ 2147483646 h 21600"/>
              <a:gd name="T94" fmla="*/ 2147483646 w 21600"/>
              <a:gd name="T95" fmla="*/ 2147483646 h 21600"/>
              <a:gd name="T96" fmla="*/ 2147483646 w 21600"/>
              <a:gd name="T97" fmla="*/ 2147483646 h 21600"/>
              <a:gd name="T98" fmla="*/ 2147483646 w 21600"/>
              <a:gd name="T99" fmla="*/ 2147483646 h 21600"/>
              <a:gd name="T100" fmla="*/ 2147483646 w 21600"/>
              <a:gd name="T101" fmla="*/ 2147483646 h 21600"/>
              <a:gd name="T102" fmla="*/ 2147483646 w 21600"/>
              <a:gd name="T103" fmla="*/ 2147483646 h 21600"/>
              <a:gd name="T104" fmla="*/ 2147483646 w 21600"/>
              <a:gd name="T105" fmla="*/ 2147483646 h 21600"/>
              <a:gd name="T106" fmla="*/ 2147483646 w 21600"/>
              <a:gd name="T107" fmla="*/ 2147483646 h 21600"/>
              <a:gd name="T108" fmla="*/ 2147483646 w 21600"/>
              <a:gd name="T109" fmla="*/ 2147483646 h 216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1600"/>
              <a:gd name="T166" fmla="*/ 0 h 21600"/>
              <a:gd name="T167" fmla="*/ 21600 w 21600"/>
              <a:gd name="T168" fmla="*/ 21600 h 216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1600" h="21600">
                <a:moveTo>
                  <a:pt x="20263" y="3223"/>
                </a:moveTo>
                <a:cubicBezTo>
                  <a:pt x="20633" y="3223"/>
                  <a:pt x="20946" y="3385"/>
                  <a:pt x="21208" y="3714"/>
                </a:cubicBezTo>
                <a:cubicBezTo>
                  <a:pt x="21470" y="4043"/>
                  <a:pt x="21600" y="4428"/>
                  <a:pt x="21600" y="4865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1"/>
                </a:cubicBezTo>
                <a:cubicBezTo>
                  <a:pt x="20946" y="21441"/>
                  <a:pt x="20633" y="21600"/>
                  <a:pt x="20263" y="21600"/>
                </a:cubicBezTo>
                <a:lnTo>
                  <a:pt x="1349" y="21600"/>
                </a:lnTo>
                <a:cubicBezTo>
                  <a:pt x="982" y="21600"/>
                  <a:pt x="663" y="21441"/>
                  <a:pt x="399" y="21121"/>
                </a:cubicBezTo>
                <a:cubicBezTo>
                  <a:pt x="135" y="20804"/>
                  <a:pt x="0" y="20422"/>
                  <a:pt x="0" y="19984"/>
                </a:cubicBezTo>
                <a:lnTo>
                  <a:pt x="0" y="4865"/>
                </a:lnTo>
                <a:cubicBezTo>
                  <a:pt x="0" y="4428"/>
                  <a:pt x="135" y="4043"/>
                  <a:pt x="399" y="3714"/>
                </a:cubicBezTo>
                <a:cubicBezTo>
                  <a:pt x="663" y="3385"/>
                  <a:pt x="982" y="3223"/>
                  <a:pt x="1349" y="3223"/>
                </a:cubicBezTo>
                <a:lnTo>
                  <a:pt x="5638" y="3223"/>
                </a:lnTo>
                <a:lnTo>
                  <a:pt x="6319" y="1460"/>
                </a:lnTo>
                <a:cubicBezTo>
                  <a:pt x="6458" y="1058"/>
                  <a:pt x="6718" y="714"/>
                  <a:pt x="7090" y="426"/>
                </a:cubicBezTo>
                <a:cubicBezTo>
                  <a:pt x="7467" y="144"/>
                  <a:pt x="7839" y="0"/>
                  <a:pt x="8204" y="0"/>
                </a:cubicBezTo>
                <a:lnTo>
                  <a:pt x="13396" y="0"/>
                </a:lnTo>
                <a:cubicBezTo>
                  <a:pt x="13763" y="0"/>
                  <a:pt x="14136" y="144"/>
                  <a:pt x="14510" y="426"/>
                </a:cubicBezTo>
                <a:cubicBezTo>
                  <a:pt x="14885" y="714"/>
                  <a:pt x="15147" y="1058"/>
                  <a:pt x="15294" y="1460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6" y="19185"/>
                </a:moveTo>
                <a:cubicBezTo>
                  <a:pt x="11572" y="19185"/>
                  <a:pt x="12299" y="19003"/>
                  <a:pt x="12987" y="18650"/>
                </a:cubicBezTo>
                <a:cubicBezTo>
                  <a:pt x="13673" y="18295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4" y="15048"/>
                </a:cubicBezTo>
                <a:cubicBezTo>
                  <a:pt x="16270" y="14235"/>
                  <a:pt x="16420" y="13356"/>
                  <a:pt x="16420" y="12422"/>
                </a:cubicBezTo>
                <a:cubicBezTo>
                  <a:pt x="16420" y="11499"/>
                  <a:pt x="16270" y="10624"/>
                  <a:pt x="15974" y="9795"/>
                </a:cubicBezTo>
                <a:cubicBezTo>
                  <a:pt x="15678" y="8967"/>
                  <a:pt x="15279" y="8250"/>
                  <a:pt x="14775" y="7645"/>
                </a:cubicBezTo>
                <a:cubicBezTo>
                  <a:pt x="14270" y="7036"/>
                  <a:pt x="13673" y="6558"/>
                  <a:pt x="12987" y="6199"/>
                </a:cubicBezTo>
                <a:cubicBezTo>
                  <a:pt x="12299" y="5844"/>
                  <a:pt x="11572" y="5667"/>
                  <a:pt x="10806" y="5667"/>
                </a:cubicBezTo>
                <a:cubicBezTo>
                  <a:pt x="10040" y="5667"/>
                  <a:pt x="9313" y="5847"/>
                  <a:pt x="8620" y="6199"/>
                </a:cubicBezTo>
                <a:cubicBezTo>
                  <a:pt x="7930" y="6558"/>
                  <a:pt x="7332" y="7036"/>
                  <a:pt x="6828" y="7645"/>
                </a:cubicBezTo>
                <a:cubicBezTo>
                  <a:pt x="6324" y="8250"/>
                  <a:pt x="5922" y="8964"/>
                  <a:pt x="5626" y="9789"/>
                </a:cubicBezTo>
                <a:cubicBezTo>
                  <a:pt x="5330" y="10612"/>
                  <a:pt x="5180" y="11491"/>
                  <a:pt x="5180" y="12422"/>
                </a:cubicBezTo>
                <a:cubicBezTo>
                  <a:pt x="5180" y="13356"/>
                  <a:pt x="5330" y="14235"/>
                  <a:pt x="5626" y="15048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5"/>
                  <a:pt x="8620" y="18650"/>
                </a:cubicBezTo>
                <a:cubicBezTo>
                  <a:pt x="9313" y="19006"/>
                  <a:pt x="10040" y="19185"/>
                  <a:pt x="10806" y="19185"/>
                </a:cubicBezTo>
                <a:moveTo>
                  <a:pt x="10806" y="7833"/>
                </a:moveTo>
                <a:cubicBezTo>
                  <a:pt x="11337" y="7833"/>
                  <a:pt x="11834" y="7953"/>
                  <a:pt x="12295" y="8191"/>
                </a:cubicBezTo>
                <a:cubicBezTo>
                  <a:pt x="12755" y="8432"/>
                  <a:pt x="13159" y="8755"/>
                  <a:pt x="13502" y="9169"/>
                </a:cubicBezTo>
                <a:cubicBezTo>
                  <a:pt x="13847" y="9584"/>
                  <a:pt x="14118" y="10069"/>
                  <a:pt x="14317" y="10624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6"/>
                  <a:pt x="14515" y="13650"/>
                  <a:pt x="14317" y="14205"/>
                </a:cubicBezTo>
                <a:cubicBezTo>
                  <a:pt x="14118" y="14757"/>
                  <a:pt x="13847" y="15245"/>
                  <a:pt x="13502" y="15668"/>
                </a:cubicBezTo>
                <a:cubicBezTo>
                  <a:pt x="13159" y="16091"/>
                  <a:pt x="12752" y="16420"/>
                  <a:pt x="12290" y="16661"/>
                </a:cubicBezTo>
                <a:cubicBezTo>
                  <a:pt x="11825" y="16899"/>
                  <a:pt x="11330" y="17017"/>
                  <a:pt x="10806" y="17017"/>
                </a:cubicBezTo>
                <a:cubicBezTo>
                  <a:pt x="10275" y="17017"/>
                  <a:pt x="9778" y="16899"/>
                  <a:pt x="9313" y="16661"/>
                </a:cubicBezTo>
                <a:cubicBezTo>
                  <a:pt x="8848" y="16420"/>
                  <a:pt x="8444" y="16091"/>
                  <a:pt x="8101" y="15668"/>
                </a:cubicBezTo>
                <a:cubicBezTo>
                  <a:pt x="7756" y="15245"/>
                  <a:pt x="7484" y="14755"/>
                  <a:pt x="7286" y="14199"/>
                </a:cubicBezTo>
                <a:cubicBezTo>
                  <a:pt x="7085" y="13641"/>
                  <a:pt x="6985" y="13045"/>
                  <a:pt x="6985" y="12422"/>
                </a:cubicBezTo>
                <a:cubicBezTo>
                  <a:pt x="6985" y="11781"/>
                  <a:pt x="7085" y="11185"/>
                  <a:pt x="7286" y="10624"/>
                </a:cubicBezTo>
                <a:cubicBezTo>
                  <a:pt x="7484" y="10068"/>
                  <a:pt x="7756" y="9584"/>
                  <a:pt x="8101" y="9169"/>
                </a:cubicBezTo>
                <a:cubicBezTo>
                  <a:pt x="8444" y="8755"/>
                  <a:pt x="8848" y="8432"/>
                  <a:pt x="9313" y="8191"/>
                </a:cubicBezTo>
                <a:cubicBezTo>
                  <a:pt x="9778" y="7953"/>
                  <a:pt x="10275" y="7833"/>
                  <a:pt x="10806" y="783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52" name="AutoShape 24">
            <a:extLst>
              <a:ext uri="{FF2B5EF4-FFF2-40B4-BE49-F238E27FC236}">
                <a16:creationId xmlns:a16="http://schemas.microsoft.com/office/drawing/2014/main" id="{745ADC55-8F49-4706-B35C-36E87A4B47DB}"/>
              </a:ext>
            </a:extLst>
          </p:cNvPr>
          <p:cNvSpPr>
            <a:spLocks/>
          </p:cNvSpPr>
          <p:nvPr/>
        </p:nvSpPr>
        <p:spPr bwMode="auto">
          <a:xfrm>
            <a:off x="5183188" y="3687763"/>
            <a:ext cx="357187" cy="2968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0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2147483646 w 21600"/>
              <a:gd name="T83" fmla="*/ 2147483646 h 21600"/>
              <a:gd name="T84" fmla="*/ 2147483646 w 21600"/>
              <a:gd name="T85" fmla="*/ 2147483646 h 21600"/>
              <a:gd name="T86" fmla="*/ 2147483646 w 21600"/>
              <a:gd name="T87" fmla="*/ 2147483646 h 21600"/>
              <a:gd name="T88" fmla="*/ 2147483646 w 21600"/>
              <a:gd name="T89" fmla="*/ 2147483646 h 21600"/>
              <a:gd name="T90" fmla="*/ 2147483646 w 21600"/>
              <a:gd name="T91" fmla="*/ 2147483646 h 21600"/>
              <a:gd name="T92" fmla="*/ 2147483646 w 21600"/>
              <a:gd name="T93" fmla="*/ 2147483646 h 21600"/>
              <a:gd name="T94" fmla="*/ 2147483646 w 21600"/>
              <a:gd name="T95" fmla="*/ 2147483646 h 216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1600"/>
              <a:gd name="T145" fmla="*/ 0 h 21600"/>
              <a:gd name="T146" fmla="*/ 21600 w 21600"/>
              <a:gd name="T147" fmla="*/ 21600 h 216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1600" h="21600">
                <a:moveTo>
                  <a:pt x="20263" y="0"/>
                </a:moveTo>
                <a:cubicBezTo>
                  <a:pt x="20631" y="0"/>
                  <a:pt x="20944" y="162"/>
                  <a:pt x="21206" y="479"/>
                </a:cubicBezTo>
                <a:cubicBezTo>
                  <a:pt x="21468" y="799"/>
                  <a:pt x="21600" y="1178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68" y="20801"/>
                  <a:pt x="21206" y="21121"/>
                </a:cubicBezTo>
                <a:cubicBezTo>
                  <a:pt x="20944" y="21438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38"/>
                  <a:pt x="399" y="21121"/>
                </a:cubicBezTo>
                <a:cubicBezTo>
                  <a:pt x="132" y="20801"/>
                  <a:pt x="0" y="20422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9" y="479"/>
                </a:cubicBezTo>
                <a:cubicBezTo>
                  <a:pt x="663" y="162"/>
                  <a:pt x="982" y="0"/>
                  <a:pt x="1346" y="0"/>
                </a:cubicBezTo>
                <a:lnTo>
                  <a:pt x="20263" y="0"/>
                </a:lnTo>
                <a:close/>
                <a:moveTo>
                  <a:pt x="4052" y="2171"/>
                </a:moveTo>
                <a:cubicBezTo>
                  <a:pt x="4052" y="2021"/>
                  <a:pt x="4010" y="1892"/>
                  <a:pt x="3924" y="1783"/>
                </a:cubicBezTo>
                <a:cubicBezTo>
                  <a:pt x="3839" y="1677"/>
                  <a:pt x="3729" y="1621"/>
                  <a:pt x="3594" y="1621"/>
                </a:cubicBezTo>
                <a:lnTo>
                  <a:pt x="1802" y="1621"/>
                </a:lnTo>
                <a:cubicBezTo>
                  <a:pt x="1677" y="1621"/>
                  <a:pt x="1569" y="1674"/>
                  <a:pt x="1481" y="1777"/>
                </a:cubicBezTo>
                <a:cubicBezTo>
                  <a:pt x="1391" y="1880"/>
                  <a:pt x="1344" y="2012"/>
                  <a:pt x="1344" y="2171"/>
                </a:cubicBezTo>
                <a:lnTo>
                  <a:pt x="1344" y="4321"/>
                </a:lnTo>
                <a:cubicBezTo>
                  <a:pt x="1344" y="4470"/>
                  <a:pt x="1388" y="4603"/>
                  <a:pt x="1474" y="4708"/>
                </a:cubicBezTo>
                <a:cubicBezTo>
                  <a:pt x="1559" y="4817"/>
                  <a:pt x="1670" y="4867"/>
                  <a:pt x="1802" y="4867"/>
                </a:cubicBezTo>
                <a:lnTo>
                  <a:pt x="3594" y="4867"/>
                </a:lnTo>
                <a:cubicBezTo>
                  <a:pt x="3721" y="4867"/>
                  <a:pt x="3829" y="4820"/>
                  <a:pt x="3917" y="4717"/>
                </a:cubicBezTo>
                <a:cubicBezTo>
                  <a:pt x="4008" y="4614"/>
                  <a:pt x="4052" y="4482"/>
                  <a:pt x="4052" y="4321"/>
                </a:cubicBezTo>
                <a:lnTo>
                  <a:pt x="4052" y="2171"/>
                </a:lnTo>
                <a:close/>
                <a:moveTo>
                  <a:pt x="4052" y="7202"/>
                </a:moveTo>
                <a:cubicBezTo>
                  <a:pt x="4052" y="7055"/>
                  <a:pt x="4010" y="6926"/>
                  <a:pt x="3924" y="6817"/>
                </a:cubicBezTo>
                <a:cubicBezTo>
                  <a:pt x="3839" y="6709"/>
                  <a:pt x="3729" y="6656"/>
                  <a:pt x="3594" y="6656"/>
                </a:cubicBezTo>
                <a:lnTo>
                  <a:pt x="1802" y="6656"/>
                </a:lnTo>
                <a:cubicBezTo>
                  <a:pt x="1677" y="6656"/>
                  <a:pt x="1569" y="6709"/>
                  <a:pt x="1481" y="6817"/>
                </a:cubicBezTo>
                <a:cubicBezTo>
                  <a:pt x="1391" y="6926"/>
                  <a:pt x="1344" y="7055"/>
                  <a:pt x="1344" y="7202"/>
                </a:cubicBezTo>
                <a:lnTo>
                  <a:pt x="1344" y="9370"/>
                </a:lnTo>
                <a:cubicBezTo>
                  <a:pt x="1344" y="9516"/>
                  <a:pt x="1388" y="9646"/>
                  <a:pt x="1474" y="9757"/>
                </a:cubicBezTo>
                <a:cubicBezTo>
                  <a:pt x="1559" y="9863"/>
                  <a:pt x="1670" y="9916"/>
                  <a:pt x="1802" y="9916"/>
                </a:cubicBezTo>
                <a:lnTo>
                  <a:pt x="3594" y="9916"/>
                </a:lnTo>
                <a:cubicBezTo>
                  <a:pt x="3721" y="9916"/>
                  <a:pt x="3829" y="9863"/>
                  <a:pt x="3917" y="9757"/>
                </a:cubicBezTo>
                <a:cubicBezTo>
                  <a:pt x="4008" y="9646"/>
                  <a:pt x="4052" y="9516"/>
                  <a:pt x="4052" y="9370"/>
                </a:cubicBezTo>
                <a:lnTo>
                  <a:pt x="4052" y="7202"/>
                </a:lnTo>
                <a:close/>
                <a:moveTo>
                  <a:pt x="4052" y="12233"/>
                </a:moveTo>
                <a:cubicBezTo>
                  <a:pt x="4052" y="12084"/>
                  <a:pt x="4010" y="11957"/>
                  <a:pt x="3924" y="11846"/>
                </a:cubicBezTo>
                <a:cubicBezTo>
                  <a:pt x="3839" y="11740"/>
                  <a:pt x="3729" y="11687"/>
                  <a:pt x="3594" y="11687"/>
                </a:cubicBezTo>
                <a:lnTo>
                  <a:pt x="1802" y="11687"/>
                </a:lnTo>
                <a:cubicBezTo>
                  <a:pt x="1677" y="11687"/>
                  <a:pt x="1569" y="11740"/>
                  <a:pt x="1481" y="11846"/>
                </a:cubicBezTo>
                <a:cubicBezTo>
                  <a:pt x="1391" y="11957"/>
                  <a:pt x="1344" y="12084"/>
                  <a:pt x="1344" y="12233"/>
                </a:cubicBezTo>
                <a:lnTo>
                  <a:pt x="1344" y="14401"/>
                </a:lnTo>
                <a:cubicBezTo>
                  <a:pt x="1344" y="14548"/>
                  <a:pt x="1388" y="14677"/>
                  <a:pt x="1474" y="14786"/>
                </a:cubicBezTo>
                <a:cubicBezTo>
                  <a:pt x="1559" y="14894"/>
                  <a:pt x="1670" y="14947"/>
                  <a:pt x="1802" y="14947"/>
                </a:cubicBezTo>
                <a:lnTo>
                  <a:pt x="3594" y="14947"/>
                </a:lnTo>
                <a:cubicBezTo>
                  <a:pt x="3721" y="14947"/>
                  <a:pt x="3829" y="14894"/>
                  <a:pt x="3917" y="14786"/>
                </a:cubicBezTo>
                <a:cubicBezTo>
                  <a:pt x="4008" y="14677"/>
                  <a:pt x="4052" y="14548"/>
                  <a:pt x="4052" y="14401"/>
                </a:cubicBezTo>
                <a:lnTo>
                  <a:pt x="4052" y="12233"/>
                </a:lnTo>
                <a:close/>
                <a:moveTo>
                  <a:pt x="4052" y="17285"/>
                </a:moveTo>
                <a:cubicBezTo>
                  <a:pt x="4052" y="17136"/>
                  <a:pt x="4010" y="17006"/>
                  <a:pt x="3924" y="16898"/>
                </a:cubicBezTo>
                <a:cubicBezTo>
                  <a:pt x="3839" y="16792"/>
                  <a:pt x="3729" y="16736"/>
                  <a:pt x="3594" y="16736"/>
                </a:cubicBezTo>
                <a:lnTo>
                  <a:pt x="1802" y="16736"/>
                </a:lnTo>
                <a:cubicBezTo>
                  <a:pt x="1677" y="16736"/>
                  <a:pt x="1569" y="16789"/>
                  <a:pt x="1481" y="16892"/>
                </a:cubicBezTo>
                <a:cubicBezTo>
                  <a:pt x="1391" y="16995"/>
                  <a:pt x="1344" y="17124"/>
                  <a:pt x="1344" y="17285"/>
                </a:cubicBezTo>
                <a:lnTo>
                  <a:pt x="1344" y="19435"/>
                </a:lnTo>
                <a:cubicBezTo>
                  <a:pt x="1344" y="19585"/>
                  <a:pt x="1388" y="19714"/>
                  <a:pt x="1474" y="19823"/>
                </a:cubicBezTo>
                <a:cubicBezTo>
                  <a:pt x="1559" y="19929"/>
                  <a:pt x="1670" y="19985"/>
                  <a:pt x="1802" y="19985"/>
                </a:cubicBezTo>
                <a:lnTo>
                  <a:pt x="3594" y="19985"/>
                </a:lnTo>
                <a:cubicBezTo>
                  <a:pt x="3721" y="19985"/>
                  <a:pt x="3829" y="19932"/>
                  <a:pt x="3917" y="19829"/>
                </a:cubicBezTo>
                <a:cubicBezTo>
                  <a:pt x="4008" y="19726"/>
                  <a:pt x="4052" y="19597"/>
                  <a:pt x="4052" y="19435"/>
                </a:cubicBezTo>
                <a:lnTo>
                  <a:pt x="4052" y="17285"/>
                </a:lnTo>
                <a:close/>
                <a:moveTo>
                  <a:pt x="16194" y="2171"/>
                </a:moveTo>
                <a:cubicBezTo>
                  <a:pt x="16194" y="2021"/>
                  <a:pt x="16150" y="1892"/>
                  <a:pt x="16065" y="1783"/>
                </a:cubicBezTo>
                <a:cubicBezTo>
                  <a:pt x="15979" y="1677"/>
                  <a:pt x="15871" y="1621"/>
                  <a:pt x="15737" y="1621"/>
                </a:cubicBezTo>
                <a:lnTo>
                  <a:pt x="5858" y="1621"/>
                </a:lnTo>
                <a:cubicBezTo>
                  <a:pt x="5731" y="1621"/>
                  <a:pt x="5623" y="1674"/>
                  <a:pt x="5535" y="1777"/>
                </a:cubicBezTo>
                <a:cubicBezTo>
                  <a:pt x="5445" y="1880"/>
                  <a:pt x="5401" y="2012"/>
                  <a:pt x="5401" y="2171"/>
                </a:cubicBezTo>
                <a:lnTo>
                  <a:pt x="5401" y="9370"/>
                </a:lnTo>
                <a:cubicBezTo>
                  <a:pt x="5401" y="9516"/>
                  <a:pt x="5442" y="9646"/>
                  <a:pt x="5528" y="9757"/>
                </a:cubicBezTo>
                <a:cubicBezTo>
                  <a:pt x="5616" y="9863"/>
                  <a:pt x="5724" y="9916"/>
                  <a:pt x="5858" y="9916"/>
                </a:cubicBezTo>
                <a:lnTo>
                  <a:pt x="15737" y="9916"/>
                </a:lnTo>
                <a:cubicBezTo>
                  <a:pt x="15862" y="9916"/>
                  <a:pt x="15969" y="9863"/>
                  <a:pt x="16060" y="9757"/>
                </a:cubicBezTo>
                <a:cubicBezTo>
                  <a:pt x="16148" y="9646"/>
                  <a:pt x="16194" y="9516"/>
                  <a:pt x="16194" y="9370"/>
                </a:cubicBezTo>
                <a:lnTo>
                  <a:pt x="16194" y="2171"/>
                </a:lnTo>
                <a:close/>
                <a:moveTo>
                  <a:pt x="16194" y="12233"/>
                </a:moveTo>
                <a:cubicBezTo>
                  <a:pt x="16194" y="12084"/>
                  <a:pt x="16150" y="11957"/>
                  <a:pt x="16065" y="11846"/>
                </a:cubicBezTo>
                <a:cubicBezTo>
                  <a:pt x="15979" y="11740"/>
                  <a:pt x="15871" y="11687"/>
                  <a:pt x="15737" y="11687"/>
                </a:cubicBezTo>
                <a:lnTo>
                  <a:pt x="5858" y="11687"/>
                </a:lnTo>
                <a:cubicBezTo>
                  <a:pt x="5731" y="11687"/>
                  <a:pt x="5623" y="11740"/>
                  <a:pt x="5535" y="11846"/>
                </a:cubicBezTo>
                <a:cubicBezTo>
                  <a:pt x="5445" y="11957"/>
                  <a:pt x="5401" y="12084"/>
                  <a:pt x="5401" y="12233"/>
                </a:cubicBezTo>
                <a:lnTo>
                  <a:pt x="5401" y="19432"/>
                </a:lnTo>
                <a:cubicBezTo>
                  <a:pt x="5401" y="19582"/>
                  <a:pt x="5442" y="19711"/>
                  <a:pt x="5528" y="19820"/>
                </a:cubicBezTo>
                <a:cubicBezTo>
                  <a:pt x="5616" y="19926"/>
                  <a:pt x="5724" y="19982"/>
                  <a:pt x="5858" y="19982"/>
                </a:cubicBezTo>
                <a:lnTo>
                  <a:pt x="15737" y="19982"/>
                </a:lnTo>
                <a:cubicBezTo>
                  <a:pt x="15862" y="19982"/>
                  <a:pt x="15969" y="19929"/>
                  <a:pt x="16060" y="19826"/>
                </a:cubicBezTo>
                <a:cubicBezTo>
                  <a:pt x="16148" y="19723"/>
                  <a:pt x="16194" y="19594"/>
                  <a:pt x="16194" y="19432"/>
                </a:cubicBezTo>
                <a:lnTo>
                  <a:pt x="16194" y="12233"/>
                </a:lnTo>
                <a:close/>
                <a:moveTo>
                  <a:pt x="20263" y="2171"/>
                </a:moveTo>
                <a:cubicBezTo>
                  <a:pt x="20263" y="2021"/>
                  <a:pt x="20217" y="1892"/>
                  <a:pt x="20129" y="1783"/>
                </a:cubicBezTo>
                <a:cubicBezTo>
                  <a:pt x="20038" y="1677"/>
                  <a:pt x="19930" y="1621"/>
                  <a:pt x="19806" y="1621"/>
                </a:cubicBezTo>
                <a:lnTo>
                  <a:pt x="18001" y="1621"/>
                </a:lnTo>
                <a:cubicBezTo>
                  <a:pt x="17876" y="1621"/>
                  <a:pt x="17769" y="1674"/>
                  <a:pt x="17678" y="1777"/>
                </a:cubicBezTo>
                <a:cubicBezTo>
                  <a:pt x="17590" y="1880"/>
                  <a:pt x="17546" y="2012"/>
                  <a:pt x="17546" y="2171"/>
                </a:cubicBezTo>
                <a:lnTo>
                  <a:pt x="17546" y="4321"/>
                </a:lnTo>
                <a:cubicBezTo>
                  <a:pt x="17546" y="4470"/>
                  <a:pt x="17590" y="4603"/>
                  <a:pt x="17678" y="4708"/>
                </a:cubicBezTo>
                <a:cubicBezTo>
                  <a:pt x="17769" y="4817"/>
                  <a:pt x="17876" y="4867"/>
                  <a:pt x="18001" y="4867"/>
                </a:cubicBezTo>
                <a:lnTo>
                  <a:pt x="19806" y="4867"/>
                </a:lnTo>
                <a:cubicBezTo>
                  <a:pt x="19930" y="4867"/>
                  <a:pt x="20038" y="4820"/>
                  <a:pt x="20129" y="4717"/>
                </a:cubicBezTo>
                <a:cubicBezTo>
                  <a:pt x="20217" y="4614"/>
                  <a:pt x="20263" y="4482"/>
                  <a:pt x="20263" y="4321"/>
                </a:cubicBezTo>
                <a:lnTo>
                  <a:pt x="20263" y="2171"/>
                </a:lnTo>
                <a:close/>
                <a:moveTo>
                  <a:pt x="20263" y="7202"/>
                </a:moveTo>
                <a:cubicBezTo>
                  <a:pt x="20263" y="7055"/>
                  <a:pt x="20217" y="6926"/>
                  <a:pt x="20129" y="6817"/>
                </a:cubicBezTo>
                <a:cubicBezTo>
                  <a:pt x="20038" y="6709"/>
                  <a:pt x="19930" y="6656"/>
                  <a:pt x="19806" y="6656"/>
                </a:cubicBezTo>
                <a:lnTo>
                  <a:pt x="18001" y="6656"/>
                </a:lnTo>
                <a:cubicBezTo>
                  <a:pt x="17876" y="6656"/>
                  <a:pt x="17769" y="6709"/>
                  <a:pt x="17678" y="6817"/>
                </a:cubicBezTo>
                <a:cubicBezTo>
                  <a:pt x="17590" y="6926"/>
                  <a:pt x="17546" y="7055"/>
                  <a:pt x="17546" y="7202"/>
                </a:cubicBezTo>
                <a:lnTo>
                  <a:pt x="17546" y="9370"/>
                </a:lnTo>
                <a:cubicBezTo>
                  <a:pt x="17546" y="9516"/>
                  <a:pt x="17590" y="9646"/>
                  <a:pt x="17678" y="9757"/>
                </a:cubicBezTo>
                <a:cubicBezTo>
                  <a:pt x="17769" y="9863"/>
                  <a:pt x="17876" y="9916"/>
                  <a:pt x="18001" y="9916"/>
                </a:cubicBezTo>
                <a:lnTo>
                  <a:pt x="19806" y="9916"/>
                </a:lnTo>
                <a:cubicBezTo>
                  <a:pt x="19930" y="9916"/>
                  <a:pt x="20038" y="9863"/>
                  <a:pt x="20129" y="9757"/>
                </a:cubicBezTo>
                <a:cubicBezTo>
                  <a:pt x="20217" y="9646"/>
                  <a:pt x="20263" y="9516"/>
                  <a:pt x="20263" y="9370"/>
                </a:cubicBezTo>
                <a:lnTo>
                  <a:pt x="20263" y="7202"/>
                </a:lnTo>
                <a:close/>
                <a:moveTo>
                  <a:pt x="20263" y="12233"/>
                </a:moveTo>
                <a:cubicBezTo>
                  <a:pt x="20263" y="12084"/>
                  <a:pt x="20217" y="11957"/>
                  <a:pt x="20129" y="11846"/>
                </a:cubicBezTo>
                <a:cubicBezTo>
                  <a:pt x="20038" y="11740"/>
                  <a:pt x="19930" y="11687"/>
                  <a:pt x="19806" y="11687"/>
                </a:cubicBezTo>
                <a:lnTo>
                  <a:pt x="18001" y="11687"/>
                </a:lnTo>
                <a:cubicBezTo>
                  <a:pt x="17876" y="11687"/>
                  <a:pt x="17769" y="11740"/>
                  <a:pt x="17678" y="11846"/>
                </a:cubicBezTo>
                <a:cubicBezTo>
                  <a:pt x="17590" y="11957"/>
                  <a:pt x="17546" y="12084"/>
                  <a:pt x="17546" y="12233"/>
                </a:cubicBezTo>
                <a:lnTo>
                  <a:pt x="17546" y="14401"/>
                </a:lnTo>
                <a:cubicBezTo>
                  <a:pt x="17546" y="14548"/>
                  <a:pt x="17590" y="14677"/>
                  <a:pt x="17678" y="14786"/>
                </a:cubicBezTo>
                <a:cubicBezTo>
                  <a:pt x="17769" y="14894"/>
                  <a:pt x="17876" y="14947"/>
                  <a:pt x="18001" y="14947"/>
                </a:cubicBezTo>
                <a:lnTo>
                  <a:pt x="19806" y="14947"/>
                </a:lnTo>
                <a:cubicBezTo>
                  <a:pt x="19930" y="14947"/>
                  <a:pt x="20038" y="14894"/>
                  <a:pt x="20129" y="14786"/>
                </a:cubicBezTo>
                <a:cubicBezTo>
                  <a:pt x="20217" y="14677"/>
                  <a:pt x="20263" y="14548"/>
                  <a:pt x="20263" y="14401"/>
                </a:cubicBezTo>
                <a:lnTo>
                  <a:pt x="20263" y="12233"/>
                </a:lnTo>
                <a:close/>
                <a:moveTo>
                  <a:pt x="20263" y="17285"/>
                </a:moveTo>
                <a:cubicBezTo>
                  <a:pt x="20263" y="17136"/>
                  <a:pt x="20217" y="17006"/>
                  <a:pt x="20129" y="16898"/>
                </a:cubicBezTo>
                <a:cubicBezTo>
                  <a:pt x="20038" y="16792"/>
                  <a:pt x="19930" y="16736"/>
                  <a:pt x="19806" y="16736"/>
                </a:cubicBezTo>
                <a:lnTo>
                  <a:pt x="18001" y="16736"/>
                </a:lnTo>
                <a:cubicBezTo>
                  <a:pt x="17876" y="16736"/>
                  <a:pt x="17769" y="16789"/>
                  <a:pt x="17678" y="16892"/>
                </a:cubicBezTo>
                <a:cubicBezTo>
                  <a:pt x="17590" y="16995"/>
                  <a:pt x="17546" y="17124"/>
                  <a:pt x="17546" y="17285"/>
                </a:cubicBezTo>
                <a:lnTo>
                  <a:pt x="17546" y="19435"/>
                </a:lnTo>
                <a:cubicBezTo>
                  <a:pt x="17546" y="19585"/>
                  <a:pt x="17590" y="19714"/>
                  <a:pt x="17678" y="19823"/>
                </a:cubicBezTo>
                <a:cubicBezTo>
                  <a:pt x="17769" y="19929"/>
                  <a:pt x="17876" y="19985"/>
                  <a:pt x="18001" y="19985"/>
                </a:cubicBezTo>
                <a:lnTo>
                  <a:pt x="19806" y="19985"/>
                </a:lnTo>
                <a:cubicBezTo>
                  <a:pt x="19930" y="19985"/>
                  <a:pt x="20038" y="19932"/>
                  <a:pt x="20129" y="19829"/>
                </a:cubicBezTo>
                <a:cubicBezTo>
                  <a:pt x="20217" y="19726"/>
                  <a:pt x="20263" y="19597"/>
                  <a:pt x="20263" y="19435"/>
                </a:cubicBezTo>
                <a:lnTo>
                  <a:pt x="20263" y="17285"/>
                </a:lnTo>
                <a:close/>
                <a:moveTo>
                  <a:pt x="20263" y="17285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53" name="AutoShape 25">
            <a:extLst>
              <a:ext uri="{FF2B5EF4-FFF2-40B4-BE49-F238E27FC236}">
                <a16:creationId xmlns:a16="http://schemas.microsoft.com/office/drawing/2014/main" id="{B6577CD2-737C-4030-9E01-513DB65C58CE}"/>
              </a:ext>
            </a:extLst>
          </p:cNvPr>
          <p:cNvSpPr>
            <a:spLocks/>
          </p:cNvSpPr>
          <p:nvPr/>
        </p:nvSpPr>
        <p:spPr bwMode="auto">
          <a:xfrm>
            <a:off x="5195888" y="4978400"/>
            <a:ext cx="355600" cy="355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0 w 21600"/>
              <a:gd name="T83" fmla="*/ 2147483646 h 21600"/>
              <a:gd name="T84" fmla="*/ 0 w 21600"/>
              <a:gd name="T85" fmla="*/ 2147483646 h 21600"/>
              <a:gd name="T86" fmla="*/ 2147483646 w 21600"/>
              <a:gd name="T87" fmla="*/ 2147483646 h 21600"/>
              <a:gd name="T88" fmla="*/ 2147483646 w 21600"/>
              <a:gd name="T89" fmla="*/ 2147483646 h 21600"/>
              <a:gd name="T90" fmla="*/ 2147483646 w 21600"/>
              <a:gd name="T91" fmla="*/ 2147483646 h 21600"/>
              <a:gd name="T92" fmla="*/ 2147483646 w 21600"/>
              <a:gd name="T93" fmla="*/ 119736348 h 21600"/>
              <a:gd name="T94" fmla="*/ 2147483646 w 21600"/>
              <a:gd name="T95" fmla="*/ 119736348 h 21600"/>
              <a:gd name="T96" fmla="*/ 2147483646 w 21600"/>
              <a:gd name="T97" fmla="*/ 0 h 21600"/>
              <a:gd name="T98" fmla="*/ 2147483646 w 21600"/>
              <a:gd name="T99" fmla="*/ 0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1600"/>
              <a:gd name="T151" fmla="*/ 0 h 21600"/>
              <a:gd name="T152" fmla="*/ 21600 w 21600"/>
              <a:gd name="T153" fmla="*/ 21600 h 216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1600" h="21600">
                <a:moveTo>
                  <a:pt x="18898" y="0"/>
                </a:moveTo>
                <a:cubicBezTo>
                  <a:pt x="19650" y="0"/>
                  <a:pt x="20287" y="264"/>
                  <a:pt x="20813" y="796"/>
                </a:cubicBezTo>
                <a:cubicBezTo>
                  <a:pt x="21336" y="1322"/>
                  <a:pt x="21600" y="1962"/>
                  <a:pt x="21600" y="2711"/>
                </a:cubicBezTo>
                <a:lnTo>
                  <a:pt x="21600" y="18883"/>
                </a:lnTo>
                <a:cubicBezTo>
                  <a:pt x="21600" y="19268"/>
                  <a:pt x="21527" y="19623"/>
                  <a:pt x="21383" y="19952"/>
                </a:cubicBezTo>
                <a:cubicBezTo>
                  <a:pt x="21236" y="20281"/>
                  <a:pt x="21042" y="20563"/>
                  <a:pt x="20804" y="20804"/>
                </a:cubicBezTo>
                <a:cubicBezTo>
                  <a:pt x="20566" y="21042"/>
                  <a:pt x="20278" y="21233"/>
                  <a:pt x="19940" y="21377"/>
                </a:cubicBezTo>
                <a:cubicBezTo>
                  <a:pt x="19603" y="21524"/>
                  <a:pt x="19256" y="21594"/>
                  <a:pt x="18898" y="21594"/>
                </a:cubicBezTo>
                <a:lnTo>
                  <a:pt x="12066" y="21594"/>
                </a:lnTo>
                <a:lnTo>
                  <a:pt x="12066" y="12552"/>
                </a:lnTo>
                <a:lnTo>
                  <a:pt x="14486" y="12552"/>
                </a:lnTo>
                <a:cubicBezTo>
                  <a:pt x="14595" y="12552"/>
                  <a:pt x="14698" y="12517"/>
                  <a:pt x="14789" y="12441"/>
                </a:cubicBezTo>
                <a:cubicBezTo>
                  <a:pt x="14877" y="12367"/>
                  <a:pt x="14921" y="12267"/>
                  <a:pt x="14921" y="12144"/>
                </a:cubicBezTo>
                <a:lnTo>
                  <a:pt x="15088" y="9779"/>
                </a:lnTo>
                <a:cubicBezTo>
                  <a:pt x="15088" y="9650"/>
                  <a:pt x="15050" y="9538"/>
                  <a:pt x="14977" y="9444"/>
                </a:cubicBezTo>
                <a:cubicBezTo>
                  <a:pt x="14883" y="9350"/>
                  <a:pt x="14774" y="9303"/>
                  <a:pt x="14654" y="9303"/>
                </a:cubicBezTo>
                <a:lnTo>
                  <a:pt x="12066" y="9303"/>
                </a:lnTo>
                <a:lnTo>
                  <a:pt x="12066" y="8263"/>
                </a:lnTo>
                <a:cubicBezTo>
                  <a:pt x="12066" y="7879"/>
                  <a:pt x="12116" y="7623"/>
                  <a:pt x="12216" y="7497"/>
                </a:cubicBezTo>
                <a:cubicBezTo>
                  <a:pt x="12313" y="7370"/>
                  <a:pt x="12565" y="7309"/>
                  <a:pt x="12965" y="7309"/>
                </a:cubicBezTo>
                <a:cubicBezTo>
                  <a:pt x="13203" y="7309"/>
                  <a:pt x="13458" y="7326"/>
                  <a:pt x="13746" y="7367"/>
                </a:cubicBezTo>
                <a:cubicBezTo>
                  <a:pt x="14034" y="7406"/>
                  <a:pt x="14307" y="7456"/>
                  <a:pt x="14568" y="7520"/>
                </a:cubicBezTo>
                <a:cubicBezTo>
                  <a:pt x="14624" y="7520"/>
                  <a:pt x="14686" y="7514"/>
                  <a:pt x="14759" y="7499"/>
                </a:cubicBezTo>
                <a:cubicBezTo>
                  <a:pt x="14830" y="7485"/>
                  <a:pt x="14883" y="7458"/>
                  <a:pt x="14921" y="7423"/>
                </a:cubicBezTo>
                <a:cubicBezTo>
                  <a:pt x="15015" y="7367"/>
                  <a:pt x="15079" y="7264"/>
                  <a:pt x="15118" y="7115"/>
                </a:cubicBezTo>
                <a:lnTo>
                  <a:pt x="15438" y="4838"/>
                </a:lnTo>
                <a:cubicBezTo>
                  <a:pt x="15479" y="4565"/>
                  <a:pt x="15361" y="4403"/>
                  <a:pt x="15088" y="4347"/>
                </a:cubicBezTo>
                <a:cubicBezTo>
                  <a:pt x="14245" y="4112"/>
                  <a:pt x="13364" y="4001"/>
                  <a:pt x="12445" y="4010"/>
                </a:cubicBezTo>
                <a:cubicBezTo>
                  <a:pt x="9625" y="4010"/>
                  <a:pt x="8212" y="5384"/>
                  <a:pt x="8212" y="8128"/>
                </a:cubicBezTo>
                <a:lnTo>
                  <a:pt x="8212" y="9309"/>
                </a:lnTo>
                <a:lnTo>
                  <a:pt x="6764" y="9309"/>
                </a:lnTo>
                <a:cubicBezTo>
                  <a:pt x="6456" y="9309"/>
                  <a:pt x="6306" y="9459"/>
                  <a:pt x="6318" y="9758"/>
                </a:cubicBezTo>
                <a:lnTo>
                  <a:pt x="6318" y="12120"/>
                </a:lnTo>
                <a:cubicBezTo>
                  <a:pt x="6318" y="12235"/>
                  <a:pt x="6356" y="12335"/>
                  <a:pt x="6444" y="12426"/>
                </a:cubicBezTo>
                <a:cubicBezTo>
                  <a:pt x="6526" y="12514"/>
                  <a:pt x="6632" y="12558"/>
                  <a:pt x="6764" y="12558"/>
                </a:cubicBezTo>
                <a:lnTo>
                  <a:pt x="8212" y="12558"/>
                </a:lnTo>
                <a:lnTo>
                  <a:pt x="8212" y="21600"/>
                </a:lnTo>
                <a:lnTo>
                  <a:pt x="2685" y="21600"/>
                </a:lnTo>
                <a:cubicBezTo>
                  <a:pt x="2320" y="21600"/>
                  <a:pt x="1974" y="21530"/>
                  <a:pt x="1648" y="21383"/>
                </a:cubicBezTo>
                <a:cubicBezTo>
                  <a:pt x="1322" y="21239"/>
                  <a:pt x="1034" y="21048"/>
                  <a:pt x="796" y="20810"/>
                </a:cubicBezTo>
                <a:cubicBezTo>
                  <a:pt x="558" y="20569"/>
                  <a:pt x="364" y="20287"/>
                  <a:pt x="220" y="19958"/>
                </a:cubicBezTo>
                <a:cubicBezTo>
                  <a:pt x="76" y="19629"/>
                  <a:pt x="0" y="19274"/>
                  <a:pt x="0" y="18889"/>
                </a:cubicBezTo>
                <a:lnTo>
                  <a:pt x="0" y="2717"/>
                </a:lnTo>
                <a:cubicBezTo>
                  <a:pt x="0" y="2353"/>
                  <a:pt x="76" y="2000"/>
                  <a:pt x="220" y="1662"/>
                </a:cubicBezTo>
                <a:cubicBezTo>
                  <a:pt x="364" y="1328"/>
                  <a:pt x="558" y="1037"/>
                  <a:pt x="796" y="802"/>
                </a:cubicBezTo>
                <a:cubicBezTo>
                  <a:pt x="1034" y="558"/>
                  <a:pt x="1322" y="370"/>
                  <a:pt x="1648" y="223"/>
                </a:cubicBezTo>
                <a:cubicBezTo>
                  <a:pt x="1974" y="76"/>
                  <a:pt x="2320" y="6"/>
                  <a:pt x="2685" y="6"/>
                </a:cubicBezTo>
                <a:lnTo>
                  <a:pt x="18898" y="6"/>
                </a:lnTo>
                <a:lnTo>
                  <a:pt x="18898" y="0"/>
                </a:lnTo>
                <a:close/>
                <a:moveTo>
                  <a:pt x="18898" y="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35854" name="Group 38">
            <a:extLst>
              <a:ext uri="{FF2B5EF4-FFF2-40B4-BE49-F238E27FC236}">
                <a16:creationId xmlns:a16="http://schemas.microsoft.com/office/drawing/2014/main" id="{4212BA37-7A7B-4EBB-AEA2-924A60D894B4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3367088"/>
            <a:ext cx="3325813" cy="983060"/>
            <a:chOff x="0" y="0"/>
            <a:chExt cx="2438937" cy="983156"/>
          </a:xfrm>
        </p:grpSpPr>
        <p:sp>
          <p:nvSpPr>
            <p:cNvPr id="35875" name="TextBox 15">
              <a:extLst>
                <a:ext uri="{FF2B5EF4-FFF2-40B4-BE49-F238E27FC236}">
                  <a16:creationId xmlns:a16="http://schemas.microsoft.com/office/drawing/2014/main" id="{3B04A863-A248-4584-B203-484150BCC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327" y="0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00B1DA"/>
                  </a:solidFill>
                  <a:latin typeface="Open Sans Light" panose="020B0306030504020204" pitchFamily="34" charset="0"/>
                  <a:sym typeface="Gill Sans"/>
                </a:rPr>
                <a:t>客户端直连机制</a:t>
              </a:r>
            </a:p>
          </p:txBody>
        </p:sp>
        <p:sp>
          <p:nvSpPr>
            <p:cNvPr id="35876" name="TextBox 16">
              <a:extLst>
                <a:ext uri="{FF2B5EF4-FFF2-40B4-BE49-F238E27FC236}">
                  <a16:creationId xmlns:a16="http://schemas.microsoft.com/office/drawing/2014/main" id="{0A02086D-4188-4EAB-9597-BCFEC6E5B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56705"/>
              <a:ext cx="2438937" cy="626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0" i="0" dirty="0">
                  <a:solidFill>
                    <a:srgbClr val="404040"/>
                  </a:solidFill>
                  <a:effectLst/>
                  <a:latin typeface="-apple-system"/>
                </a:rPr>
                <a:t>不需要中间</a:t>
              </a:r>
              <a:r>
                <a:rPr lang="en-US" altLang="zh-CN" sz="1400" b="0" i="0" dirty="0">
                  <a:solidFill>
                    <a:srgbClr val="404040"/>
                  </a:solidFill>
                  <a:effectLst/>
                  <a:latin typeface="-apple-system"/>
                </a:rPr>
                <a:t>proxy</a:t>
              </a:r>
              <a:r>
                <a:rPr lang="zh-CN" altLang="en-US" sz="1400" b="0" i="0" dirty="0">
                  <a:solidFill>
                    <a:srgbClr val="404040"/>
                  </a:solidFill>
                  <a:effectLst/>
                  <a:latin typeface="-apple-system"/>
                </a:rPr>
                <a:t>层</a:t>
              </a:r>
              <a:r>
                <a:rPr lang="zh-CN" altLang="en-US" sz="1400" dirty="0">
                  <a:solidFill>
                    <a:srgbClr val="404040"/>
                  </a:solidFill>
                  <a:latin typeface="-apple-system"/>
                </a:rPr>
                <a:t>且</a:t>
              </a:r>
              <a:r>
                <a:rPr lang="zh-CN" altLang="en-US" sz="1400" b="0" i="0" dirty="0">
                  <a:solidFill>
                    <a:srgbClr val="404040"/>
                  </a:solidFill>
                  <a:effectLst/>
                  <a:latin typeface="-apple-system"/>
                </a:rPr>
                <a:t>不需要连接集群所有节点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55" name="Group 38">
            <a:extLst>
              <a:ext uri="{FF2B5EF4-FFF2-40B4-BE49-F238E27FC236}">
                <a16:creationId xmlns:a16="http://schemas.microsoft.com/office/drawing/2014/main" id="{5F1026BD-5678-4D19-B0F2-B1B88FA334A8}"/>
              </a:ext>
            </a:extLst>
          </p:cNvPr>
          <p:cNvGrpSpPr>
            <a:grpSpLocks/>
          </p:cNvGrpSpPr>
          <p:nvPr/>
        </p:nvGrpSpPr>
        <p:grpSpPr bwMode="auto">
          <a:xfrm>
            <a:off x="1522413" y="2082800"/>
            <a:ext cx="3325812" cy="703135"/>
            <a:chOff x="0" y="0"/>
            <a:chExt cx="2438937" cy="702904"/>
          </a:xfrm>
        </p:grpSpPr>
        <p:sp>
          <p:nvSpPr>
            <p:cNvPr id="35873" name="TextBox 15">
              <a:extLst>
                <a:ext uri="{FF2B5EF4-FFF2-40B4-BE49-F238E27FC236}">
                  <a16:creationId xmlns:a16="http://schemas.microsoft.com/office/drawing/2014/main" id="{C79C4356-4FB0-485E-BEDF-707DCADB0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327" y="0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0" i="0" dirty="0">
                  <a:solidFill>
                    <a:srgbClr val="FF0000"/>
                  </a:solidFill>
                  <a:effectLst/>
                  <a:latin typeface="-apple-system"/>
                </a:rPr>
                <a:t>PING-PONG</a:t>
              </a:r>
              <a:r>
                <a:rPr lang="zh-CN" altLang="en-US" sz="1800" b="0" i="0" dirty="0">
                  <a:solidFill>
                    <a:srgbClr val="FF0000"/>
                  </a:solidFill>
                  <a:effectLst/>
                  <a:latin typeface="-apple-system"/>
                </a:rPr>
                <a:t>机制</a:t>
              </a:r>
              <a:endParaRPr lang="zh-CN" altLang="en-US" sz="1800" b="1" dirty="0">
                <a:solidFill>
                  <a:srgbClr val="FF0000"/>
                </a:solidFill>
                <a:latin typeface="Open Sans Light" panose="020B0306030504020204" pitchFamily="34" charset="0"/>
                <a:sym typeface="Gill Sans"/>
              </a:endParaRPr>
            </a:p>
          </p:txBody>
        </p:sp>
        <p:sp>
          <p:nvSpPr>
            <p:cNvPr id="35874" name="TextBox 16">
              <a:extLst>
                <a:ext uri="{FF2B5EF4-FFF2-40B4-BE49-F238E27FC236}">
                  <a16:creationId xmlns:a16="http://schemas.microsoft.com/office/drawing/2014/main" id="{2E7018FF-8C21-480C-B56A-6547195AB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56705"/>
              <a:ext cx="2438937" cy="3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0" i="0" dirty="0">
                  <a:solidFill>
                    <a:srgbClr val="404040"/>
                  </a:solidFill>
                  <a:effectLst/>
                  <a:latin typeface="-apple-system"/>
                </a:rPr>
                <a:t>所有的</a:t>
              </a:r>
              <a:r>
                <a:rPr lang="en-US" altLang="zh-CN" sz="1400" b="0" i="0" dirty="0" err="1">
                  <a:solidFill>
                    <a:srgbClr val="404040"/>
                  </a:solidFill>
                  <a:effectLst/>
                  <a:latin typeface="-apple-system"/>
                </a:rPr>
                <a:t>redis</a:t>
              </a:r>
              <a:r>
                <a:rPr lang="zh-CN" altLang="en-US" sz="1400" b="0" i="0" dirty="0">
                  <a:solidFill>
                    <a:srgbClr val="404040"/>
                  </a:solidFill>
                  <a:effectLst/>
                  <a:latin typeface="-apple-system"/>
                </a:rPr>
                <a:t>节点彼此互联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56" name="组合 21">
            <a:extLst>
              <a:ext uri="{FF2B5EF4-FFF2-40B4-BE49-F238E27FC236}">
                <a16:creationId xmlns:a16="http://schemas.microsoft.com/office/drawing/2014/main" id="{04DB8E09-1F79-4738-A7E1-2AEB9BDA7221}"/>
              </a:ext>
            </a:extLst>
          </p:cNvPr>
          <p:cNvGrpSpPr>
            <a:grpSpLocks/>
          </p:cNvGrpSpPr>
          <p:nvPr/>
        </p:nvGrpSpPr>
        <p:grpSpPr bwMode="auto">
          <a:xfrm>
            <a:off x="7177088" y="2082800"/>
            <a:ext cx="3398837" cy="981993"/>
            <a:chOff x="0" y="0"/>
            <a:chExt cx="2444641" cy="981671"/>
          </a:xfrm>
        </p:grpSpPr>
        <p:sp>
          <p:nvSpPr>
            <p:cNvPr id="35871" name="TextBox 15">
              <a:extLst>
                <a:ext uri="{FF2B5EF4-FFF2-40B4-BE49-F238E27FC236}">
                  <a16:creationId xmlns:a16="http://schemas.microsoft.com/office/drawing/2014/main" id="{A2F2060B-BBAB-47F4-951F-25FBD3D1F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71C14E"/>
                  </a:solidFill>
                  <a:latin typeface="Open Sans Light" panose="020B0306030504020204" pitchFamily="34" charset="0"/>
                  <a:sym typeface="Gill Sans"/>
                </a:rPr>
                <a:t>节点失效机制</a:t>
              </a:r>
            </a:p>
          </p:txBody>
        </p:sp>
        <p:sp>
          <p:nvSpPr>
            <p:cNvPr id="35872" name="TextBox 16">
              <a:extLst>
                <a:ext uri="{FF2B5EF4-FFF2-40B4-BE49-F238E27FC236}">
                  <a16:creationId xmlns:a16="http://schemas.microsoft.com/office/drawing/2014/main" id="{AB8F8CF2-2117-4BA4-8FF3-87BD7D645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62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fail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是通过集群中超过半数的节点检测失效时才生效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57" name="组合 24">
            <a:extLst>
              <a:ext uri="{FF2B5EF4-FFF2-40B4-BE49-F238E27FC236}">
                <a16:creationId xmlns:a16="http://schemas.microsoft.com/office/drawing/2014/main" id="{F5078FDF-A8A1-433A-84B3-DAA752AE9599}"/>
              </a:ext>
            </a:extLst>
          </p:cNvPr>
          <p:cNvGrpSpPr>
            <a:grpSpLocks/>
          </p:cNvGrpSpPr>
          <p:nvPr/>
        </p:nvGrpSpPr>
        <p:grpSpPr bwMode="auto">
          <a:xfrm>
            <a:off x="7177088" y="3389313"/>
            <a:ext cx="3398837" cy="983212"/>
            <a:chOff x="0" y="0"/>
            <a:chExt cx="2444641" cy="982889"/>
          </a:xfrm>
        </p:grpSpPr>
        <p:sp>
          <p:nvSpPr>
            <p:cNvPr id="35869" name="TextBox 15">
              <a:extLst>
                <a:ext uri="{FF2B5EF4-FFF2-40B4-BE49-F238E27FC236}">
                  <a16:creationId xmlns:a16="http://schemas.microsoft.com/office/drawing/2014/main" id="{E345ED99-55AD-4316-9ECF-67BB357E1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703232" cy="369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00CFAD"/>
                  </a:solidFill>
                  <a:latin typeface="Open Sans Light" panose="020B0306030504020204" pitchFamily="34" charset="0"/>
                  <a:sym typeface="Gill Sans"/>
                </a:rPr>
                <a:t>采用哈希槽方式映射</a:t>
              </a:r>
            </a:p>
          </p:txBody>
        </p:sp>
        <p:sp>
          <p:nvSpPr>
            <p:cNvPr id="35870" name="TextBox 16">
              <a:extLst>
                <a:ext uri="{FF2B5EF4-FFF2-40B4-BE49-F238E27FC236}">
                  <a16:creationId xmlns:a16="http://schemas.microsoft.com/office/drawing/2014/main" id="{196E6F26-52F8-4F97-B4C3-CB51132F2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62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0" i="0" dirty="0">
                  <a:solidFill>
                    <a:srgbClr val="404040"/>
                  </a:solidFill>
                  <a:effectLst/>
                  <a:latin typeface="-apple-system"/>
                </a:rPr>
                <a:t>所有的物理节点被映射到</a:t>
              </a:r>
              <a:r>
                <a:rPr lang="en-US" altLang="zh-CN" sz="1400" b="0" i="0" dirty="0">
                  <a:solidFill>
                    <a:srgbClr val="404040"/>
                  </a:solidFill>
                  <a:effectLst/>
                  <a:latin typeface="-apple-system"/>
                </a:rPr>
                <a:t>0-16383</a:t>
              </a:r>
              <a:r>
                <a:rPr lang="zh-CN" altLang="en-US" sz="1400" dirty="0">
                  <a:solidFill>
                    <a:srgbClr val="404040"/>
                  </a:solidFill>
                  <a:latin typeface="-apple-system"/>
                </a:rPr>
                <a:t>个</a:t>
              </a:r>
              <a:r>
                <a:rPr lang="en-US" altLang="zh-CN" sz="1400" b="0" i="0" dirty="0">
                  <a:solidFill>
                    <a:srgbClr val="404040"/>
                  </a:solidFill>
                  <a:effectLst/>
                  <a:latin typeface="-apple-system"/>
                </a:rPr>
                <a:t>slot</a:t>
              </a:r>
              <a:r>
                <a:rPr lang="zh-CN" altLang="en-US" sz="1400" b="0" i="0" dirty="0">
                  <a:solidFill>
                    <a:srgbClr val="404040"/>
                  </a:solidFill>
                  <a:effectLst/>
                  <a:latin typeface="-apple-system"/>
                </a:rPr>
                <a:t>上</a:t>
              </a:r>
              <a:r>
                <a:rPr lang="en-US" altLang="zh-CN" sz="1400" b="0" i="0" dirty="0">
                  <a:solidFill>
                    <a:srgbClr val="404040"/>
                  </a:solidFill>
                  <a:effectLst/>
                  <a:latin typeface="-apple-system"/>
                </a:rPr>
                <a:t>,</a:t>
              </a:r>
              <a:r>
                <a:rPr lang="zh-CN" altLang="en-US" sz="1400" b="0" i="0" dirty="0">
                  <a:solidFill>
                    <a:srgbClr val="404040"/>
                  </a:solidFill>
                  <a:effectLst/>
                  <a:latin typeface="-apple-system"/>
                </a:rPr>
                <a:t>而</a:t>
              </a:r>
              <a:r>
                <a:rPr lang="en-US" altLang="zh-CN" sz="1400" b="0" i="0" dirty="0">
                  <a:solidFill>
                    <a:srgbClr val="404040"/>
                  </a:solidFill>
                  <a:effectLst/>
                  <a:latin typeface="-apple-system"/>
                </a:rPr>
                <a:t>cluster </a:t>
              </a:r>
              <a:r>
                <a:rPr lang="zh-CN" altLang="en-US" sz="1400" b="0" i="0" dirty="0">
                  <a:solidFill>
                    <a:srgbClr val="404040"/>
                  </a:solidFill>
                  <a:effectLst/>
                  <a:latin typeface="-apple-system"/>
                </a:rPr>
                <a:t>负责维护维护所有的映射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58" name="Group 38">
            <a:extLst>
              <a:ext uri="{FF2B5EF4-FFF2-40B4-BE49-F238E27FC236}">
                <a16:creationId xmlns:a16="http://schemas.microsoft.com/office/drawing/2014/main" id="{FE9858C8-41C5-4D60-85C2-AF9CBE298348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4727575"/>
            <a:ext cx="3327400" cy="982618"/>
            <a:chOff x="0" y="0"/>
            <a:chExt cx="2438937" cy="980577"/>
          </a:xfrm>
        </p:grpSpPr>
        <p:sp>
          <p:nvSpPr>
            <p:cNvPr id="35867" name="TextBox 15">
              <a:extLst>
                <a:ext uri="{FF2B5EF4-FFF2-40B4-BE49-F238E27FC236}">
                  <a16:creationId xmlns:a16="http://schemas.microsoft.com/office/drawing/2014/main" id="{77B5376C-B6C4-4B51-8436-BF734D45D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327" y="0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7B540"/>
                  </a:solidFill>
                  <a:latin typeface="Open Sans Light" panose="020B0306030504020204" pitchFamily="34" charset="0"/>
                  <a:sym typeface="Gill Sans"/>
                </a:rPr>
                <a:t>主从模式</a:t>
              </a:r>
            </a:p>
          </p:txBody>
        </p:sp>
        <p:sp>
          <p:nvSpPr>
            <p:cNvPr id="35868" name="TextBox 16">
              <a:extLst>
                <a:ext uri="{FF2B5EF4-FFF2-40B4-BE49-F238E27FC236}">
                  <a16:creationId xmlns:a16="http://schemas.microsoft.com/office/drawing/2014/main" id="{C67F3860-56CE-49E5-9D93-7B9C4AB13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56705"/>
              <a:ext cx="2438937" cy="623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一个主对应多从，主节点负责数据存取，从节点同步主节点数据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59" name="组合 30">
            <a:extLst>
              <a:ext uri="{FF2B5EF4-FFF2-40B4-BE49-F238E27FC236}">
                <a16:creationId xmlns:a16="http://schemas.microsoft.com/office/drawing/2014/main" id="{E229100B-34A4-4F89-B963-EFDDD2162C0C}"/>
              </a:ext>
            </a:extLst>
          </p:cNvPr>
          <p:cNvGrpSpPr>
            <a:grpSpLocks/>
          </p:cNvGrpSpPr>
          <p:nvPr/>
        </p:nvGrpSpPr>
        <p:grpSpPr bwMode="auto">
          <a:xfrm>
            <a:off x="7165975" y="4729163"/>
            <a:ext cx="3398838" cy="1261533"/>
            <a:chOff x="0" y="0"/>
            <a:chExt cx="2444641" cy="1263020"/>
          </a:xfrm>
        </p:grpSpPr>
        <p:sp>
          <p:nvSpPr>
            <p:cNvPr id="35865" name="TextBox 15">
              <a:extLst>
                <a:ext uri="{FF2B5EF4-FFF2-40B4-BE49-F238E27FC236}">
                  <a16:creationId xmlns:a16="http://schemas.microsoft.com/office/drawing/2014/main" id="{5248721A-203A-4B7E-8DE0-80204C72B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703232" cy="369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008CDD"/>
                  </a:solidFill>
                  <a:latin typeface="Open Sans Light" panose="020B0306030504020204" pitchFamily="34" charset="0"/>
                  <a:sym typeface="Gill Sans"/>
                </a:rPr>
                <a:t>所有分通总数固定</a:t>
              </a:r>
            </a:p>
          </p:txBody>
        </p:sp>
        <p:sp>
          <p:nvSpPr>
            <p:cNvPr id="35866" name="TextBox 16">
              <a:extLst>
                <a:ext uri="{FF2B5EF4-FFF2-40B4-BE49-F238E27FC236}">
                  <a16:creationId xmlns:a16="http://schemas.microsoft.com/office/drawing/2014/main" id="{7B4DC6CD-69AD-49DA-9391-45DD22F7E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906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预分好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16384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个桶，当需要在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集群中分配值时，根据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CRC16(key) mod 16384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的值，决定配置到哪个桶中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60" name="组合 33">
            <a:extLst>
              <a:ext uri="{FF2B5EF4-FFF2-40B4-BE49-F238E27FC236}">
                <a16:creationId xmlns:a16="http://schemas.microsoft.com/office/drawing/2014/main" id="{CF92EE54-9674-453A-A8C7-24DB1952148C}"/>
              </a:ext>
            </a:extLst>
          </p:cNvPr>
          <p:cNvGrpSpPr>
            <a:grpSpLocks/>
          </p:cNvGrpSpPr>
          <p:nvPr/>
        </p:nvGrpSpPr>
        <p:grpSpPr bwMode="auto">
          <a:xfrm>
            <a:off x="6499225" y="2408238"/>
            <a:ext cx="304800" cy="314325"/>
            <a:chOff x="0" y="0"/>
            <a:chExt cx="304955" cy="314715"/>
          </a:xfrm>
        </p:grpSpPr>
        <p:sp>
          <p:nvSpPr>
            <p:cNvPr id="35863" name="Freeform 278">
              <a:extLst>
                <a:ext uri="{FF2B5EF4-FFF2-40B4-BE49-F238E27FC236}">
                  <a16:creationId xmlns:a16="http://schemas.microsoft.com/office/drawing/2014/main" id="{8EFCCDDF-8C98-4857-9FCE-854127A0F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04955" cy="214689"/>
            </a:xfrm>
            <a:custGeom>
              <a:avLst/>
              <a:gdLst>
                <a:gd name="T0" fmla="*/ 2147483646 w 280"/>
                <a:gd name="T1" fmla="*/ 2147483646 h 196"/>
                <a:gd name="T2" fmla="*/ 2147483646 w 280"/>
                <a:gd name="T3" fmla="*/ 2147483646 h 196"/>
                <a:gd name="T4" fmla="*/ 2147483646 w 280"/>
                <a:gd name="T5" fmla="*/ 0 h 196"/>
                <a:gd name="T6" fmla="*/ 2147483646 w 280"/>
                <a:gd name="T7" fmla="*/ 2147483646 h 196"/>
                <a:gd name="T8" fmla="*/ 2147483646 w 280"/>
                <a:gd name="T9" fmla="*/ 2147483646 h 196"/>
                <a:gd name="T10" fmla="*/ 2147483646 w 280"/>
                <a:gd name="T11" fmla="*/ 2147483646 h 196"/>
                <a:gd name="T12" fmla="*/ 2147483646 w 280"/>
                <a:gd name="T13" fmla="*/ 2147483646 h 196"/>
                <a:gd name="T14" fmla="*/ 0 w 280"/>
                <a:gd name="T15" fmla="*/ 2147483646 h 196"/>
                <a:gd name="T16" fmla="*/ 2147483646 w 280"/>
                <a:gd name="T17" fmla="*/ 2147483646 h 196"/>
                <a:gd name="T18" fmla="*/ 2147483646 w 280"/>
                <a:gd name="T19" fmla="*/ 2147483646 h 196"/>
                <a:gd name="T20" fmla="*/ 2147483646 w 280"/>
                <a:gd name="T21" fmla="*/ 2147483646 h 196"/>
                <a:gd name="T22" fmla="*/ 2147483646 w 280"/>
                <a:gd name="T23" fmla="*/ 2147483646 h 196"/>
                <a:gd name="T24" fmla="*/ 2147483646 w 280"/>
                <a:gd name="T25" fmla="*/ 2147483646 h 196"/>
                <a:gd name="T26" fmla="*/ 2147483646 w 280"/>
                <a:gd name="T27" fmla="*/ 2147483646 h 196"/>
                <a:gd name="T28" fmla="*/ 2147483646 w 280"/>
                <a:gd name="T29" fmla="*/ 2147483646 h 196"/>
                <a:gd name="T30" fmla="*/ 2147483646 w 280"/>
                <a:gd name="T31" fmla="*/ 2147483646 h 196"/>
                <a:gd name="T32" fmla="*/ 2147483646 w 280"/>
                <a:gd name="T33" fmla="*/ 2147483646 h 196"/>
                <a:gd name="T34" fmla="*/ 2147483646 w 280"/>
                <a:gd name="T35" fmla="*/ 2147483646 h 196"/>
                <a:gd name="T36" fmla="*/ 2147483646 w 280"/>
                <a:gd name="T37" fmla="*/ 2147483646 h 196"/>
                <a:gd name="T38" fmla="*/ 2147483646 w 280"/>
                <a:gd name="T39" fmla="*/ 2147483646 h 196"/>
                <a:gd name="T40" fmla="*/ 2147483646 w 280"/>
                <a:gd name="T41" fmla="*/ 2147483646 h 196"/>
                <a:gd name="T42" fmla="*/ 2147483646 w 280"/>
                <a:gd name="T43" fmla="*/ 2147483646 h 196"/>
                <a:gd name="T44" fmla="*/ 2147483646 w 280"/>
                <a:gd name="T45" fmla="*/ 2147483646 h 196"/>
                <a:gd name="T46" fmla="*/ 2147483646 w 280"/>
                <a:gd name="T47" fmla="*/ 2147483646 h 196"/>
                <a:gd name="T48" fmla="*/ 2147483646 w 280"/>
                <a:gd name="T49" fmla="*/ 2147483646 h 196"/>
                <a:gd name="T50" fmla="*/ 2147483646 w 280"/>
                <a:gd name="T51" fmla="*/ 2147483646 h 196"/>
                <a:gd name="T52" fmla="*/ 2147483646 w 280"/>
                <a:gd name="T53" fmla="*/ 2147483646 h 196"/>
                <a:gd name="T54" fmla="*/ 2147483646 w 280"/>
                <a:gd name="T55" fmla="*/ 2147483646 h 196"/>
                <a:gd name="T56" fmla="*/ 2147483646 w 280"/>
                <a:gd name="T57" fmla="*/ 2147483646 h 196"/>
                <a:gd name="T58" fmla="*/ 2147483646 w 280"/>
                <a:gd name="T59" fmla="*/ 2147483646 h 196"/>
                <a:gd name="T60" fmla="*/ 2147483646 w 280"/>
                <a:gd name="T61" fmla="*/ 2147483646 h 196"/>
                <a:gd name="T62" fmla="*/ 2147483646 w 280"/>
                <a:gd name="T63" fmla="*/ 2147483646 h 196"/>
                <a:gd name="T64" fmla="*/ 2147483646 w 280"/>
                <a:gd name="T65" fmla="*/ 2147483646 h 196"/>
                <a:gd name="T66" fmla="*/ 2147483646 w 280"/>
                <a:gd name="T67" fmla="*/ 2147483646 h 196"/>
                <a:gd name="T68" fmla="*/ 2147483646 w 280"/>
                <a:gd name="T69" fmla="*/ 2147483646 h 196"/>
                <a:gd name="T70" fmla="*/ 2147483646 w 280"/>
                <a:gd name="T71" fmla="*/ 2147483646 h 196"/>
                <a:gd name="T72" fmla="*/ 2147483646 w 280"/>
                <a:gd name="T73" fmla="*/ 2147483646 h 196"/>
                <a:gd name="T74" fmla="*/ 2147483646 w 280"/>
                <a:gd name="T75" fmla="*/ 2147483646 h 196"/>
                <a:gd name="T76" fmla="*/ 2147483646 w 280"/>
                <a:gd name="T77" fmla="*/ 2147483646 h 196"/>
                <a:gd name="T78" fmla="*/ 2147483646 w 280"/>
                <a:gd name="T79" fmla="*/ 2147483646 h 196"/>
                <a:gd name="T80" fmla="*/ 2147483646 w 280"/>
                <a:gd name="T81" fmla="*/ 2147483646 h 196"/>
                <a:gd name="T82" fmla="*/ 2147483646 w 280"/>
                <a:gd name="T83" fmla="*/ 2147483646 h 196"/>
                <a:gd name="T84" fmla="*/ 2147483646 w 280"/>
                <a:gd name="T85" fmla="*/ 2147483646 h 19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0"/>
                <a:gd name="T130" fmla="*/ 0 h 196"/>
                <a:gd name="T131" fmla="*/ 280 w 280"/>
                <a:gd name="T132" fmla="*/ 196 h 19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0" h="196">
                  <a:moveTo>
                    <a:pt x="247" y="88"/>
                  </a:moveTo>
                  <a:cubicBezTo>
                    <a:pt x="247" y="87"/>
                    <a:pt x="247" y="86"/>
                    <a:pt x="247" y="84"/>
                  </a:cubicBezTo>
                  <a:cubicBezTo>
                    <a:pt x="247" y="38"/>
                    <a:pt x="209" y="0"/>
                    <a:pt x="162" y="0"/>
                  </a:cubicBezTo>
                  <a:cubicBezTo>
                    <a:pt x="130" y="0"/>
                    <a:pt x="101" y="19"/>
                    <a:pt x="88" y="46"/>
                  </a:cubicBezTo>
                  <a:cubicBezTo>
                    <a:pt x="81" y="42"/>
                    <a:pt x="73" y="39"/>
                    <a:pt x="65" y="39"/>
                  </a:cubicBezTo>
                  <a:cubicBezTo>
                    <a:pt x="43" y="39"/>
                    <a:pt x="25" y="57"/>
                    <a:pt x="25" y="79"/>
                  </a:cubicBezTo>
                  <a:cubicBezTo>
                    <a:pt x="25" y="83"/>
                    <a:pt x="26" y="86"/>
                    <a:pt x="27" y="89"/>
                  </a:cubicBezTo>
                  <a:cubicBezTo>
                    <a:pt x="10" y="100"/>
                    <a:pt x="0" y="118"/>
                    <a:pt x="0" y="138"/>
                  </a:cubicBezTo>
                  <a:cubicBezTo>
                    <a:pt x="0" y="167"/>
                    <a:pt x="21" y="191"/>
                    <a:pt x="49" y="195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57" y="177"/>
                    <a:pt x="57" y="177"/>
                    <a:pt x="57" y="177"/>
                  </a:cubicBezTo>
                  <a:cubicBezTo>
                    <a:pt x="57" y="177"/>
                    <a:pt x="57" y="177"/>
                    <a:pt x="57" y="177"/>
                  </a:cubicBezTo>
                  <a:cubicBezTo>
                    <a:pt x="57" y="177"/>
                    <a:pt x="57" y="177"/>
                    <a:pt x="57" y="177"/>
                  </a:cubicBezTo>
                  <a:cubicBezTo>
                    <a:pt x="57" y="177"/>
                    <a:pt x="57" y="177"/>
                    <a:pt x="57" y="177"/>
                  </a:cubicBezTo>
                  <a:cubicBezTo>
                    <a:pt x="36" y="176"/>
                    <a:pt x="19" y="159"/>
                    <a:pt x="19" y="138"/>
                  </a:cubicBezTo>
                  <a:cubicBezTo>
                    <a:pt x="19" y="125"/>
                    <a:pt x="26" y="112"/>
                    <a:pt x="38" y="105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3"/>
                    <a:pt x="44" y="81"/>
                    <a:pt x="44" y="79"/>
                  </a:cubicBezTo>
                  <a:cubicBezTo>
                    <a:pt x="44" y="68"/>
                    <a:pt x="54" y="58"/>
                    <a:pt x="65" y="58"/>
                  </a:cubicBezTo>
                  <a:cubicBezTo>
                    <a:pt x="70" y="58"/>
                    <a:pt x="74" y="60"/>
                    <a:pt x="78" y="63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15" y="34"/>
                    <a:pt x="138" y="19"/>
                    <a:pt x="162" y="19"/>
                  </a:cubicBezTo>
                  <a:cubicBezTo>
                    <a:pt x="198" y="19"/>
                    <a:pt x="227" y="49"/>
                    <a:pt x="227" y="84"/>
                  </a:cubicBezTo>
                  <a:cubicBezTo>
                    <a:pt x="227" y="85"/>
                    <a:pt x="227" y="86"/>
                    <a:pt x="227" y="87"/>
                  </a:cubicBezTo>
                  <a:cubicBezTo>
                    <a:pt x="227" y="88"/>
                    <a:pt x="227" y="88"/>
                    <a:pt x="227" y="88"/>
                  </a:cubicBezTo>
                  <a:cubicBezTo>
                    <a:pt x="227" y="101"/>
                    <a:pt x="227" y="101"/>
                    <a:pt x="227" y="101"/>
                  </a:cubicBezTo>
                  <a:cubicBezTo>
                    <a:pt x="238" y="105"/>
                    <a:pt x="238" y="105"/>
                    <a:pt x="238" y="105"/>
                  </a:cubicBezTo>
                  <a:cubicBezTo>
                    <a:pt x="252" y="111"/>
                    <a:pt x="261" y="125"/>
                    <a:pt x="261" y="140"/>
                  </a:cubicBezTo>
                  <a:cubicBezTo>
                    <a:pt x="261" y="160"/>
                    <a:pt x="244" y="177"/>
                    <a:pt x="224" y="177"/>
                  </a:cubicBezTo>
                  <a:cubicBezTo>
                    <a:pt x="223" y="177"/>
                    <a:pt x="223" y="177"/>
                    <a:pt x="223" y="177"/>
                  </a:cubicBezTo>
                  <a:cubicBezTo>
                    <a:pt x="222" y="177"/>
                    <a:pt x="222" y="177"/>
                    <a:pt x="222" y="177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17" y="177"/>
                    <a:pt x="217" y="177"/>
                    <a:pt x="217" y="177"/>
                  </a:cubicBezTo>
                  <a:cubicBezTo>
                    <a:pt x="200" y="192"/>
                    <a:pt x="200" y="192"/>
                    <a:pt x="200" y="192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1" y="196"/>
                    <a:pt x="222" y="196"/>
                    <a:pt x="224" y="196"/>
                  </a:cubicBezTo>
                  <a:cubicBezTo>
                    <a:pt x="255" y="196"/>
                    <a:pt x="280" y="171"/>
                    <a:pt x="280" y="140"/>
                  </a:cubicBezTo>
                  <a:cubicBezTo>
                    <a:pt x="280" y="117"/>
                    <a:pt x="266" y="97"/>
                    <a:pt x="247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Freeform 279">
              <a:extLst>
                <a:ext uri="{FF2B5EF4-FFF2-40B4-BE49-F238E27FC236}">
                  <a16:creationId xmlns:a16="http://schemas.microsoft.com/office/drawing/2014/main" id="{635CDFB9-0C54-4BBF-B3C5-96FD4F0A7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" y="102465"/>
              <a:ext cx="141499" cy="212250"/>
            </a:xfrm>
            <a:custGeom>
              <a:avLst/>
              <a:gdLst>
                <a:gd name="T0" fmla="*/ 2147483646 w 58"/>
                <a:gd name="T1" fmla="*/ 2147483646 h 87"/>
                <a:gd name="T2" fmla="*/ 2147483646 w 58"/>
                <a:gd name="T3" fmla="*/ 2147483646 h 87"/>
                <a:gd name="T4" fmla="*/ 2147483646 w 58"/>
                <a:gd name="T5" fmla="*/ 0 h 87"/>
                <a:gd name="T6" fmla="*/ 2147483646 w 58"/>
                <a:gd name="T7" fmla="*/ 2147483646 h 87"/>
                <a:gd name="T8" fmla="*/ 2147483646 w 58"/>
                <a:gd name="T9" fmla="*/ 2147483646 h 87"/>
                <a:gd name="T10" fmla="*/ 0 w 58"/>
                <a:gd name="T11" fmla="*/ 2147483646 h 87"/>
                <a:gd name="T12" fmla="*/ 2147483646 w 58"/>
                <a:gd name="T13" fmla="*/ 2147483646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87"/>
                <a:gd name="T23" fmla="*/ 58 w 58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87">
                  <a:moveTo>
                    <a:pt x="54" y="36"/>
                  </a:moveTo>
                  <a:lnTo>
                    <a:pt x="38" y="36"/>
                  </a:lnTo>
                  <a:lnTo>
                    <a:pt x="58" y="0"/>
                  </a:lnTo>
                  <a:lnTo>
                    <a:pt x="9" y="46"/>
                  </a:lnTo>
                  <a:lnTo>
                    <a:pt x="26" y="46"/>
                  </a:lnTo>
                  <a:lnTo>
                    <a:pt x="0" y="87"/>
                  </a:lnTo>
                  <a:lnTo>
                    <a:pt x="5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61" name="Freeform 414">
            <a:extLst>
              <a:ext uri="{FF2B5EF4-FFF2-40B4-BE49-F238E27FC236}">
                <a16:creationId xmlns:a16="http://schemas.microsoft.com/office/drawing/2014/main" id="{87215F95-F539-44B6-B9F8-FB46F5F3CF41}"/>
              </a:ext>
            </a:extLst>
          </p:cNvPr>
          <p:cNvSpPr>
            <a:spLocks/>
          </p:cNvSpPr>
          <p:nvPr/>
        </p:nvSpPr>
        <p:spPr bwMode="auto">
          <a:xfrm>
            <a:off x="6518275" y="3687763"/>
            <a:ext cx="268288" cy="314325"/>
          </a:xfrm>
          <a:custGeom>
            <a:avLst/>
            <a:gdLst>
              <a:gd name="T0" fmla="*/ 2147483646 w 247"/>
              <a:gd name="T1" fmla="*/ 0 h 288"/>
              <a:gd name="T2" fmla="*/ 2147483646 w 247"/>
              <a:gd name="T3" fmla="*/ 2147483646 h 288"/>
              <a:gd name="T4" fmla="*/ 2147483646 w 247"/>
              <a:gd name="T5" fmla="*/ 2147483646 h 288"/>
              <a:gd name="T6" fmla="*/ 2147483646 w 247"/>
              <a:gd name="T7" fmla="*/ 2147483646 h 288"/>
              <a:gd name="T8" fmla="*/ 2147483646 w 247"/>
              <a:gd name="T9" fmla="*/ 2147483646 h 288"/>
              <a:gd name="T10" fmla="*/ 2147483646 w 247"/>
              <a:gd name="T11" fmla="*/ 2147483646 h 288"/>
              <a:gd name="T12" fmla="*/ 0 w 247"/>
              <a:gd name="T13" fmla="*/ 2147483646 h 288"/>
              <a:gd name="T14" fmla="*/ 2147483646 w 247"/>
              <a:gd name="T15" fmla="*/ 2147483646 h 288"/>
              <a:gd name="T16" fmla="*/ 2147483646 w 247"/>
              <a:gd name="T17" fmla="*/ 2147483646 h 288"/>
              <a:gd name="T18" fmla="*/ 2147483646 w 247"/>
              <a:gd name="T19" fmla="*/ 2147483646 h 288"/>
              <a:gd name="T20" fmla="*/ 2147483646 w 247"/>
              <a:gd name="T21" fmla="*/ 2147483646 h 288"/>
              <a:gd name="T22" fmla="*/ 2147483646 w 247"/>
              <a:gd name="T23" fmla="*/ 2147483646 h 288"/>
              <a:gd name="T24" fmla="*/ 2147483646 w 247"/>
              <a:gd name="T25" fmla="*/ 2147483646 h 288"/>
              <a:gd name="T26" fmla="*/ 2147483646 w 247"/>
              <a:gd name="T27" fmla="*/ 2147483646 h 288"/>
              <a:gd name="T28" fmla="*/ 2147483646 w 247"/>
              <a:gd name="T29" fmla="*/ 2147483646 h 288"/>
              <a:gd name="T30" fmla="*/ 2147483646 w 247"/>
              <a:gd name="T31" fmla="*/ 2147483646 h 288"/>
              <a:gd name="T32" fmla="*/ 2147483646 w 247"/>
              <a:gd name="T33" fmla="*/ 2147483646 h 288"/>
              <a:gd name="T34" fmla="*/ 2147483646 w 247"/>
              <a:gd name="T35" fmla="*/ 2147483646 h 288"/>
              <a:gd name="T36" fmla="*/ 2147483646 w 247"/>
              <a:gd name="T37" fmla="*/ 2147483646 h 288"/>
              <a:gd name="T38" fmla="*/ 2147483646 w 247"/>
              <a:gd name="T39" fmla="*/ 2147483646 h 288"/>
              <a:gd name="T40" fmla="*/ 2147483646 w 247"/>
              <a:gd name="T41" fmla="*/ 0 h 2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47"/>
              <a:gd name="T64" fmla="*/ 0 h 288"/>
              <a:gd name="T65" fmla="*/ 247 w 247"/>
              <a:gd name="T66" fmla="*/ 288 h 28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47" h="288">
                <a:moveTo>
                  <a:pt x="247" y="0"/>
                </a:moveTo>
                <a:cubicBezTo>
                  <a:pt x="218" y="7"/>
                  <a:pt x="218" y="7"/>
                  <a:pt x="218" y="7"/>
                </a:cubicBezTo>
                <a:cubicBezTo>
                  <a:pt x="75" y="41"/>
                  <a:pt x="75" y="41"/>
                  <a:pt x="75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4" y="210"/>
                  <a:pt x="74" y="210"/>
                  <a:pt x="74" y="210"/>
                </a:cubicBezTo>
                <a:cubicBezTo>
                  <a:pt x="67" y="207"/>
                  <a:pt x="59" y="205"/>
                  <a:pt x="51" y="205"/>
                </a:cubicBezTo>
                <a:cubicBezTo>
                  <a:pt x="23" y="205"/>
                  <a:pt x="0" y="224"/>
                  <a:pt x="0" y="247"/>
                </a:cubicBezTo>
                <a:cubicBezTo>
                  <a:pt x="0" y="270"/>
                  <a:pt x="23" y="288"/>
                  <a:pt x="51" y="288"/>
                </a:cubicBezTo>
                <a:cubicBezTo>
                  <a:pt x="79" y="288"/>
                  <a:pt x="102" y="270"/>
                  <a:pt x="103" y="247"/>
                </a:cubicBezTo>
                <a:cubicBezTo>
                  <a:pt x="103" y="247"/>
                  <a:pt x="103" y="247"/>
                  <a:pt x="103" y="247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218" y="57"/>
                  <a:pt x="218" y="57"/>
                  <a:pt x="218" y="57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11" y="156"/>
                  <a:pt x="204" y="154"/>
                  <a:pt x="195" y="154"/>
                </a:cubicBezTo>
                <a:cubicBezTo>
                  <a:pt x="167" y="154"/>
                  <a:pt x="144" y="173"/>
                  <a:pt x="144" y="196"/>
                </a:cubicBezTo>
                <a:cubicBezTo>
                  <a:pt x="144" y="218"/>
                  <a:pt x="167" y="237"/>
                  <a:pt x="195" y="237"/>
                </a:cubicBezTo>
                <a:cubicBezTo>
                  <a:pt x="224" y="237"/>
                  <a:pt x="246" y="219"/>
                  <a:pt x="247" y="196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0"/>
                  <a:pt x="247" y="0"/>
                  <a:pt x="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2" name="Freeform 415">
            <a:extLst>
              <a:ext uri="{FF2B5EF4-FFF2-40B4-BE49-F238E27FC236}">
                <a16:creationId xmlns:a16="http://schemas.microsoft.com/office/drawing/2014/main" id="{8B25F75B-36AF-47FC-BA61-D3E3F3B5DD29}"/>
              </a:ext>
            </a:extLst>
          </p:cNvPr>
          <p:cNvSpPr>
            <a:spLocks/>
          </p:cNvSpPr>
          <p:nvPr/>
        </p:nvSpPr>
        <p:spPr bwMode="auto">
          <a:xfrm>
            <a:off x="6580188" y="4989513"/>
            <a:ext cx="177800" cy="311150"/>
          </a:xfrm>
          <a:custGeom>
            <a:avLst/>
            <a:gdLst>
              <a:gd name="T0" fmla="*/ 2147483646 w 165"/>
              <a:gd name="T1" fmla="*/ 2147483646 h 287"/>
              <a:gd name="T2" fmla="*/ 2147483646 w 165"/>
              <a:gd name="T3" fmla="*/ 2147483646 h 287"/>
              <a:gd name="T4" fmla="*/ 2147483646 w 165"/>
              <a:gd name="T5" fmla="*/ 2147483646 h 287"/>
              <a:gd name="T6" fmla="*/ 2147483646 w 165"/>
              <a:gd name="T7" fmla="*/ 2147483646 h 287"/>
              <a:gd name="T8" fmla="*/ 0 w 165"/>
              <a:gd name="T9" fmla="*/ 2147483646 h 287"/>
              <a:gd name="T10" fmla="*/ 2147483646 w 165"/>
              <a:gd name="T11" fmla="*/ 2147483646 h 287"/>
              <a:gd name="T12" fmla="*/ 2147483646 w 165"/>
              <a:gd name="T13" fmla="*/ 2147483646 h 287"/>
              <a:gd name="T14" fmla="*/ 2147483646 w 165"/>
              <a:gd name="T15" fmla="*/ 2147483646 h 287"/>
              <a:gd name="T16" fmla="*/ 2147483646 w 165"/>
              <a:gd name="T17" fmla="*/ 2147483646 h 287"/>
              <a:gd name="T18" fmla="*/ 2147483646 w 165"/>
              <a:gd name="T19" fmla="*/ 2147483646 h 287"/>
              <a:gd name="T20" fmla="*/ 2147483646 w 165"/>
              <a:gd name="T21" fmla="*/ 0 h 287"/>
              <a:gd name="T22" fmla="*/ 2147483646 w 165"/>
              <a:gd name="T23" fmla="*/ 2147483646 h 2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5"/>
              <a:gd name="T37" fmla="*/ 0 h 287"/>
              <a:gd name="T38" fmla="*/ 165 w 165"/>
              <a:gd name="T39" fmla="*/ 287 h 2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5" h="287">
                <a:moveTo>
                  <a:pt x="82" y="19"/>
                </a:moveTo>
                <a:cubicBezTo>
                  <a:pt x="81" y="19"/>
                  <a:pt x="81" y="19"/>
                  <a:pt x="81" y="19"/>
                </a:cubicBezTo>
                <a:cubicBezTo>
                  <a:pt x="81" y="202"/>
                  <a:pt x="81" y="202"/>
                  <a:pt x="81" y="202"/>
                </a:cubicBezTo>
                <a:cubicBezTo>
                  <a:pt x="74" y="199"/>
                  <a:pt x="65" y="197"/>
                  <a:pt x="56" y="197"/>
                </a:cubicBezTo>
                <a:cubicBezTo>
                  <a:pt x="25" y="197"/>
                  <a:pt x="0" y="217"/>
                  <a:pt x="0" y="242"/>
                </a:cubicBezTo>
                <a:cubicBezTo>
                  <a:pt x="0" y="267"/>
                  <a:pt x="25" y="287"/>
                  <a:pt x="56" y="287"/>
                </a:cubicBezTo>
                <a:cubicBezTo>
                  <a:pt x="87" y="287"/>
                  <a:pt x="112" y="267"/>
                  <a:pt x="112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0"/>
                  <a:pt x="165" y="0"/>
                  <a:pt x="165" y="0"/>
                </a:cubicBezTo>
                <a:lnTo>
                  <a:pt x="82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36934597"/>
      </p:ext>
    </p:extLst>
  </p:cSld>
  <p:clrMapOvr>
    <a:masterClrMapping/>
  </p:clrMapOvr>
  <p:transition advClick="0"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6">
            <a:extLst>
              <a:ext uri="{FF2B5EF4-FFF2-40B4-BE49-F238E27FC236}">
                <a16:creationId xmlns:a16="http://schemas.microsoft.com/office/drawing/2014/main" id="{8A9431DB-CEDE-4622-923E-B251C322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39939" name="矩形 7">
            <a:extLst>
              <a:ext uri="{FF2B5EF4-FFF2-40B4-BE49-F238E27FC236}">
                <a16:creationId xmlns:a16="http://schemas.microsoft.com/office/drawing/2014/main" id="{F3CC73A8-A58F-443A-AAC2-C1050531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39940" name="文本框 1">
            <a:extLst>
              <a:ext uri="{FF2B5EF4-FFF2-40B4-BE49-F238E27FC236}">
                <a16:creationId xmlns:a16="http://schemas.microsoft.com/office/drawing/2014/main" id="{02D11E92-11A0-4623-BA60-C02A7D68F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4569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集群之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cluster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pic>
        <p:nvPicPr>
          <p:cNvPr id="10242" name="Picture 2" descr="redis-cluster">
            <a:extLst>
              <a:ext uri="{FF2B5EF4-FFF2-40B4-BE49-F238E27FC236}">
                <a16:creationId xmlns:a16="http://schemas.microsoft.com/office/drawing/2014/main" id="{015646AD-57BF-4B2B-A161-C177724C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1" y="1021340"/>
            <a:ext cx="8330262" cy="56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41199"/>
      </p:ext>
    </p:extLst>
  </p:cSld>
  <p:clrMapOvr>
    <a:masterClrMapping/>
  </p:clrMapOvr>
  <p:transition advClick="0"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6">
            <a:extLst>
              <a:ext uri="{FF2B5EF4-FFF2-40B4-BE49-F238E27FC236}">
                <a16:creationId xmlns:a16="http://schemas.microsoft.com/office/drawing/2014/main" id="{C9FBBBDF-129F-4CDD-8977-DA2C0BF7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3" name="矩形 7">
            <a:extLst>
              <a:ext uri="{FF2B5EF4-FFF2-40B4-BE49-F238E27FC236}">
                <a16:creationId xmlns:a16="http://schemas.microsoft.com/office/drawing/2014/main" id="{C35702DD-198B-4A5F-948A-F1C53592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4" name="文本框 1">
            <a:extLst>
              <a:ext uri="{FF2B5EF4-FFF2-40B4-BE49-F238E27FC236}">
                <a16:creationId xmlns:a16="http://schemas.microsoft.com/office/drawing/2014/main" id="{5227B87D-4DC6-4D84-82E4-CFAA7DDC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常见用例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A7BD479-7457-4290-B4BA-4F35675BB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35269B-2FF1-4AB1-9DE6-B26FECB4FC68}"/>
              </a:ext>
            </a:extLst>
          </p:cNvPr>
          <p:cNvSpPr txBox="1"/>
          <p:nvPr/>
        </p:nvSpPr>
        <p:spPr>
          <a:xfrm>
            <a:off x="915681" y="97404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分布式锁解决方案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C77CEB-7C32-4709-B816-28B7FE915C24}"/>
              </a:ext>
            </a:extLst>
          </p:cNvPr>
          <p:cNvSpPr txBox="1"/>
          <p:nvPr/>
        </p:nvSpPr>
        <p:spPr>
          <a:xfrm>
            <a:off x="915681" y="1414443"/>
            <a:ext cx="93132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分布式锁主要是用在，秒杀抢购，库存扣减，以及其他各种高并发访问等场景</a:t>
            </a:r>
            <a:endParaRPr lang="en-US" altLang="zh-CN" sz="1400" b="1" dirty="0"/>
          </a:p>
          <a:p>
            <a:r>
              <a:rPr lang="zh-CN" altLang="en-US" sz="1400" b="1" dirty="0"/>
              <a:t>本质上是多个节点争抢同一个临界资源而采取的一种互斥手段</a:t>
            </a:r>
            <a:endParaRPr lang="en-US" altLang="zh-CN" sz="1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分布式锁核心的一个问题：锁过期释放，业务没执行完</a:t>
            </a:r>
            <a:endParaRPr lang="en-US" altLang="zh-CN" sz="2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5C014C-D2EF-4B02-82B9-2D856352F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81" y="2990639"/>
            <a:ext cx="8175336" cy="354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64407"/>
      </p:ext>
    </p:extLst>
  </p:cSld>
  <p:clrMapOvr>
    <a:masterClrMapping/>
  </p:clrMapOvr>
  <p:transition advClick="0" advTm="3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6">
            <a:extLst>
              <a:ext uri="{FF2B5EF4-FFF2-40B4-BE49-F238E27FC236}">
                <a16:creationId xmlns:a16="http://schemas.microsoft.com/office/drawing/2014/main" id="{C9FBBBDF-129F-4CDD-8977-DA2C0BF7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3" name="矩形 7">
            <a:extLst>
              <a:ext uri="{FF2B5EF4-FFF2-40B4-BE49-F238E27FC236}">
                <a16:creationId xmlns:a16="http://schemas.microsoft.com/office/drawing/2014/main" id="{C35702DD-198B-4A5F-948A-F1C53592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4" name="文本框 1">
            <a:extLst>
              <a:ext uri="{FF2B5EF4-FFF2-40B4-BE49-F238E27FC236}">
                <a16:creationId xmlns:a16="http://schemas.microsoft.com/office/drawing/2014/main" id="{5227B87D-4DC6-4D84-82E4-CFAA7DDC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分布式锁解决方案</a:t>
            </a:r>
          </a:p>
        </p:txBody>
      </p:sp>
      <p:sp>
        <p:nvSpPr>
          <p:cNvPr id="25605" name="AutoShape 2">
            <a:extLst>
              <a:ext uri="{FF2B5EF4-FFF2-40B4-BE49-F238E27FC236}">
                <a16:creationId xmlns:a16="http://schemas.microsoft.com/office/drawing/2014/main" id="{8260144E-992F-432E-8ECB-1B56DE88C408}"/>
              </a:ext>
            </a:extLst>
          </p:cNvPr>
          <p:cNvSpPr>
            <a:spLocks/>
          </p:cNvSpPr>
          <p:nvPr/>
        </p:nvSpPr>
        <p:spPr bwMode="auto">
          <a:xfrm>
            <a:off x="8283575" y="1773238"/>
            <a:ext cx="2603500" cy="2603500"/>
          </a:xfrm>
          <a:prstGeom prst="diamond">
            <a:avLst/>
          </a:prstGeom>
          <a:solidFill>
            <a:srgbClr val="F7B54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5606" name="AutoShape 3">
            <a:extLst>
              <a:ext uri="{FF2B5EF4-FFF2-40B4-BE49-F238E27FC236}">
                <a16:creationId xmlns:a16="http://schemas.microsoft.com/office/drawing/2014/main" id="{1AB3A7E9-F7EC-48C0-A628-565F07598169}"/>
              </a:ext>
            </a:extLst>
          </p:cNvPr>
          <p:cNvSpPr>
            <a:spLocks/>
          </p:cNvSpPr>
          <p:nvPr/>
        </p:nvSpPr>
        <p:spPr bwMode="auto">
          <a:xfrm>
            <a:off x="5978525" y="1773238"/>
            <a:ext cx="2603500" cy="2603500"/>
          </a:xfrm>
          <a:prstGeom prst="diamond">
            <a:avLst/>
          </a:prstGeom>
          <a:solidFill>
            <a:srgbClr val="00CFAD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5607" name="AutoShape 4">
            <a:extLst>
              <a:ext uri="{FF2B5EF4-FFF2-40B4-BE49-F238E27FC236}">
                <a16:creationId xmlns:a16="http://schemas.microsoft.com/office/drawing/2014/main" id="{F8DCD809-857D-4E51-9FB4-FABF3A7D05EA}"/>
              </a:ext>
            </a:extLst>
          </p:cNvPr>
          <p:cNvSpPr>
            <a:spLocks/>
          </p:cNvSpPr>
          <p:nvPr/>
        </p:nvSpPr>
        <p:spPr bwMode="auto">
          <a:xfrm>
            <a:off x="3698875" y="1773238"/>
            <a:ext cx="2603500" cy="2603500"/>
          </a:xfrm>
          <a:prstGeom prst="diamond">
            <a:avLst/>
          </a:prstGeom>
          <a:solidFill>
            <a:srgbClr val="00B1DA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5608" name="AutoShape 5">
            <a:extLst>
              <a:ext uri="{FF2B5EF4-FFF2-40B4-BE49-F238E27FC236}">
                <a16:creationId xmlns:a16="http://schemas.microsoft.com/office/drawing/2014/main" id="{4F4768C9-3D57-4D04-B103-47D037C709DD}"/>
              </a:ext>
            </a:extLst>
          </p:cNvPr>
          <p:cNvSpPr>
            <a:spLocks/>
          </p:cNvSpPr>
          <p:nvPr/>
        </p:nvSpPr>
        <p:spPr bwMode="auto">
          <a:xfrm>
            <a:off x="1311275" y="1773238"/>
            <a:ext cx="2603500" cy="2603500"/>
          </a:xfrm>
          <a:prstGeom prst="diamond">
            <a:avLst/>
          </a:prstGeom>
          <a:solidFill>
            <a:srgbClr val="71C14E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5609" name="AutoShape 7">
            <a:extLst>
              <a:ext uri="{FF2B5EF4-FFF2-40B4-BE49-F238E27FC236}">
                <a16:creationId xmlns:a16="http://schemas.microsoft.com/office/drawing/2014/main" id="{5BBC8E87-DD73-4270-94BE-C2F504DEBD4C}"/>
              </a:ext>
            </a:extLst>
          </p:cNvPr>
          <p:cNvSpPr>
            <a:spLocks/>
          </p:cNvSpPr>
          <p:nvPr/>
        </p:nvSpPr>
        <p:spPr bwMode="auto">
          <a:xfrm>
            <a:off x="2314575" y="2236788"/>
            <a:ext cx="528638" cy="4683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0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21600" y="8640"/>
                </a:moveTo>
                <a:cubicBezTo>
                  <a:pt x="21600" y="3960"/>
                  <a:pt x="16676" y="0"/>
                  <a:pt x="10800" y="0"/>
                </a:cubicBezTo>
                <a:cubicBezTo>
                  <a:pt x="4765" y="0"/>
                  <a:pt x="0" y="3960"/>
                  <a:pt x="0" y="8640"/>
                </a:cubicBezTo>
                <a:cubicBezTo>
                  <a:pt x="0" y="12060"/>
                  <a:pt x="2382" y="14940"/>
                  <a:pt x="5876" y="16380"/>
                </a:cubicBezTo>
                <a:cubicBezTo>
                  <a:pt x="6035" y="17280"/>
                  <a:pt x="5718" y="19080"/>
                  <a:pt x="3335" y="21600"/>
                </a:cubicBezTo>
                <a:cubicBezTo>
                  <a:pt x="3335" y="21600"/>
                  <a:pt x="8576" y="19980"/>
                  <a:pt x="11435" y="17280"/>
                </a:cubicBezTo>
                <a:cubicBezTo>
                  <a:pt x="17153" y="16920"/>
                  <a:pt x="21600" y="13140"/>
                  <a:pt x="21600" y="8640"/>
                </a:cubicBezTo>
                <a:close/>
                <a:moveTo>
                  <a:pt x="21600" y="8640"/>
                </a:move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610" name="AutoShape 8">
            <a:extLst>
              <a:ext uri="{FF2B5EF4-FFF2-40B4-BE49-F238E27FC236}">
                <a16:creationId xmlns:a16="http://schemas.microsoft.com/office/drawing/2014/main" id="{11F64416-2AC7-4F52-AFD2-0644480A1ED3}"/>
              </a:ext>
            </a:extLst>
          </p:cNvPr>
          <p:cNvSpPr>
            <a:spLocks/>
          </p:cNvSpPr>
          <p:nvPr/>
        </p:nvSpPr>
        <p:spPr bwMode="auto">
          <a:xfrm>
            <a:off x="7032625" y="2316163"/>
            <a:ext cx="520700" cy="355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0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1600"/>
              <a:gd name="T118" fmla="*/ 0 h 21600"/>
              <a:gd name="T119" fmla="*/ 21600 w 21600"/>
              <a:gd name="T120" fmla="*/ 21600 h 2160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1600" h="21600">
                <a:moveTo>
                  <a:pt x="18573" y="9488"/>
                </a:moveTo>
                <a:cubicBezTo>
                  <a:pt x="18711" y="8882"/>
                  <a:pt x="18848" y="8075"/>
                  <a:pt x="18848" y="7469"/>
                </a:cubicBezTo>
                <a:cubicBezTo>
                  <a:pt x="18848" y="3432"/>
                  <a:pt x="16510" y="0"/>
                  <a:pt x="13758" y="0"/>
                </a:cubicBezTo>
                <a:cubicBezTo>
                  <a:pt x="10456" y="0"/>
                  <a:pt x="10043" y="3634"/>
                  <a:pt x="10043" y="3634"/>
                </a:cubicBezTo>
                <a:cubicBezTo>
                  <a:pt x="10043" y="3634"/>
                  <a:pt x="8668" y="1211"/>
                  <a:pt x="6329" y="1615"/>
                </a:cubicBezTo>
                <a:cubicBezTo>
                  <a:pt x="4127" y="2221"/>
                  <a:pt x="2752" y="5047"/>
                  <a:pt x="2752" y="8075"/>
                </a:cubicBezTo>
                <a:cubicBezTo>
                  <a:pt x="2752" y="8478"/>
                  <a:pt x="2752" y="9084"/>
                  <a:pt x="2889" y="9488"/>
                </a:cubicBezTo>
                <a:cubicBezTo>
                  <a:pt x="1238" y="10295"/>
                  <a:pt x="0" y="12718"/>
                  <a:pt x="0" y="15342"/>
                </a:cubicBezTo>
                <a:cubicBezTo>
                  <a:pt x="0" y="18774"/>
                  <a:pt x="1926" y="21600"/>
                  <a:pt x="4265" y="21600"/>
                </a:cubicBezTo>
                <a:cubicBezTo>
                  <a:pt x="17335" y="21600"/>
                  <a:pt x="17335" y="21600"/>
                  <a:pt x="17335" y="21600"/>
                </a:cubicBezTo>
                <a:cubicBezTo>
                  <a:pt x="19674" y="21600"/>
                  <a:pt x="21600" y="18774"/>
                  <a:pt x="21600" y="15342"/>
                </a:cubicBezTo>
                <a:cubicBezTo>
                  <a:pt x="21600" y="12516"/>
                  <a:pt x="20362" y="10295"/>
                  <a:pt x="18573" y="9488"/>
                </a:cubicBezTo>
                <a:close/>
                <a:moveTo>
                  <a:pt x="16510" y="20389"/>
                </a:moveTo>
                <a:cubicBezTo>
                  <a:pt x="10869" y="20389"/>
                  <a:pt x="10869" y="20389"/>
                  <a:pt x="10869" y="20389"/>
                </a:cubicBezTo>
                <a:cubicBezTo>
                  <a:pt x="11282" y="19581"/>
                  <a:pt x="14308" y="15342"/>
                  <a:pt x="14308" y="15342"/>
                </a:cubicBezTo>
                <a:cubicBezTo>
                  <a:pt x="14308" y="15342"/>
                  <a:pt x="14721" y="14736"/>
                  <a:pt x="14171" y="14736"/>
                </a:cubicBezTo>
                <a:cubicBezTo>
                  <a:pt x="13620" y="14736"/>
                  <a:pt x="12657" y="14736"/>
                  <a:pt x="12657" y="14736"/>
                </a:cubicBezTo>
                <a:cubicBezTo>
                  <a:pt x="12657" y="14736"/>
                  <a:pt x="12657" y="14333"/>
                  <a:pt x="12657" y="13727"/>
                </a:cubicBezTo>
                <a:cubicBezTo>
                  <a:pt x="12657" y="12112"/>
                  <a:pt x="12657" y="8882"/>
                  <a:pt x="12657" y="7469"/>
                </a:cubicBezTo>
                <a:cubicBezTo>
                  <a:pt x="12657" y="7469"/>
                  <a:pt x="12657" y="7267"/>
                  <a:pt x="12382" y="7267"/>
                </a:cubicBezTo>
                <a:cubicBezTo>
                  <a:pt x="12107" y="7267"/>
                  <a:pt x="9218" y="7267"/>
                  <a:pt x="8805" y="7267"/>
                </a:cubicBezTo>
                <a:cubicBezTo>
                  <a:pt x="8530" y="7267"/>
                  <a:pt x="8530" y="7671"/>
                  <a:pt x="8530" y="7671"/>
                </a:cubicBezTo>
                <a:cubicBezTo>
                  <a:pt x="8530" y="8882"/>
                  <a:pt x="8530" y="12112"/>
                  <a:pt x="8530" y="13727"/>
                </a:cubicBezTo>
                <a:cubicBezTo>
                  <a:pt x="8530" y="14333"/>
                  <a:pt x="8530" y="14736"/>
                  <a:pt x="8530" y="14736"/>
                </a:cubicBezTo>
                <a:cubicBezTo>
                  <a:pt x="8530" y="14736"/>
                  <a:pt x="7429" y="14736"/>
                  <a:pt x="7017" y="14736"/>
                </a:cubicBezTo>
                <a:cubicBezTo>
                  <a:pt x="6604" y="14736"/>
                  <a:pt x="7017" y="15342"/>
                  <a:pt x="7017" y="15342"/>
                </a:cubicBezTo>
                <a:cubicBezTo>
                  <a:pt x="10456" y="20389"/>
                  <a:pt x="10456" y="20389"/>
                  <a:pt x="10456" y="20389"/>
                </a:cubicBezTo>
                <a:cubicBezTo>
                  <a:pt x="5228" y="20389"/>
                  <a:pt x="5228" y="20389"/>
                  <a:pt x="5228" y="20389"/>
                </a:cubicBezTo>
                <a:cubicBezTo>
                  <a:pt x="3164" y="20389"/>
                  <a:pt x="1513" y="17966"/>
                  <a:pt x="1513" y="15140"/>
                </a:cubicBezTo>
                <a:cubicBezTo>
                  <a:pt x="1513" y="12718"/>
                  <a:pt x="2614" y="10901"/>
                  <a:pt x="3990" y="10093"/>
                </a:cubicBezTo>
                <a:cubicBezTo>
                  <a:pt x="3852" y="9690"/>
                  <a:pt x="3852" y="9286"/>
                  <a:pt x="3852" y="8882"/>
                </a:cubicBezTo>
                <a:cubicBezTo>
                  <a:pt x="3852" y="6460"/>
                  <a:pt x="5090" y="4037"/>
                  <a:pt x="7017" y="3432"/>
                </a:cubicBezTo>
                <a:cubicBezTo>
                  <a:pt x="9080" y="3230"/>
                  <a:pt x="10318" y="6056"/>
                  <a:pt x="10318" y="6056"/>
                </a:cubicBezTo>
                <a:cubicBezTo>
                  <a:pt x="10318" y="6056"/>
                  <a:pt x="10594" y="2221"/>
                  <a:pt x="13483" y="2221"/>
                </a:cubicBezTo>
                <a:cubicBezTo>
                  <a:pt x="15822" y="2221"/>
                  <a:pt x="17610" y="5047"/>
                  <a:pt x="17610" y="8478"/>
                </a:cubicBezTo>
                <a:cubicBezTo>
                  <a:pt x="17610" y="9084"/>
                  <a:pt x="17610" y="9690"/>
                  <a:pt x="17473" y="10093"/>
                </a:cubicBezTo>
                <a:cubicBezTo>
                  <a:pt x="18986" y="10699"/>
                  <a:pt x="20224" y="12718"/>
                  <a:pt x="20224" y="15140"/>
                </a:cubicBezTo>
                <a:cubicBezTo>
                  <a:pt x="20224" y="17966"/>
                  <a:pt x="18573" y="20389"/>
                  <a:pt x="16510" y="20389"/>
                </a:cubicBezTo>
                <a:close/>
                <a:moveTo>
                  <a:pt x="16510" y="20389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611" name="AutoShape 9">
            <a:extLst>
              <a:ext uri="{FF2B5EF4-FFF2-40B4-BE49-F238E27FC236}">
                <a16:creationId xmlns:a16="http://schemas.microsoft.com/office/drawing/2014/main" id="{2A3AFE84-9314-47A9-8CF6-E87E8DC5E8BA}"/>
              </a:ext>
            </a:extLst>
          </p:cNvPr>
          <p:cNvSpPr>
            <a:spLocks/>
          </p:cNvSpPr>
          <p:nvPr/>
        </p:nvSpPr>
        <p:spPr bwMode="auto">
          <a:xfrm>
            <a:off x="9377363" y="2305050"/>
            <a:ext cx="376237" cy="37623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2147483646 w 21600"/>
              <a:gd name="T83" fmla="*/ 2147483646 h 21600"/>
              <a:gd name="T84" fmla="*/ 2147483646 w 21600"/>
              <a:gd name="T85" fmla="*/ 2147483646 h 21600"/>
              <a:gd name="T86" fmla="*/ 2147483646 w 21600"/>
              <a:gd name="T87" fmla="*/ 2147483646 h 21600"/>
              <a:gd name="T88" fmla="*/ 2147483646 w 21600"/>
              <a:gd name="T89" fmla="*/ 2147483646 h 21600"/>
              <a:gd name="T90" fmla="*/ 2147483646 w 21600"/>
              <a:gd name="T91" fmla="*/ 2147483646 h 21600"/>
              <a:gd name="T92" fmla="*/ 2147483646 w 21600"/>
              <a:gd name="T93" fmla="*/ 2147483646 h 21600"/>
              <a:gd name="T94" fmla="*/ 2147483646 w 21600"/>
              <a:gd name="T95" fmla="*/ 2147483646 h 21600"/>
              <a:gd name="T96" fmla="*/ 2147483646 w 21600"/>
              <a:gd name="T97" fmla="*/ 2147483646 h 21600"/>
              <a:gd name="T98" fmla="*/ 2147483646 w 21600"/>
              <a:gd name="T99" fmla="*/ 2147483646 h 21600"/>
              <a:gd name="T100" fmla="*/ 2147483646 w 21600"/>
              <a:gd name="T101" fmla="*/ 2147483646 h 21600"/>
              <a:gd name="T102" fmla="*/ 2147483646 w 21600"/>
              <a:gd name="T103" fmla="*/ 2147483646 h 21600"/>
              <a:gd name="T104" fmla="*/ 2147483646 w 21600"/>
              <a:gd name="T105" fmla="*/ 2147483646 h 216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600"/>
              <a:gd name="T160" fmla="*/ 0 h 21600"/>
              <a:gd name="T161" fmla="*/ 21600 w 21600"/>
              <a:gd name="T162" fmla="*/ 21600 h 2160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600" h="21600">
                <a:moveTo>
                  <a:pt x="10800" y="0"/>
                </a:moveTo>
                <a:cubicBezTo>
                  <a:pt x="4860" y="0"/>
                  <a:pt x="0" y="4860"/>
                  <a:pt x="0" y="10800"/>
                </a:cubicBezTo>
                <a:cubicBezTo>
                  <a:pt x="0" y="16740"/>
                  <a:pt x="4860" y="21600"/>
                  <a:pt x="10800" y="21600"/>
                </a:cubicBezTo>
                <a:cubicBezTo>
                  <a:pt x="16740" y="21600"/>
                  <a:pt x="21600" y="16740"/>
                  <a:pt x="21600" y="10800"/>
                </a:cubicBezTo>
                <a:cubicBezTo>
                  <a:pt x="21600" y="4860"/>
                  <a:pt x="16740" y="0"/>
                  <a:pt x="10800" y="0"/>
                </a:cubicBezTo>
                <a:close/>
                <a:moveTo>
                  <a:pt x="14940" y="4320"/>
                </a:moveTo>
                <a:cubicBezTo>
                  <a:pt x="15660" y="3780"/>
                  <a:pt x="15660" y="3780"/>
                  <a:pt x="15660" y="3780"/>
                </a:cubicBezTo>
                <a:cubicBezTo>
                  <a:pt x="15660" y="3780"/>
                  <a:pt x="15300" y="3060"/>
                  <a:pt x="15480" y="2520"/>
                </a:cubicBezTo>
                <a:cubicBezTo>
                  <a:pt x="15660" y="2520"/>
                  <a:pt x="16380" y="2880"/>
                  <a:pt x="16920" y="3600"/>
                </a:cubicBezTo>
                <a:cubicBezTo>
                  <a:pt x="16560" y="5220"/>
                  <a:pt x="15480" y="5040"/>
                  <a:pt x="15480" y="5040"/>
                </a:cubicBezTo>
                <a:cubicBezTo>
                  <a:pt x="15480" y="5040"/>
                  <a:pt x="14760" y="5040"/>
                  <a:pt x="14940" y="4320"/>
                </a:cubicBezTo>
                <a:close/>
                <a:moveTo>
                  <a:pt x="8460" y="13860"/>
                </a:moveTo>
                <a:cubicBezTo>
                  <a:pt x="8280" y="14040"/>
                  <a:pt x="8100" y="14580"/>
                  <a:pt x="7920" y="15120"/>
                </a:cubicBezTo>
                <a:cubicBezTo>
                  <a:pt x="7740" y="15480"/>
                  <a:pt x="7560" y="15660"/>
                  <a:pt x="7380" y="15840"/>
                </a:cubicBezTo>
                <a:cubicBezTo>
                  <a:pt x="7020" y="16020"/>
                  <a:pt x="7020" y="16380"/>
                  <a:pt x="7020" y="16380"/>
                </a:cubicBezTo>
                <a:cubicBezTo>
                  <a:pt x="6840" y="17100"/>
                  <a:pt x="6840" y="17100"/>
                  <a:pt x="6840" y="17100"/>
                </a:cubicBezTo>
                <a:cubicBezTo>
                  <a:pt x="6840" y="17100"/>
                  <a:pt x="7020" y="17820"/>
                  <a:pt x="7200" y="18000"/>
                </a:cubicBezTo>
                <a:cubicBezTo>
                  <a:pt x="7200" y="18360"/>
                  <a:pt x="6660" y="19800"/>
                  <a:pt x="6660" y="19800"/>
                </a:cubicBezTo>
                <a:cubicBezTo>
                  <a:pt x="6120" y="19620"/>
                  <a:pt x="5940" y="19080"/>
                  <a:pt x="5760" y="18720"/>
                </a:cubicBezTo>
                <a:cubicBezTo>
                  <a:pt x="5760" y="18360"/>
                  <a:pt x="5400" y="18180"/>
                  <a:pt x="5580" y="17820"/>
                </a:cubicBezTo>
                <a:cubicBezTo>
                  <a:pt x="5580" y="17280"/>
                  <a:pt x="5220" y="17100"/>
                  <a:pt x="5040" y="16920"/>
                </a:cubicBezTo>
                <a:cubicBezTo>
                  <a:pt x="4860" y="16560"/>
                  <a:pt x="4680" y="16200"/>
                  <a:pt x="4680" y="16020"/>
                </a:cubicBezTo>
                <a:cubicBezTo>
                  <a:pt x="4680" y="15840"/>
                  <a:pt x="4140" y="15480"/>
                  <a:pt x="4140" y="15480"/>
                </a:cubicBezTo>
                <a:cubicBezTo>
                  <a:pt x="4140" y="15480"/>
                  <a:pt x="3240" y="14940"/>
                  <a:pt x="3060" y="14760"/>
                </a:cubicBezTo>
                <a:cubicBezTo>
                  <a:pt x="2880" y="14580"/>
                  <a:pt x="2700" y="13860"/>
                  <a:pt x="2700" y="13500"/>
                </a:cubicBezTo>
                <a:cubicBezTo>
                  <a:pt x="2700" y="13140"/>
                  <a:pt x="2880" y="12240"/>
                  <a:pt x="2880" y="12240"/>
                </a:cubicBezTo>
                <a:cubicBezTo>
                  <a:pt x="2880" y="12240"/>
                  <a:pt x="3240" y="11880"/>
                  <a:pt x="3060" y="11700"/>
                </a:cubicBezTo>
                <a:cubicBezTo>
                  <a:pt x="2700" y="11520"/>
                  <a:pt x="2700" y="10800"/>
                  <a:pt x="2700" y="10800"/>
                </a:cubicBezTo>
                <a:cubicBezTo>
                  <a:pt x="2340" y="10440"/>
                  <a:pt x="2340" y="10440"/>
                  <a:pt x="2340" y="10440"/>
                </a:cubicBezTo>
                <a:cubicBezTo>
                  <a:pt x="2340" y="10440"/>
                  <a:pt x="1980" y="9900"/>
                  <a:pt x="1800" y="9720"/>
                </a:cubicBezTo>
                <a:cubicBezTo>
                  <a:pt x="1800" y="9360"/>
                  <a:pt x="1800" y="9180"/>
                  <a:pt x="1980" y="9000"/>
                </a:cubicBezTo>
                <a:cubicBezTo>
                  <a:pt x="1980" y="8820"/>
                  <a:pt x="1800" y="8280"/>
                  <a:pt x="1800" y="8100"/>
                </a:cubicBezTo>
                <a:cubicBezTo>
                  <a:pt x="3600" y="3600"/>
                  <a:pt x="6660" y="2700"/>
                  <a:pt x="6660" y="2700"/>
                </a:cubicBezTo>
                <a:cubicBezTo>
                  <a:pt x="6840" y="3600"/>
                  <a:pt x="6840" y="3600"/>
                  <a:pt x="6840" y="3600"/>
                </a:cubicBezTo>
                <a:cubicBezTo>
                  <a:pt x="6840" y="3600"/>
                  <a:pt x="6300" y="3780"/>
                  <a:pt x="6120" y="3780"/>
                </a:cubicBezTo>
                <a:cubicBezTo>
                  <a:pt x="5760" y="3600"/>
                  <a:pt x="5580" y="3600"/>
                  <a:pt x="5580" y="3600"/>
                </a:cubicBezTo>
                <a:cubicBezTo>
                  <a:pt x="5220" y="4140"/>
                  <a:pt x="5220" y="4140"/>
                  <a:pt x="5220" y="4140"/>
                </a:cubicBezTo>
                <a:cubicBezTo>
                  <a:pt x="5220" y="4140"/>
                  <a:pt x="5040" y="4500"/>
                  <a:pt x="5040" y="4680"/>
                </a:cubicBezTo>
                <a:cubicBezTo>
                  <a:pt x="5040" y="4860"/>
                  <a:pt x="5220" y="5220"/>
                  <a:pt x="5220" y="5220"/>
                </a:cubicBezTo>
                <a:cubicBezTo>
                  <a:pt x="5220" y="5220"/>
                  <a:pt x="5760" y="5220"/>
                  <a:pt x="5760" y="5040"/>
                </a:cubicBezTo>
                <a:cubicBezTo>
                  <a:pt x="5760" y="4860"/>
                  <a:pt x="5760" y="4680"/>
                  <a:pt x="5760" y="4680"/>
                </a:cubicBezTo>
                <a:cubicBezTo>
                  <a:pt x="5580" y="4320"/>
                  <a:pt x="5580" y="4320"/>
                  <a:pt x="5580" y="4320"/>
                </a:cubicBezTo>
                <a:cubicBezTo>
                  <a:pt x="5580" y="4320"/>
                  <a:pt x="6120" y="4140"/>
                  <a:pt x="7200" y="4320"/>
                </a:cubicBezTo>
                <a:cubicBezTo>
                  <a:pt x="8460" y="4320"/>
                  <a:pt x="7920" y="5220"/>
                  <a:pt x="8460" y="5400"/>
                </a:cubicBezTo>
                <a:cubicBezTo>
                  <a:pt x="9000" y="5580"/>
                  <a:pt x="8100" y="6300"/>
                  <a:pt x="7920" y="6660"/>
                </a:cubicBezTo>
                <a:cubicBezTo>
                  <a:pt x="7740" y="7020"/>
                  <a:pt x="7380" y="6120"/>
                  <a:pt x="7380" y="6120"/>
                </a:cubicBezTo>
                <a:cubicBezTo>
                  <a:pt x="7380" y="6120"/>
                  <a:pt x="7740" y="5760"/>
                  <a:pt x="7200" y="5760"/>
                </a:cubicBezTo>
                <a:cubicBezTo>
                  <a:pt x="6660" y="5580"/>
                  <a:pt x="6300" y="6480"/>
                  <a:pt x="6660" y="6480"/>
                </a:cubicBezTo>
                <a:cubicBezTo>
                  <a:pt x="6840" y="6480"/>
                  <a:pt x="7200" y="6840"/>
                  <a:pt x="7020" y="7020"/>
                </a:cubicBezTo>
                <a:cubicBezTo>
                  <a:pt x="7020" y="7200"/>
                  <a:pt x="7020" y="7200"/>
                  <a:pt x="6840" y="7740"/>
                </a:cubicBezTo>
                <a:cubicBezTo>
                  <a:pt x="6480" y="8280"/>
                  <a:pt x="6120" y="8640"/>
                  <a:pt x="6120" y="8640"/>
                </a:cubicBezTo>
                <a:cubicBezTo>
                  <a:pt x="6120" y="8640"/>
                  <a:pt x="5760" y="8460"/>
                  <a:pt x="5940" y="8820"/>
                </a:cubicBezTo>
                <a:cubicBezTo>
                  <a:pt x="6120" y="9180"/>
                  <a:pt x="5940" y="9720"/>
                  <a:pt x="5940" y="9900"/>
                </a:cubicBezTo>
                <a:cubicBezTo>
                  <a:pt x="5940" y="10260"/>
                  <a:pt x="5220" y="9720"/>
                  <a:pt x="5220" y="9180"/>
                </a:cubicBezTo>
                <a:cubicBezTo>
                  <a:pt x="5040" y="8640"/>
                  <a:pt x="4500" y="9180"/>
                  <a:pt x="4320" y="9180"/>
                </a:cubicBezTo>
                <a:cubicBezTo>
                  <a:pt x="4140" y="9180"/>
                  <a:pt x="3780" y="9000"/>
                  <a:pt x="3780" y="8820"/>
                </a:cubicBezTo>
                <a:cubicBezTo>
                  <a:pt x="3600" y="8640"/>
                  <a:pt x="2700" y="9360"/>
                  <a:pt x="2520" y="9360"/>
                </a:cubicBezTo>
                <a:cubicBezTo>
                  <a:pt x="2340" y="9540"/>
                  <a:pt x="2340" y="9900"/>
                  <a:pt x="2700" y="9720"/>
                </a:cubicBezTo>
                <a:cubicBezTo>
                  <a:pt x="3060" y="9540"/>
                  <a:pt x="3420" y="9720"/>
                  <a:pt x="3420" y="10080"/>
                </a:cubicBezTo>
                <a:cubicBezTo>
                  <a:pt x="3240" y="10440"/>
                  <a:pt x="2880" y="10260"/>
                  <a:pt x="2880" y="10440"/>
                </a:cubicBezTo>
                <a:cubicBezTo>
                  <a:pt x="3060" y="10800"/>
                  <a:pt x="3420" y="10980"/>
                  <a:pt x="3420" y="11340"/>
                </a:cubicBezTo>
                <a:cubicBezTo>
                  <a:pt x="3600" y="11700"/>
                  <a:pt x="4500" y="11340"/>
                  <a:pt x="4860" y="11160"/>
                </a:cubicBezTo>
                <a:cubicBezTo>
                  <a:pt x="5040" y="11160"/>
                  <a:pt x="5940" y="10980"/>
                  <a:pt x="5940" y="11340"/>
                </a:cubicBezTo>
                <a:cubicBezTo>
                  <a:pt x="6120" y="11700"/>
                  <a:pt x="7020" y="11880"/>
                  <a:pt x="7380" y="11880"/>
                </a:cubicBezTo>
                <a:cubicBezTo>
                  <a:pt x="7740" y="12060"/>
                  <a:pt x="8280" y="12060"/>
                  <a:pt x="8820" y="12420"/>
                </a:cubicBezTo>
                <a:cubicBezTo>
                  <a:pt x="9180" y="12960"/>
                  <a:pt x="8460" y="13680"/>
                  <a:pt x="8460" y="13860"/>
                </a:cubicBezTo>
                <a:close/>
                <a:moveTo>
                  <a:pt x="10620" y="2520"/>
                </a:moveTo>
                <a:cubicBezTo>
                  <a:pt x="10440" y="3060"/>
                  <a:pt x="9720" y="3600"/>
                  <a:pt x="9900" y="3780"/>
                </a:cubicBezTo>
                <a:cubicBezTo>
                  <a:pt x="9900" y="3960"/>
                  <a:pt x="9900" y="4860"/>
                  <a:pt x="9180" y="4140"/>
                </a:cubicBezTo>
                <a:cubicBezTo>
                  <a:pt x="8460" y="3420"/>
                  <a:pt x="7740" y="3240"/>
                  <a:pt x="7920" y="2700"/>
                </a:cubicBezTo>
                <a:cubicBezTo>
                  <a:pt x="7920" y="2520"/>
                  <a:pt x="8640" y="2520"/>
                  <a:pt x="8640" y="2340"/>
                </a:cubicBezTo>
                <a:cubicBezTo>
                  <a:pt x="9540" y="1260"/>
                  <a:pt x="11160" y="1440"/>
                  <a:pt x="11340" y="1800"/>
                </a:cubicBezTo>
                <a:cubicBezTo>
                  <a:pt x="10980" y="2160"/>
                  <a:pt x="10620" y="1980"/>
                  <a:pt x="10620" y="2520"/>
                </a:cubicBezTo>
                <a:close/>
                <a:moveTo>
                  <a:pt x="19260" y="11160"/>
                </a:moveTo>
                <a:cubicBezTo>
                  <a:pt x="19260" y="11160"/>
                  <a:pt x="19620" y="11700"/>
                  <a:pt x="20160" y="11700"/>
                </a:cubicBezTo>
                <a:cubicBezTo>
                  <a:pt x="19800" y="15660"/>
                  <a:pt x="16560" y="18360"/>
                  <a:pt x="16560" y="18360"/>
                </a:cubicBezTo>
                <a:cubicBezTo>
                  <a:pt x="16020" y="17820"/>
                  <a:pt x="16200" y="17280"/>
                  <a:pt x="16200" y="17280"/>
                </a:cubicBezTo>
                <a:cubicBezTo>
                  <a:pt x="16380" y="16560"/>
                  <a:pt x="16380" y="16560"/>
                  <a:pt x="16380" y="16560"/>
                </a:cubicBezTo>
                <a:cubicBezTo>
                  <a:pt x="16380" y="15300"/>
                  <a:pt x="16380" y="15300"/>
                  <a:pt x="16380" y="15300"/>
                </a:cubicBezTo>
                <a:cubicBezTo>
                  <a:pt x="16380" y="15300"/>
                  <a:pt x="16380" y="13860"/>
                  <a:pt x="15120" y="14580"/>
                </a:cubicBezTo>
                <a:cubicBezTo>
                  <a:pt x="13860" y="14940"/>
                  <a:pt x="14400" y="14940"/>
                  <a:pt x="12960" y="14940"/>
                </a:cubicBezTo>
                <a:cubicBezTo>
                  <a:pt x="11520" y="15120"/>
                  <a:pt x="11880" y="12060"/>
                  <a:pt x="11880" y="12060"/>
                </a:cubicBezTo>
                <a:cubicBezTo>
                  <a:pt x="11880" y="7740"/>
                  <a:pt x="15120" y="10980"/>
                  <a:pt x="15120" y="10980"/>
                </a:cubicBezTo>
                <a:cubicBezTo>
                  <a:pt x="17100" y="12420"/>
                  <a:pt x="17460" y="10080"/>
                  <a:pt x="17460" y="10080"/>
                </a:cubicBezTo>
                <a:cubicBezTo>
                  <a:pt x="18720" y="9540"/>
                  <a:pt x="18720" y="9540"/>
                  <a:pt x="18720" y="9540"/>
                </a:cubicBezTo>
                <a:cubicBezTo>
                  <a:pt x="18900" y="8820"/>
                  <a:pt x="18900" y="8820"/>
                  <a:pt x="18900" y="8820"/>
                </a:cubicBezTo>
                <a:cubicBezTo>
                  <a:pt x="18720" y="7920"/>
                  <a:pt x="18720" y="7920"/>
                  <a:pt x="18720" y="7920"/>
                </a:cubicBezTo>
                <a:cubicBezTo>
                  <a:pt x="16740" y="7020"/>
                  <a:pt x="16740" y="7020"/>
                  <a:pt x="16740" y="7020"/>
                </a:cubicBezTo>
                <a:cubicBezTo>
                  <a:pt x="16740" y="7020"/>
                  <a:pt x="16380" y="7740"/>
                  <a:pt x="16920" y="8640"/>
                </a:cubicBezTo>
                <a:cubicBezTo>
                  <a:pt x="16920" y="8640"/>
                  <a:pt x="16740" y="9540"/>
                  <a:pt x="16380" y="9360"/>
                </a:cubicBezTo>
                <a:cubicBezTo>
                  <a:pt x="15120" y="8640"/>
                  <a:pt x="15120" y="8640"/>
                  <a:pt x="15120" y="8640"/>
                </a:cubicBezTo>
                <a:cubicBezTo>
                  <a:pt x="15120" y="8640"/>
                  <a:pt x="14760" y="8460"/>
                  <a:pt x="14220" y="8820"/>
                </a:cubicBezTo>
                <a:cubicBezTo>
                  <a:pt x="13500" y="9360"/>
                  <a:pt x="12420" y="8820"/>
                  <a:pt x="12420" y="8820"/>
                </a:cubicBezTo>
                <a:cubicBezTo>
                  <a:pt x="12420" y="8820"/>
                  <a:pt x="12420" y="8280"/>
                  <a:pt x="13140" y="7920"/>
                </a:cubicBezTo>
                <a:cubicBezTo>
                  <a:pt x="13680" y="7560"/>
                  <a:pt x="13680" y="7560"/>
                  <a:pt x="13680" y="7560"/>
                </a:cubicBezTo>
                <a:cubicBezTo>
                  <a:pt x="13680" y="7560"/>
                  <a:pt x="13500" y="6840"/>
                  <a:pt x="13680" y="6300"/>
                </a:cubicBezTo>
                <a:cubicBezTo>
                  <a:pt x="13860" y="5760"/>
                  <a:pt x="14040" y="6300"/>
                  <a:pt x="14580" y="5940"/>
                </a:cubicBezTo>
                <a:cubicBezTo>
                  <a:pt x="15120" y="5580"/>
                  <a:pt x="15480" y="6660"/>
                  <a:pt x="16200" y="6480"/>
                </a:cubicBezTo>
                <a:cubicBezTo>
                  <a:pt x="16920" y="6480"/>
                  <a:pt x="16560" y="6300"/>
                  <a:pt x="17100" y="5940"/>
                </a:cubicBezTo>
                <a:cubicBezTo>
                  <a:pt x="17640" y="5760"/>
                  <a:pt x="18000" y="6480"/>
                  <a:pt x="18000" y="6480"/>
                </a:cubicBezTo>
                <a:cubicBezTo>
                  <a:pt x="19080" y="6660"/>
                  <a:pt x="19080" y="6660"/>
                  <a:pt x="19080" y="6660"/>
                </a:cubicBezTo>
                <a:cubicBezTo>
                  <a:pt x="19080" y="6660"/>
                  <a:pt x="18900" y="5400"/>
                  <a:pt x="18900" y="5760"/>
                </a:cubicBezTo>
                <a:cubicBezTo>
                  <a:pt x="19620" y="6840"/>
                  <a:pt x="20520" y="9900"/>
                  <a:pt x="20160" y="10440"/>
                </a:cubicBezTo>
                <a:cubicBezTo>
                  <a:pt x="19980" y="10260"/>
                  <a:pt x="19800" y="10260"/>
                  <a:pt x="19800" y="10260"/>
                </a:cubicBezTo>
                <a:cubicBezTo>
                  <a:pt x="18540" y="10260"/>
                  <a:pt x="18540" y="10260"/>
                  <a:pt x="18540" y="10260"/>
                </a:cubicBezTo>
                <a:lnTo>
                  <a:pt x="19260" y="11160"/>
                </a:lnTo>
                <a:close/>
                <a:moveTo>
                  <a:pt x="19260" y="1116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612" name="AutoShape 10">
            <a:extLst>
              <a:ext uri="{FF2B5EF4-FFF2-40B4-BE49-F238E27FC236}">
                <a16:creationId xmlns:a16="http://schemas.microsoft.com/office/drawing/2014/main" id="{F2C2DA5D-8325-44AB-B084-36000CDB2B3A}"/>
              </a:ext>
            </a:extLst>
          </p:cNvPr>
          <p:cNvSpPr>
            <a:spLocks/>
          </p:cNvSpPr>
          <p:nvPr/>
        </p:nvSpPr>
        <p:spPr bwMode="auto">
          <a:xfrm>
            <a:off x="4687888" y="2239963"/>
            <a:ext cx="520700" cy="434975"/>
          </a:xfrm>
          <a:custGeom>
            <a:avLst/>
            <a:gdLst>
              <a:gd name="T0" fmla="*/ 2147483646 w 21600"/>
              <a:gd name="T1" fmla="*/ 2147483646 h 21579"/>
              <a:gd name="T2" fmla="*/ 2147483646 w 21600"/>
              <a:gd name="T3" fmla="*/ 2147483646 h 21579"/>
              <a:gd name="T4" fmla="*/ 2147483646 w 21600"/>
              <a:gd name="T5" fmla="*/ 2147483646 h 21579"/>
              <a:gd name="T6" fmla="*/ 2147483646 w 21600"/>
              <a:gd name="T7" fmla="*/ 2147483646 h 21579"/>
              <a:gd name="T8" fmla="*/ 2147483646 w 21600"/>
              <a:gd name="T9" fmla="*/ 2147483646 h 21579"/>
              <a:gd name="T10" fmla="*/ 2147483646 w 21600"/>
              <a:gd name="T11" fmla="*/ 2147483646 h 21579"/>
              <a:gd name="T12" fmla="*/ 2147483646 w 21600"/>
              <a:gd name="T13" fmla="*/ 2147483646 h 21579"/>
              <a:gd name="T14" fmla="*/ 2147483646 w 21600"/>
              <a:gd name="T15" fmla="*/ 2147483646 h 21579"/>
              <a:gd name="T16" fmla="*/ 2147483646 w 21600"/>
              <a:gd name="T17" fmla="*/ 2147483646 h 21579"/>
              <a:gd name="T18" fmla="*/ 2147483646 w 21600"/>
              <a:gd name="T19" fmla="*/ 2147483646 h 21579"/>
              <a:gd name="T20" fmla="*/ 2147483646 w 21600"/>
              <a:gd name="T21" fmla="*/ 2147483646 h 21579"/>
              <a:gd name="T22" fmla="*/ 2147483646 w 21600"/>
              <a:gd name="T23" fmla="*/ 2147483646 h 21579"/>
              <a:gd name="T24" fmla="*/ 2147483646 w 21600"/>
              <a:gd name="T25" fmla="*/ 2147483646 h 21579"/>
              <a:gd name="T26" fmla="*/ 2147483646 w 21600"/>
              <a:gd name="T27" fmla="*/ 2147483646 h 21579"/>
              <a:gd name="T28" fmla="*/ 2147483646 w 21600"/>
              <a:gd name="T29" fmla="*/ 2147483646 h 21579"/>
              <a:gd name="T30" fmla="*/ 2147483646 w 21600"/>
              <a:gd name="T31" fmla="*/ 2147483646 h 21579"/>
              <a:gd name="T32" fmla="*/ 2147483646 w 21600"/>
              <a:gd name="T33" fmla="*/ 2147483646 h 21579"/>
              <a:gd name="T34" fmla="*/ 2147483646 w 21600"/>
              <a:gd name="T35" fmla="*/ 2147483646 h 21579"/>
              <a:gd name="T36" fmla="*/ 2147483646 w 21600"/>
              <a:gd name="T37" fmla="*/ 2147483646 h 21579"/>
              <a:gd name="T38" fmla="*/ 2147483646 w 21600"/>
              <a:gd name="T39" fmla="*/ 2147483646 h 21579"/>
              <a:gd name="T40" fmla="*/ 2147483646 w 21600"/>
              <a:gd name="T41" fmla="*/ 2147483646 h 21579"/>
              <a:gd name="T42" fmla="*/ 2147483646 w 21600"/>
              <a:gd name="T43" fmla="*/ 2147483646 h 21579"/>
              <a:gd name="T44" fmla="*/ 2147483646 w 21600"/>
              <a:gd name="T45" fmla="*/ 2147483646 h 21579"/>
              <a:gd name="T46" fmla="*/ 2147483646 w 21600"/>
              <a:gd name="T47" fmla="*/ 2147483646 h 21579"/>
              <a:gd name="T48" fmla="*/ 2147483646 w 21600"/>
              <a:gd name="T49" fmla="*/ 2147483646 h 21579"/>
              <a:gd name="T50" fmla="*/ 2147483646 w 21600"/>
              <a:gd name="T51" fmla="*/ 2147483646 h 21579"/>
              <a:gd name="T52" fmla="*/ 2147483646 w 21600"/>
              <a:gd name="T53" fmla="*/ 2147483646 h 21579"/>
              <a:gd name="T54" fmla="*/ 2147483646 w 21600"/>
              <a:gd name="T55" fmla="*/ 2147483646 h 21579"/>
              <a:gd name="T56" fmla="*/ 0 w 21600"/>
              <a:gd name="T57" fmla="*/ 2147483646 h 21579"/>
              <a:gd name="T58" fmla="*/ 0 w 21600"/>
              <a:gd name="T59" fmla="*/ 2147483646 h 21579"/>
              <a:gd name="T60" fmla="*/ 2147483646 w 21600"/>
              <a:gd name="T61" fmla="*/ 2147483646 h 21579"/>
              <a:gd name="T62" fmla="*/ 2147483646 w 21600"/>
              <a:gd name="T63" fmla="*/ 2147483646 h 21579"/>
              <a:gd name="T64" fmla="*/ 2147483646 w 21600"/>
              <a:gd name="T65" fmla="*/ 2147483646 h 21579"/>
              <a:gd name="T66" fmla="*/ 2147483646 w 21600"/>
              <a:gd name="T67" fmla="*/ 2147483646 h 21579"/>
              <a:gd name="T68" fmla="*/ 2147483646 w 21600"/>
              <a:gd name="T69" fmla="*/ 2147483646 h 21579"/>
              <a:gd name="T70" fmla="*/ 2147483646 w 21600"/>
              <a:gd name="T71" fmla="*/ 2147483646 h 21579"/>
              <a:gd name="T72" fmla="*/ 2147483646 w 21600"/>
              <a:gd name="T73" fmla="*/ 0 h 21579"/>
              <a:gd name="T74" fmla="*/ 2147483646 w 21600"/>
              <a:gd name="T75" fmla="*/ 2147483646 h 21579"/>
              <a:gd name="T76" fmla="*/ 2147483646 w 21600"/>
              <a:gd name="T77" fmla="*/ 2147483646 h 21579"/>
              <a:gd name="T78" fmla="*/ 2147483646 w 21600"/>
              <a:gd name="T79" fmla="*/ 2147483646 h 21579"/>
              <a:gd name="T80" fmla="*/ 2147483646 w 21600"/>
              <a:gd name="T81" fmla="*/ 2147483646 h 21579"/>
              <a:gd name="T82" fmla="*/ 2147483646 w 21600"/>
              <a:gd name="T83" fmla="*/ 2147483646 h 21579"/>
              <a:gd name="T84" fmla="*/ 2147483646 w 21600"/>
              <a:gd name="T85" fmla="*/ 2147483646 h 21579"/>
              <a:gd name="T86" fmla="*/ 2147483646 w 21600"/>
              <a:gd name="T87" fmla="*/ 2147483646 h 21579"/>
              <a:gd name="T88" fmla="*/ 2147483646 w 21600"/>
              <a:gd name="T89" fmla="*/ 2147483646 h 21579"/>
              <a:gd name="T90" fmla="*/ 2147483646 w 21600"/>
              <a:gd name="T91" fmla="*/ 2147483646 h 21579"/>
              <a:gd name="T92" fmla="*/ 2147483646 w 21600"/>
              <a:gd name="T93" fmla="*/ 2147483646 h 21579"/>
              <a:gd name="T94" fmla="*/ 2147483646 w 21600"/>
              <a:gd name="T95" fmla="*/ 2147483646 h 21579"/>
              <a:gd name="T96" fmla="*/ 2147483646 w 21600"/>
              <a:gd name="T97" fmla="*/ 2147483646 h 21579"/>
              <a:gd name="T98" fmla="*/ 2147483646 w 21600"/>
              <a:gd name="T99" fmla="*/ 2147483646 h 21579"/>
              <a:gd name="T100" fmla="*/ 2147483646 w 21600"/>
              <a:gd name="T101" fmla="*/ 2147483646 h 21579"/>
              <a:gd name="T102" fmla="*/ 2147483646 w 21600"/>
              <a:gd name="T103" fmla="*/ 2147483646 h 21579"/>
              <a:gd name="T104" fmla="*/ 2147483646 w 21600"/>
              <a:gd name="T105" fmla="*/ 2147483646 h 21579"/>
              <a:gd name="T106" fmla="*/ 2147483646 w 21600"/>
              <a:gd name="T107" fmla="*/ 2147483646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1600"/>
              <a:gd name="T163" fmla="*/ 0 h 21579"/>
              <a:gd name="T164" fmla="*/ 21600 w 21600"/>
              <a:gd name="T165" fmla="*/ 21579 h 2157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4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613" name="Rectangle 21">
            <a:extLst>
              <a:ext uri="{FF2B5EF4-FFF2-40B4-BE49-F238E27FC236}">
                <a16:creationId xmlns:a16="http://schemas.microsoft.com/office/drawing/2014/main" id="{98061E63-B275-43D7-B192-0A799F04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705100"/>
            <a:ext cx="1454150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互斥性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4" name="Rectangle 21">
            <a:extLst>
              <a:ext uri="{FF2B5EF4-FFF2-40B4-BE49-F238E27FC236}">
                <a16:creationId xmlns:a16="http://schemas.microsoft.com/office/drawing/2014/main" id="{DEA429D8-A3E4-4644-88F5-82D157CA0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2705100"/>
            <a:ext cx="1454150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超时释放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5" name="Rectangle 21">
            <a:extLst>
              <a:ext uri="{FF2B5EF4-FFF2-40B4-BE49-F238E27FC236}">
                <a16:creationId xmlns:a16="http://schemas.microsoft.com/office/drawing/2014/main" id="{958346E1-9AC0-4198-911A-59070FDBB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2732088"/>
            <a:ext cx="1454150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6" name="Rectangle 21">
            <a:extLst>
              <a:ext uri="{FF2B5EF4-FFF2-40B4-BE49-F238E27FC236}">
                <a16:creationId xmlns:a16="http://schemas.microsoft.com/office/drawing/2014/main" id="{21B80490-3A41-46E7-9FF5-613C1BEE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0" y="2732088"/>
            <a:ext cx="1454150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7" name="TextBox 35">
            <a:extLst>
              <a:ext uri="{FF2B5EF4-FFF2-40B4-BE49-F238E27FC236}">
                <a16:creationId xmlns:a16="http://schemas.microsoft.com/office/drawing/2014/main" id="{BA4512BA-7E25-47F7-A2D9-358BC4C5D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4673600"/>
            <a:ext cx="1935162" cy="62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同一时刻必须只有一个对象获取到锁资源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8" name="TextBox 35">
            <a:extLst>
              <a:ext uri="{FF2B5EF4-FFF2-40B4-BE49-F238E27FC236}">
                <a16:creationId xmlns:a16="http://schemas.microsoft.com/office/drawing/2014/main" id="{02214409-1378-4341-BBC8-8A7FA9426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4673600"/>
            <a:ext cx="1935163" cy="62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锁必须设置超时，防止出现死锁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9" name="TextBox 35">
            <a:extLst>
              <a:ext uri="{FF2B5EF4-FFF2-40B4-BE49-F238E27FC236}">
                <a16:creationId xmlns:a16="http://schemas.microsoft.com/office/drawing/2014/main" id="{126A622D-79FB-45B4-8243-63FF5C800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4673600"/>
            <a:ext cx="1935162" cy="62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考虑分布式情况下的高可用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0" name="TextBox 35">
            <a:extLst>
              <a:ext uri="{FF2B5EF4-FFF2-40B4-BE49-F238E27FC236}">
                <a16:creationId xmlns:a16="http://schemas.microsoft.com/office/drawing/2014/main" id="{65DBE45A-4F77-43F4-816E-A238367D6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950" y="4673600"/>
            <a:ext cx="1936750" cy="62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避免锁被其他对象非法操作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88157567"/>
      </p:ext>
    </p:extLst>
  </p:cSld>
  <p:clrMapOvr>
    <a:masterClrMapping/>
  </p:clrMapOvr>
  <p:transition advClick="0"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6">
            <a:extLst>
              <a:ext uri="{FF2B5EF4-FFF2-40B4-BE49-F238E27FC236}">
                <a16:creationId xmlns:a16="http://schemas.microsoft.com/office/drawing/2014/main" id="{C9FBBBDF-129F-4CDD-8977-DA2C0BF7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3" name="矩形 7">
            <a:extLst>
              <a:ext uri="{FF2B5EF4-FFF2-40B4-BE49-F238E27FC236}">
                <a16:creationId xmlns:a16="http://schemas.microsoft.com/office/drawing/2014/main" id="{C35702DD-198B-4A5F-948A-F1C53592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4" name="文本框 1">
            <a:extLst>
              <a:ext uri="{FF2B5EF4-FFF2-40B4-BE49-F238E27FC236}">
                <a16:creationId xmlns:a16="http://schemas.microsoft.com/office/drawing/2014/main" id="{5227B87D-4DC6-4D84-82E4-CFAA7DDC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分布式锁解决方案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24279FE-7435-4130-A331-A47F04B383FF}"/>
              </a:ext>
            </a:extLst>
          </p:cNvPr>
          <p:cNvSpPr txBox="1"/>
          <p:nvPr/>
        </p:nvSpPr>
        <p:spPr>
          <a:xfrm>
            <a:off x="962891" y="1048389"/>
            <a:ext cx="1749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Redisson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框架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4687FA-3054-43A2-A721-BE4992D6C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91" y="1677122"/>
            <a:ext cx="7644679" cy="479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169095"/>
      </p:ext>
    </p:extLst>
  </p:cSld>
  <p:clrMapOvr>
    <a:masterClrMapping/>
  </p:clrMapOvr>
  <p:transition advClick="0" advTm="3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6">
            <a:extLst>
              <a:ext uri="{FF2B5EF4-FFF2-40B4-BE49-F238E27FC236}">
                <a16:creationId xmlns:a16="http://schemas.microsoft.com/office/drawing/2014/main" id="{C9FBBBDF-129F-4CDD-8977-DA2C0BF7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3" name="矩形 7">
            <a:extLst>
              <a:ext uri="{FF2B5EF4-FFF2-40B4-BE49-F238E27FC236}">
                <a16:creationId xmlns:a16="http://schemas.microsoft.com/office/drawing/2014/main" id="{C35702DD-198B-4A5F-948A-F1C53592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4" name="文本框 1">
            <a:extLst>
              <a:ext uri="{FF2B5EF4-FFF2-40B4-BE49-F238E27FC236}">
                <a16:creationId xmlns:a16="http://schemas.microsoft.com/office/drawing/2014/main" id="{5227B87D-4DC6-4D84-82E4-CFAA7DDC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分布式锁解决方案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24279FE-7435-4130-A331-A47F04B383FF}"/>
              </a:ext>
            </a:extLst>
          </p:cNvPr>
          <p:cNvSpPr txBox="1"/>
          <p:nvPr/>
        </p:nvSpPr>
        <p:spPr>
          <a:xfrm>
            <a:off x="962891" y="1048389"/>
            <a:ext cx="1749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RedLock</a:t>
            </a:r>
            <a:endParaRPr lang="zh-CN" alt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00950-BEDE-40CF-BE50-1C5B65CC9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27" y="1479277"/>
            <a:ext cx="98619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Redis作者 antirez提出一种高级的分布式锁算法：Redlock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采用多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master部署，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保证高可用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并且这些master节点是完全相互独立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且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不存在数据同步。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确保在这多个master实例上，使用相同方法来获取和释放锁。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FA85D8A8-F04F-441E-A6A0-C289D44D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550"/>
            <a:ext cx="6172200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475623-B51C-4B70-B4A9-A6DB6BF66499}"/>
              </a:ext>
            </a:extLst>
          </p:cNvPr>
          <p:cNvSpPr txBox="1"/>
          <p:nvPr/>
        </p:nvSpPr>
        <p:spPr>
          <a:xfrm>
            <a:off x="909927" y="2891365"/>
            <a:ext cx="5119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设计思路</a:t>
            </a:r>
            <a:endParaRPr lang="en-US" altLang="zh-CN" b="1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在多个</a:t>
            </a:r>
            <a:r>
              <a:rPr lang="en-US" altLang="zh-CN" b="1" dirty="0"/>
              <a:t>master</a:t>
            </a:r>
            <a:r>
              <a:rPr lang="zh-CN" altLang="en-US" b="1" dirty="0"/>
              <a:t>上获取锁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获取超过一半以上的锁，且获取锁的时间在有效期内，则为获取成功</a:t>
            </a:r>
            <a:endParaRPr lang="en-US" altLang="zh-CN" b="1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如果获取失败，则全部释放所有的锁</a:t>
            </a:r>
          </a:p>
        </p:txBody>
      </p:sp>
    </p:spTree>
    <p:extLst>
      <p:ext uri="{BB962C8B-B14F-4D97-AF65-F5344CB8AC3E}">
        <p14:creationId xmlns:p14="http://schemas.microsoft.com/office/powerpoint/2010/main" val="3619318394"/>
      </p:ext>
    </p:extLst>
  </p:cSld>
  <p:clrMapOvr>
    <a:masterClrMapping/>
  </p:clrMapOvr>
  <p:transition advClick="0" advTm="3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5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任意多边形 261">
            <a:extLst>
              <a:ext uri="{FF2B5EF4-FFF2-40B4-BE49-F238E27FC236}">
                <a16:creationId xmlns:a16="http://schemas.microsoft.com/office/drawing/2014/main" id="{703A1402-5C2C-4598-9966-F2D7203F90A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60438" cy="1169988"/>
          </a:xfrm>
          <a:custGeom>
            <a:avLst/>
            <a:gdLst>
              <a:gd name="T0" fmla="*/ 0 w 960120"/>
              <a:gd name="T1" fmla="*/ 0 h 1170432"/>
              <a:gd name="T2" fmla="*/ 857715 w 960120"/>
              <a:gd name="T3" fmla="*/ 0 h 1170432"/>
              <a:gd name="T4" fmla="*/ 900110 w 960120"/>
              <a:gd name="T5" fmla="*/ 77772 h 1170432"/>
              <a:gd name="T6" fmla="*/ 962029 w 960120"/>
              <a:gd name="T7" fmla="*/ 383174 h 1170432"/>
              <a:gd name="T8" fmla="*/ 174084 w 960120"/>
              <a:gd name="T9" fmla="*/ 1167771 h 1170432"/>
              <a:gd name="T10" fmla="*/ 15282 w 960120"/>
              <a:gd name="T11" fmla="*/ 1151831 h 1170432"/>
              <a:gd name="T12" fmla="*/ 0 w 960120"/>
              <a:gd name="T13" fmla="*/ 1147107 h 1170432"/>
              <a:gd name="T14" fmla="*/ 0 w 960120"/>
              <a:gd name="T15" fmla="*/ 0 h 1170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60120"/>
              <a:gd name="T25" fmla="*/ 0 h 1170432"/>
              <a:gd name="T26" fmla="*/ 960120 w 960120"/>
              <a:gd name="T27" fmla="*/ 1170432 h 1170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60120" h="1170432">
                <a:moveTo>
                  <a:pt x="0" y="0"/>
                </a:moveTo>
                <a:lnTo>
                  <a:pt x="856011" y="0"/>
                </a:lnTo>
                <a:lnTo>
                  <a:pt x="898322" y="77952"/>
                </a:lnTo>
                <a:cubicBezTo>
                  <a:pt x="938115" y="172034"/>
                  <a:pt x="960120" y="275471"/>
                  <a:pt x="960120" y="384048"/>
                </a:cubicBezTo>
                <a:cubicBezTo>
                  <a:pt x="960120" y="818356"/>
                  <a:pt x="608044" y="1170432"/>
                  <a:pt x="173736" y="1170432"/>
                </a:cubicBezTo>
                <a:cubicBezTo>
                  <a:pt x="119448" y="1170432"/>
                  <a:pt x="66444" y="1164931"/>
                  <a:pt x="15252" y="1154456"/>
                </a:cubicBezTo>
                <a:lnTo>
                  <a:pt x="0" y="1149721"/>
                </a:lnTo>
                <a:lnTo>
                  <a:pt x="0" y="0"/>
                </a:lnTo>
                <a:close/>
              </a:path>
            </a:pathLst>
          </a:custGeom>
          <a:solidFill>
            <a:srgbClr val="00CFAD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15" name="直角三角形 2">
            <a:extLst>
              <a:ext uri="{FF2B5EF4-FFF2-40B4-BE49-F238E27FC236}">
                <a16:creationId xmlns:a16="http://schemas.microsoft.com/office/drawing/2014/main" id="{800BCA8C-3A23-41E2-8870-63BAD9CBC9E6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612188" y="0"/>
            <a:ext cx="3579812" cy="1736725"/>
          </a:xfrm>
          <a:prstGeom prst="rtTriangle">
            <a:avLst/>
          </a:prstGeom>
          <a:solidFill>
            <a:srgbClr val="68C3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4516" name="任意多边形 8">
            <a:extLst>
              <a:ext uri="{FF2B5EF4-FFF2-40B4-BE49-F238E27FC236}">
                <a16:creationId xmlns:a16="http://schemas.microsoft.com/office/drawing/2014/main" id="{10AA4D69-0EB1-417C-AE20-729EF9F5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0988" y="0"/>
            <a:ext cx="481012" cy="1620838"/>
          </a:xfrm>
          <a:custGeom>
            <a:avLst/>
            <a:gdLst>
              <a:gd name="T0" fmla="*/ 138306 w 480347"/>
              <a:gd name="T1" fmla="*/ 0 h 1620456"/>
              <a:gd name="T2" fmla="*/ 484352 w 480347"/>
              <a:gd name="T3" fmla="*/ 0 h 1620456"/>
              <a:gd name="T4" fmla="*/ 484352 w 480347"/>
              <a:gd name="T5" fmla="*/ 1622748 h 1620456"/>
              <a:gd name="T6" fmla="*/ 386739 w 480347"/>
              <a:gd name="T7" fmla="*/ 1603337 h 1620456"/>
              <a:gd name="T8" fmla="*/ 0 w 480347"/>
              <a:gd name="T9" fmla="*/ 667181 h 1620456"/>
              <a:gd name="T10" fmla="*/ 82720 w 480347"/>
              <a:gd name="T11" fmla="*/ 132913 h 1620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347"/>
              <a:gd name="T19" fmla="*/ 0 h 1620456"/>
              <a:gd name="T20" fmla="*/ 480347 w 480347"/>
              <a:gd name="T21" fmla="*/ 1620456 h 16204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347" h="1620456">
                <a:moveTo>
                  <a:pt x="137163" y="0"/>
                </a:moveTo>
                <a:lnTo>
                  <a:pt x="480347" y="0"/>
                </a:lnTo>
                <a:lnTo>
                  <a:pt x="480347" y="1620456"/>
                </a:lnTo>
                <a:lnTo>
                  <a:pt x="383542" y="1601070"/>
                </a:lnTo>
                <a:cubicBezTo>
                  <a:pt x="164655" y="1512092"/>
                  <a:pt x="0" y="1127363"/>
                  <a:pt x="0" y="666239"/>
                </a:cubicBezTo>
                <a:cubicBezTo>
                  <a:pt x="0" y="468614"/>
                  <a:pt x="30243" y="285022"/>
                  <a:pt x="82036" y="132727"/>
                </a:cubicBezTo>
                <a:lnTo>
                  <a:pt x="137163" y="0"/>
                </a:lnTo>
                <a:close/>
              </a:path>
            </a:pathLst>
          </a:custGeom>
          <a:solidFill>
            <a:srgbClr val="F7B5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FFFFFF"/>
                </a:solidFill>
              </a:rPr>
              <a:t> </a:t>
            </a: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4517" name="任意多边形 15">
            <a:extLst>
              <a:ext uri="{FF2B5EF4-FFF2-40B4-BE49-F238E27FC236}">
                <a16:creationId xmlns:a16="http://schemas.microsoft.com/office/drawing/2014/main" id="{942D3385-8A3A-45A1-86D9-FFBA75BF28C3}"/>
              </a:ext>
            </a:extLst>
          </p:cNvPr>
          <p:cNvSpPr>
            <a:spLocks/>
          </p:cNvSpPr>
          <p:nvPr/>
        </p:nvSpPr>
        <p:spPr bwMode="auto">
          <a:xfrm>
            <a:off x="10701338" y="4997450"/>
            <a:ext cx="1490662" cy="1860550"/>
          </a:xfrm>
          <a:custGeom>
            <a:avLst/>
            <a:gdLst>
              <a:gd name="T0" fmla="*/ 1358956 w 1490240"/>
              <a:gd name="T1" fmla="*/ 0 h 1860475"/>
              <a:gd name="T2" fmla="*/ 1492773 w 1490240"/>
              <a:gd name="T3" fmla="*/ 6746 h 1860475"/>
              <a:gd name="T4" fmla="*/ 1492773 w 1490240"/>
              <a:gd name="T5" fmla="*/ 1860925 h 1860475"/>
              <a:gd name="T6" fmla="*/ 99255 w 1490240"/>
              <a:gd name="T7" fmla="*/ 1860925 h 1860475"/>
              <a:gd name="T8" fmla="*/ 27610 w 1490240"/>
              <a:gd name="T9" fmla="*/ 1630459 h 1860475"/>
              <a:gd name="T10" fmla="*/ 0 w 1490240"/>
              <a:gd name="T11" fmla="*/ 1356980 h 1860475"/>
              <a:gd name="T12" fmla="*/ 1358956 w 1490240"/>
              <a:gd name="T13" fmla="*/ 0 h 18604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90240"/>
              <a:gd name="T22" fmla="*/ 0 h 1860475"/>
              <a:gd name="T23" fmla="*/ 1490240 w 1490240"/>
              <a:gd name="T24" fmla="*/ 1860475 h 18604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90240" h="1860475">
                <a:moveTo>
                  <a:pt x="1356650" y="0"/>
                </a:moveTo>
                <a:lnTo>
                  <a:pt x="1490240" y="6746"/>
                </a:lnTo>
                <a:lnTo>
                  <a:pt x="1490240" y="1860475"/>
                </a:lnTo>
                <a:lnTo>
                  <a:pt x="99087" y="1860475"/>
                </a:lnTo>
                <a:lnTo>
                  <a:pt x="27562" y="1630063"/>
                </a:lnTo>
                <a:cubicBezTo>
                  <a:pt x="9491" y="1541748"/>
                  <a:pt x="0" y="1450307"/>
                  <a:pt x="0" y="1356650"/>
                </a:cubicBezTo>
                <a:cubicBezTo>
                  <a:pt x="0" y="607393"/>
                  <a:pt x="607393" y="0"/>
                  <a:pt x="1356650" y="0"/>
                </a:cubicBezTo>
                <a:close/>
              </a:path>
            </a:pathLst>
          </a:custGeom>
          <a:solidFill>
            <a:srgbClr val="F7B54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18" name="椭圆 10">
            <a:extLst>
              <a:ext uri="{FF2B5EF4-FFF2-40B4-BE49-F238E27FC236}">
                <a16:creationId xmlns:a16="http://schemas.microsoft.com/office/drawing/2014/main" id="{F6B7AD73-699F-4CE8-AD57-CF72EF87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825" y="536575"/>
            <a:ext cx="1458913" cy="1458913"/>
          </a:xfrm>
          <a:prstGeom prst="ellipse">
            <a:avLst/>
          </a:prstGeom>
          <a:solidFill>
            <a:srgbClr val="F7B54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64519" name="组合 1182">
            <a:extLst>
              <a:ext uri="{FF2B5EF4-FFF2-40B4-BE49-F238E27FC236}">
                <a16:creationId xmlns:a16="http://schemas.microsoft.com/office/drawing/2014/main" id="{1DAD7EF7-77B6-4E0C-9806-1C71EA0F1241}"/>
              </a:ext>
            </a:extLst>
          </p:cNvPr>
          <p:cNvGrpSpPr>
            <a:grpSpLocks/>
          </p:cNvGrpSpPr>
          <p:nvPr/>
        </p:nvGrpSpPr>
        <p:grpSpPr bwMode="auto">
          <a:xfrm>
            <a:off x="461963" y="1995488"/>
            <a:ext cx="5008562" cy="3738562"/>
            <a:chOff x="0" y="0"/>
            <a:chExt cx="4695825" cy="3505200"/>
          </a:xfrm>
        </p:grpSpPr>
        <p:grpSp>
          <p:nvGrpSpPr>
            <p:cNvPr id="64522" name="Group 205">
              <a:extLst>
                <a:ext uri="{FF2B5EF4-FFF2-40B4-BE49-F238E27FC236}">
                  <a16:creationId xmlns:a16="http://schemas.microsoft.com/office/drawing/2014/main" id="{698B96B5-627F-47B6-8C6C-EE89525FD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95825" cy="3505200"/>
              <a:chOff x="0" y="0"/>
              <a:chExt cx="2958" cy="2208"/>
            </a:xfrm>
          </p:grpSpPr>
          <p:sp>
            <p:nvSpPr>
              <p:cNvPr id="64556" name="Freeform 5">
                <a:extLst>
                  <a:ext uri="{FF2B5EF4-FFF2-40B4-BE49-F238E27FC236}">
                    <a16:creationId xmlns:a16="http://schemas.microsoft.com/office/drawing/2014/main" id="{B954A19B-87C5-466A-9EDB-712C4F2800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3" y="502"/>
                <a:ext cx="206" cy="207"/>
              </a:xfrm>
              <a:custGeom>
                <a:avLst/>
                <a:gdLst>
                  <a:gd name="T0" fmla="*/ 38619 w 51"/>
                  <a:gd name="T1" fmla="*/ 201659 h 51"/>
                  <a:gd name="T2" fmla="*/ 47380 w 51"/>
                  <a:gd name="T3" fmla="*/ 197328 h 51"/>
                  <a:gd name="T4" fmla="*/ 74269 w 51"/>
                  <a:gd name="T5" fmla="*/ 201659 h 51"/>
                  <a:gd name="T6" fmla="*/ 78559 w 51"/>
                  <a:gd name="T7" fmla="*/ 223601 h 51"/>
                  <a:gd name="T8" fmla="*/ 108610 w 51"/>
                  <a:gd name="T9" fmla="*/ 227952 h 51"/>
                  <a:gd name="T10" fmla="*/ 130148 w 51"/>
                  <a:gd name="T11" fmla="*/ 206010 h 51"/>
                  <a:gd name="T12" fmla="*/ 108610 w 51"/>
                  <a:gd name="T13" fmla="*/ 201659 h 51"/>
                  <a:gd name="T14" fmla="*/ 82768 w 51"/>
                  <a:gd name="T15" fmla="*/ 219319 h 51"/>
                  <a:gd name="T16" fmla="*/ 61214 w 51"/>
                  <a:gd name="T17" fmla="*/ 182943 h 51"/>
                  <a:gd name="T18" fmla="*/ 61214 w 51"/>
                  <a:gd name="T19" fmla="*/ 182943 h 51"/>
                  <a:gd name="T20" fmla="*/ 21553 w 51"/>
                  <a:gd name="T21" fmla="*/ 106918 h 51"/>
                  <a:gd name="T22" fmla="*/ 0 w 51"/>
                  <a:gd name="T23" fmla="*/ 116687 h 51"/>
                  <a:gd name="T24" fmla="*/ 8499 w 51"/>
                  <a:gd name="T25" fmla="*/ 143293 h 51"/>
                  <a:gd name="T26" fmla="*/ 21553 w 51"/>
                  <a:gd name="T27" fmla="*/ 173981 h 51"/>
                  <a:gd name="T28" fmla="*/ 25827 w 51"/>
                  <a:gd name="T29" fmla="*/ 182943 h 51"/>
                  <a:gd name="T30" fmla="*/ 38619 w 51"/>
                  <a:gd name="T31" fmla="*/ 160953 h 51"/>
                  <a:gd name="T32" fmla="*/ 4290 w 51"/>
                  <a:gd name="T33" fmla="*/ 116687 h 51"/>
                  <a:gd name="T34" fmla="*/ 56941 w 51"/>
                  <a:gd name="T35" fmla="*/ 89274 h 51"/>
                  <a:gd name="T36" fmla="*/ 61214 w 51"/>
                  <a:gd name="T37" fmla="*/ 156338 h 51"/>
                  <a:gd name="T38" fmla="*/ 130148 w 51"/>
                  <a:gd name="T39" fmla="*/ 173981 h 51"/>
                  <a:gd name="T40" fmla="*/ 51670 w 51"/>
                  <a:gd name="T41" fmla="*/ 102303 h 51"/>
                  <a:gd name="T42" fmla="*/ 74269 w 51"/>
                  <a:gd name="T43" fmla="*/ 62717 h 51"/>
                  <a:gd name="T44" fmla="*/ 112884 w 51"/>
                  <a:gd name="T45" fmla="*/ 54035 h 51"/>
                  <a:gd name="T46" fmla="*/ 169825 w 51"/>
                  <a:gd name="T47" fmla="*/ 129980 h 51"/>
                  <a:gd name="T48" fmla="*/ 151701 w 51"/>
                  <a:gd name="T49" fmla="*/ 165283 h 51"/>
                  <a:gd name="T50" fmla="*/ 117109 w 51"/>
                  <a:gd name="T51" fmla="*/ 0 h 51"/>
                  <a:gd name="T52" fmla="*/ 91266 w 51"/>
                  <a:gd name="T53" fmla="*/ 21995 h 51"/>
                  <a:gd name="T54" fmla="*/ 78559 w 51"/>
                  <a:gd name="T55" fmla="*/ 8698 h 51"/>
                  <a:gd name="T56" fmla="*/ 56941 w 51"/>
                  <a:gd name="T57" fmla="*/ 21995 h 51"/>
                  <a:gd name="T58" fmla="*/ 25827 w 51"/>
                  <a:gd name="T59" fmla="*/ 49684 h 51"/>
                  <a:gd name="T60" fmla="*/ 8499 w 51"/>
                  <a:gd name="T61" fmla="*/ 71679 h 51"/>
                  <a:gd name="T62" fmla="*/ 17328 w 51"/>
                  <a:gd name="T63" fmla="*/ 75961 h 51"/>
                  <a:gd name="T64" fmla="*/ 25827 w 51"/>
                  <a:gd name="T65" fmla="*/ 54035 h 51"/>
                  <a:gd name="T66" fmla="*/ 61214 w 51"/>
                  <a:gd name="T67" fmla="*/ 21995 h 51"/>
                  <a:gd name="T68" fmla="*/ 112884 w 51"/>
                  <a:gd name="T69" fmla="*/ 26342 h 51"/>
                  <a:gd name="T70" fmla="*/ 142940 w 51"/>
                  <a:gd name="T71" fmla="*/ 13313 h 51"/>
                  <a:gd name="T72" fmla="*/ 182880 w 51"/>
                  <a:gd name="T73" fmla="*/ 35304 h 51"/>
                  <a:gd name="T74" fmla="*/ 195652 w 51"/>
                  <a:gd name="T75" fmla="*/ 89274 h 51"/>
                  <a:gd name="T76" fmla="*/ 195652 w 51"/>
                  <a:gd name="T77" fmla="*/ 121018 h 51"/>
                  <a:gd name="T78" fmla="*/ 199877 w 51"/>
                  <a:gd name="T79" fmla="*/ 178596 h 51"/>
                  <a:gd name="T80" fmla="*/ 164489 w 51"/>
                  <a:gd name="T81" fmla="*/ 210357 h 51"/>
                  <a:gd name="T82" fmla="*/ 142940 w 51"/>
                  <a:gd name="T83" fmla="*/ 223601 h 51"/>
                  <a:gd name="T84" fmla="*/ 174118 w 51"/>
                  <a:gd name="T85" fmla="*/ 210357 h 51"/>
                  <a:gd name="T86" fmla="*/ 178586 w 51"/>
                  <a:gd name="T87" fmla="*/ 173981 h 51"/>
                  <a:gd name="T88" fmla="*/ 199877 w 51"/>
                  <a:gd name="T89" fmla="*/ 182943 h 51"/>
                  <a:gd name="T90" fmla="*/ 212931 w 51"/>
                  <a:gd name="T91" fmla="*/ 156338 h 51"/>
                  <a:gd name="T92" fmla="*/ 217205 w 51"/>
                  <a:gd name="T93" fmla="*/ 116687 h 51"/>
                  <a:gd name="T94" fmla="*/ 217205 w 51"/>
                  <a:gd name="T95" fmla="*/ 89274 h 51"/>
                  <a:gd name="T96" fmla="*/ 195652 w 51"/>
                  <a:gd name="T97" fmla="*/ 84923 h 51"/>
                  <a:gd name="T98" fmla="*/ 204154 w 51"/>
                  <a:gd name="T99" fmla="*/ 54035 h 51"/>
                  <a:gd name="T100" fmla="*/ 178586 w 51"/>
                  <a:gd name="T101" fmla="*/ 26342 h 51"/>
                  <a:gd name="T102" fmla="*/ 147229 w 51"/>
                  <a:gd name="T103" fmla="*/ 30957 h 51"/>
                  <a:gd name="T104" fmla="*/ 147229 w 51"/>
                  <a:gd name="T105" fmla="*/ 8698 h 51"/>
                  <a:gd name="T106" fmla="*/ 117109 w 51"/>
                  <a:gd name="T107" fmla="*/ 0 h 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1"/>
                  <a:gd name="T163" fmla="*/ 0 h 51"/>
                  <a:gd name="T164" fmla="*/ 51 w 51"/>
                  <a:gd name="T165" fmla="*/ 51 h 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1" h="51">
                    <a:moveTo>
                      <a:pt x="11" y="44"/>
                    </a:move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9" y="44"/>
                      <a:pt x="9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1" y="44"/>
                    </a:cubicBezTo>
                    <a:moveTo>
                      <a:pt x="16" y="42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9" y="50"/>
                      <a:pt x="20" y="50"/>
                      <a:pt x="20" y="50"/>
                    </a:cubicBezTo>
                    <a:cubicBezTo>
                      <a:pt x="21" y="51"/>
                      <a:pt x="22" y="51"/>
                      <a:pt x="23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1" y="50"/>
                      <a:pt x="21" y="49"/>
                    </a:cubicBezTo>
                    <a:cubicBezTo>
                      <a:pt x="20" y="49"/>
                      <a:pt x="19" y="49"/>
                      <a:pt x="19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2"/>
                      <a:pt x="16" y="42"/>
                      <a:pt x="16" y="42"/>
                    </a:cubicBezTo>
                    <a:moveTo>
                      <a:pt x="14" y="41"/>
                    </a:moveTo>
                    <a:cubicBezTo>
                      <a:pt x="13" y="41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moveTo>
                      <a:pt x="7" y="20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9"/>
                      <a:pt x="1" y="31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1"/>
                      <a:pt x="5" y="41"/>
                      <a:pt x="6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41"/>
                      <a:pt x="7" y="40"/>
                      <a:pt x="6" y="40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29"/>
                      <a:pt x="2" y="28"/>
                      <a:pt x="1" y="2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7" y="20"/>
                      <a:pt x="7" y="20"/>
                      <a:pt x="7" y="20"/>
                    </a:cubicBezTo>
                    <a:moveTo>
                      <a:pt x="13" y="20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1" y="23"/>
                      <a:pt x="11" y="24"/>
                    </a:cubicBezTo>
                    <a:cubicBezTo>
                      <a:pt x="11" y="28"/>
                      <a:pt x="12" y="32"/>
                      <a:pt x="14" y="35"/>
                    </a:cubicBezTo>
                    <a:cubicBezTo>
                      <a:pt x="17" y="38"/>
                      <a:pt x="21" y="40"/>
                      <a:pt x="26" y="40"/>
                    </a:cubicBezTo>
                    <a:cubicBezTo>
                      <a:pt x="27" y="40"/>
                      <a:pt x="29" y="40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9" y="40"/>
                      <a:pt x="27" y="40"/>
                      <a:pt x="26" y="40"/>
                    </a:cubicBezTo>
                    <a:cubicBezTo>
                      <a:pt x="25" y="40"/>
                      <a:pt x="24" y="40"/>
                      <a:pt x="23" y="39"/>
                    </a:cubicBezTo>
                    <a:cubicBezTo>
                      <a:pt x="15" y="38"/>
                      <a:pt x="10" y="30"/>
                      <a:pt x="12" y="23"/>
                    </a:cubicBezTo>
                    <a:cubicBezTo>
                      <a:pt x="12" y="22"/>
                      <a:pt x="12" y="21"/>
                      <a:pt x="13" y="20"/>
                    </a:cubicBezTo>
                    <a:moveTo>
                      <a:pt x="26" y="11"/>
                    </a:moveTo>
                    <a:cubicBezTo>
                      <a:pt x="22" y="11"/>
                      <a:pt x="19" y="12"/>
                      <a:pt x="17" y="14"/>
                    </a:cubicBezTo>
                    <a:cubicBezTo>
                      <a:pt x="15" y="15"/>
                      <a:pt x="14" y="16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7" y="14"/>
                      <a:pt x="21" y="12"/>
                      <a:pt x="26" y="12"/>
                    </a:cubicBezTo>
                    <a:cubicBezTo>
                      <a:pt x="27" y="12"/>
                      <a:pt x="28" y="12"/>
                      <a:pt x="29" y="12"/>
                    </a:cubicBezTo>
                    <a:cubicBezTo>
                      <a:pt x="32" y="13"/>
                      <a:pt x="35" y="15"/>
                      <a:pt x="38" y="18"/>
                    </a:cubicBezTo>
                    <a:cubicBezTo>
                      <a:pt x="40" y="21"/>
                      <a:pt x="40" y="25"/>
                      <a:pt x="39" y="29"/>
                    </a:cubicBezTo>
                    <a:cubicBezTo>
                      <a:pt x="39" y="33"/>
                      <a:pt x="36" y="36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4" y="38"/>
                      <a:pt x="34" y="38"/>
                      <a:pt x="35" y="37"/>
                    </a:cubicBezTo>
                    <a:cubicBezTo>
                      <a:pt x="41" y="32"/>
                      <a:pt x="42" y="23"/>
                      <a:pt x="37" y="17"/>
                    </a:cubicBezTo>
                    <a:cubicBezTo>
                      <a:pt x="34" y="13"/>
                      <a:pt x="30" y="11"/>
                      <a:pt x="26" y="11"/>
                    </a:cubicBezTo>
                    <a:moveTo>
                      <a:pt x="27" y="0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2"/>
                      <a:pt x="14" y="3"/>
                      <a:pt x="13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3" y="14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6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4"/>
                      <a:pt x="16" y="3"/>
                      <a:pt x="18" y="3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2"/>
                      <a:pt x="31" y="2"/>
                    </a:cubicBezTo>
                    <a:cubicBezTo>
                      <a:pt x="31" y="2"/>
                      <a:pt x="32" y="2"/>
                      <a:pt x="33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3" y="9"/>
                      <a:pt x="44" y="10"/>
                      <a:pt x="45" y="11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50" y="22"/>
                      <a:pt x="50" y="24"/>
                      <a:pt x="50" y="25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7" y="37"/>
                      <a:pt x="46" y="38"/>
                      <a:pt x="46" y="40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7" y="42"/>
                      <a:pt x="37" y="42"/>
                      <a:pt x="37" y="42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6" y="47"/>
                      <a:pt x="35" y="48"/>
                      <a:pt x="33" y="49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5" y="49"/>
                      <a:pt x="37" y="48"/>
                      <a:pt x="39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7" y="39"/>
                      <a:pt x="48" y="37"/>
                      <a:pt x="49" y="36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4"/>
                      <a:pt x="51" y="22"/>
                      <a:pt x="50" y="20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9"/>
                      <a:pt x="44" y="8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7" name="Freeform 6">
                <a:extLst>
                  <a:ext uri="{FF2B5EF4-FFF2-40B4-BE49-F238E27FC236}">
                    <a16:creationId xmlns:a16="http://schemas.microsoft.com/office/drawing/2014/main" id="{4AAD3EC5-AC51-427D-9961-E14EDDCD6B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3" y="543"/>
                <a:ext cx="134" cy="126"/>
              </a:xfrm>
              <a:custGeom>
                <a:avLst/>
                <a:gdLst>
                  <a:gd name="T0" fmla="*/ 8706 w 33"/>
                  <a:gd name="T1" fmla="*/ 45596 h 31"/>
                  <a:gd name="T2" fmla="*/ 4353 w 33"/>
                  <a:gd name="T3" fmla="*/ 45596 h 31"/>
                  <a:gd name="T4" fmla="*/ 0 w 33"/>
                  <a:gd name="T5" fmla="*/ 63321 h 31"/>
                  <a:gd name="T6" fmla="*/ 13323 w 33"/>
                  <a:gd name="T7" fmla="*/ 113278 h 31"/>
                  <a:gd name="T8" fmla="*/ 71775 w 33"/>
                  <a:gd name="T9" fmla="*/ 139730 h 31"/>
                  <a:gd name="T10" fmla="*/ 89451 w 33"/>
                  <a:gd name="T11" fmla="*/ 139730 h 31"/>
                  <a:gd name="T12" fmla="*/ 89451 w 33"/>
                  <a:gd name="T13" fmla="*/ 135369 h 31"/>
                  <a:gd name="T14" fmla="*/ 71775 w 33"/>
                  <a:gd name="T15" fmla="*/ 135369 h 31"/>
                  <a:gd name="T16" fmla="*/ 17676 w 33"/>
                  <a:gd name="T17" fmla="*/ 113278 h 31"/>
                  <a:gd name="T18" fmla="*/ 4353 w 33"/>
                  <a:gd name="T19" fmla="*/ 63321 h 31"/>
                  <a:gd name="T20" fmla="*/ 8706 w 33"/>
                  <a:gd name="T21" fmla="*/ 45596 h 31"/>
                  <a:gd name="T22" fmla="*/ 71775 w 33"/>
                  <a:gd name="T23" fmla="*/ 0 h 31"/>
                  <a:gd name="T24" fmla="*/ 26382 w 33"/>
                  <a:gd name="T25" fmla="*/ 13364 h 31"/>
                  <a:gd name="T26" fmla="*/ 8706 w 33"/>
                  <a:gd name="T27" fmla="*/ 31089 h 31"/>
                  <a:gd name="T28" fmla="*/ 17676 w 33"/>
                  <a:gd name="T29" fmla="*/ 31089 h 31"/>
                  <a:gd name="T30" fmla="*/ 30999 w 33"/>
                  <a:gd name="T31" fmla="*/ 17725 h 31"/>
                  <a:gd name="T32" fmla="*/ 71775 w 33"/>
                  <a:gd name="T33" fmla="*/ 4361 h 31"/>
                  <a:gd name="T34" fmla="*/ 121522 w 33"/>
                  <a:gd name="T35" fmla="*/ 31089 h 31"/>
                  <a:gd name="T36" fmla="*/ 112552 w 33"/>
                  <a:gd name="T37" fmla="*/ 122001 h 31"/>
                  <a:gd name="T38" fmla="*/ 102774 w 33"/>
                  <a:gd name="T39" fmla="*/ 126362 h 31"/>
                  <a:gd name="T40" fmla="*/ 102774 w 33"/>
                  <a:gd name="T41" fmla="*/ 135369 h 31"/>
                  <a:gd name="T42" fmla="*/ 116905 w 33"/>
                  <a:gd name="T43" fmla="*/ 126362 h 31"/>
                  <a:gd name="T44" fmla="*/ 125875 w 33"/>
                  <a:gd name="T45" fmla="*/ 26728 h 31"/>
                  <a:gd name="T46" fmla="*/ 71775 w 33"/>
                  <a:gd name="T47" fmla="*/ 0 h 3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3"/>
                  <a:gd name="T73" fmla="*/ 0 h 31"/>
                  <a:gd name="T74" fmla="*/ 33 w 33"/>
                  <a:gd name="T75" fmla="*/ 31 h 3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3" h="31">
                    <a:moveTo>
                      <a:pt x="2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3"/>
                      <a:pt x="0" y="14"/>
                    </a:cubicBezTo>
                    <a:cubicBezTo>
                      <a:pt x="0" y="18"/>
                      <a:pt x="1" y="22"/>
                      <a:pt x="3" y="25"/>
                    </a:cubicBezTo>
                    <a:cubicBezTo>
                      <a:pt x="6" y="29"/>
                      <a:pt x="11" y="31"/>
                      <a:pt x="16" y="31"/>
                    </a:cubicBezTo>
                    <a:cubicBezTo>
                      <a:pt x="17" y="31"/>
                      <a:pt x="19" y="31"/>
                      <a:pt x="20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9" y="30"/>
                      <a:pt x="17" y="30"/>
                      <a:pt x="16" y="30"/>
                    </a:cubicBezTo>
                    <a:cubicBezTo>
                      <a:pt x="11" y="30"/>
                      <a:pt x="7" y="28"/>
                      <a:pt x="4" y="25"/>
                    </a:cubicBezTo>
                    <a:cubicBezTo>
                      <a:pt x="2" y="22"/>
                      <a:pt x="1" y="18"/>
                      <a:pt x="1" y="14"/>
                    </a:cubicBezTo>
                    <a:cubicBezTo>
                      <a:pt x="1" y="13"/>
                      <a:pt x="2" y="11"/>
                      <a:pt x="2" y="10"/>
                    </a:cubicBezTo>
                    <a:moveTo>
                      <a:pt x="16" y="0"/>
                    </a:moveTo>
                    <a:cubicBezTo>
                      <a:pt x="12" y="0"/>
                      <a:pt x="9" y="1"/>
                      <a:pt x="6" y="3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5"/>
                      <a:pt x="7" y="4"/>
                    </a:cubicBezTo>
                    <a:cubicBezTo>
                      <a:pt x="9" y="2"/>
                      <a:pt x="12" y="1"/>
                      <a:pt x="16" y="1"/>
                    </a:cubicBezTo>
                    <a:cubicBezTo>
                      <a:pt x="20" y="1"/>
                      <a:pt x="24" y="3"/>
                      <a:pt x="27" y="7"/>
                    </a:cubicBezTo>
                    <a:cubicBezTo>
                      <a:pt x="32" y="13"/>
                      <a:pt x="31" y="22"/>
                      <a:pt x="25" y="27"/>
                    </a:cubicBezTo>
                    <a:cubicBezTo>
                      <a:pt x="24" y="28"/>
                      <a:pt x="24" y="28"/>
                      <a:pt x="23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9"/>
                      <a:pt x="25" y="29"/>
                      <a:pt x="26" y="28"/>
                    </a:cubicBezTo>
                    <a:cubicBezTo>
                      <a:pt x="32" y="23"/>
                      <a:pt x="33" y="13"/>
                      <a:pt x="28" y="6"/>
                    </a:cubicBezTo>
                    <a:cubicBezTo>
                      <a:pt x="25" y="2"/>
                      <a:pt x="21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8" name="Freeform 7">
                <a:extLst>
                  <a:ext uri="{FF2B5EF4-FFF2-40B4-BE49-F238E27FC236}">
                    <a16:creationId xmlns:a16="http://schemas.microsoft.com/office/drawing/2014/main" id="{21761E59-55C2-43FA-A99A-8CD24CE9C1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1" y="551"/>
                <a:ext cx="118" cy="109"/>
              </a:xfrm>
              <a:custGeom>
                <a:avLst/>
                <a:gdLst>
                  <a:gd name="T0" fmla="*/ 63594 w 29"/>
                  <a:gd name="T1" fmla="*/ 74088 h 27"/>
                  <a:gd name="T2" fmla="*/ 50183 w 29"/>
                  <a:gd name="T3" fmla="*/ 69607 h 27"/>
                  <a:gd name="T4" fmla="*/ 45812 w 29"/>
                  <a:gd name="T5" fmla="*/ 55788 h 27"/>
                  <a:gd name="T6" fmla="*/ 54569 w 29"/>
                  <a:gd name="T7" fmla="*/ 47314 h 27"/>
                  <a:gd name="T8" fmla="*/ 63594 w 29"/>
                  <a:gd name="T9" fmla="*/ 42764 h 27"/>
                  <a:gd name="T10" fmla="*/ 72350 w 29"/>
                  <a:gd name="T11" fmla="*/ 51517 h 27"/>
                  <a:gd name="T12" fmla="*/ 72350 w 29"/>
                  <a:gd name="T13" fmla="*/ 69607 h 27"/>
                  <a:gd name="T14" fmla="*/ 63594 w 29"/>
                  <a:gd name="T15" fmla="*/ 74088 h 27"/>
                  <a:gd name="T16" fmla="*/ 63594 w 29"/>
                  <a:gd name="T17" fmla="*/ 38493 h 27"/>
                  <a:gd name="T18" fmla="*/ 50183 w 29"/>
                  <a:gd name="T19" fmla="*/ 42764 h 27"/>
                  <a:gd name="T20" fmla="*/ 41357 w 29"/>
                  <a:gd name="T21" fmla="*/ 55788 h 27"/>
                  <a:gd name="T22" fmla="*/ 45812 w 29"/>
                  <a:gd name="T23" fmla="*/ 69607 h 27"/>
                  <a:gd name="T24" fmla="*/ 63594 w 29"/>
                  <a:gd name="T25" fmla="*/ 78359 h 27"/>
                  <a:gd name="T26" fmla="*/ 77005 w 29"/>
                  <a:gd name="T27" fmla="*/ 74088 h 27"/>
                  <a:gd name="T28" fmla="*/ 81375 w 29"/>
                  <a:gd name="T29" fmla="*/ 61117 h 27"/>
                  <a:gd name="T30" fmla="*/ 81375 w 29"/>
                  <a:gd name="T31" fmla="*/ 55788 h 27"/>
                  <a:gd name="T32" fmla="*/ 77005 w 29"/>
                  <a:gd name="T33" fmla="*/ 47314 h 27"/>
                  <a:gd name="T34" fmla="*/ 63594 w 29"/>
                  <a:gd name="T35" fmla="*/ 38493 h 27"/>
                  <a:gd name="T36" fmla="*/ 13411 w 29"/>
                  <a:gd name="T37" fmla="*/ 34274 h 27"/>
                  <a:gd name="T38" fmla="*/ 9025 w 29"/>
                  <a:gd name="T39" fmla="*/ 34274 h 27"/>
                  <a:gd name="T40" fmla="*/ 4370 w 29"/>
                  <a:gd name="T41" fmla="*/ 51517 h 27"/>
                  <a:gd name="T42" fmla="*/ 13411 w 29"/>
                  <a:gd name="T43" fmla="*/ 95343 h 27"/>
                  <a:gd name="T44" fmla="*/ 63594 w 29"/>
                  <a:gd name="T45" fmla="*/ 116856 h 27"/>
                  <a:gd name="T46" fmla="*/ 81375 w 29"/>
                  <a:gd name="T47" fmla="*/ 112633 h 27"/>
                  <a:gd name="T48" fmla="*/ 81375 w 29"/>
                  <a:gd name="T49" fmla="*/ 108362 h 27"/>
                  <a:gd name="T50" fmla="*/ 63594 w 29"/>
                  <a:gd name="T51" fmla="*/ 112633 h 27"/>
                  <a:gd name="T52" fmla="*/ 17781 w 29"/>
                  <a:gd name="T53" fmla="*/ 91120 h 27"/>
                  <a:gd name="T54" fmla="*/ 9025 w 29"/>
                  <a:gd name="T55" fmla="*/ 51517 h 27"/>
                  <a:gd name="T56" fmla="*/ 13411 w 29"/>
                  <a:gd name="T57" fmla="*/ 34274 h 27"/>
                  <a:gd name="T58" fmla="*/ 63594 w 29"/>
                  <a:gd name="T59" fmla="*/ 0 h 27"/>
                  <a:gd name="T60" fmla="*/ 22237 w 29"/>
                  <a:gd name="T61" fmla="*/ 12761 h 27"/>
                  <a:gd name="T62" fmla="*/ 13411 w 29"/>
                  <a:gd name="T63" fmla="*/ 21513 h 27"/>
                  <a:gd name="T64" fmla="*/ 22237 w 29"/>
                  <a:gd name="T65" fmla="*/ 21513 h 27"/>
                  <a:gd name="T66" fmla="*/ 26888 w 29"/>
                  <a:gd name="T67" fmla="*/ 17242 h 27"/>
                  <a:gd name="T68" fmla="*/ 63594 w 29"/>
                  <a:gd name="T69" fmla="*/ 8490 h 27"/>
                  <a:gd name="T70" fmla="*/ 104686 w 29"/>
                  <a:gd name="T71" fmla="*/ 25801 h 27"/>
                  <a:gd name="T72" fmla="*/ 94852 w 29"/>
                  <a:gd name="T73" fmla="*/ 99610 h 27"/>
                  <a:gd name="T74" fmla="*/ 94852 w 29"/>
                  <a:gd name="T75" fmla="*/ 99610 h 27"/>
                  <a:gd name="T76" fmla="*/ 94852 w 29"/>
                  <a:gd name="T77" fmla="*/ 108362 h 27"/>
                  <a:gd name="T78" fmla="*/ 100316 w 29"/>
                  <a:gd name="T79" fmla="*/ 104160 h 27"/>
                  <a:gd name="T80" fmla="*/ 109406 w 29"/>
                  <a:gd name="T81" fmla="*/ 21513 h 27"/>
                  <a:gd name="T82" fmla="*/ 63594 w 29"/>
                  <a:gd name="T83" fmla="*/ 0 h 2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27"/>
                  <a:gd name="T128" fmla="*/ 29 w 29"/>
                  <a:gd name="T129" fmla="*/ 27 h 2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27">
                    <a:moveTo>
                      <a:pt x="14" y="17"/>
                    </a:moveTo>
                    <a:cubicBezTo>
                      <a:pt x="13" y="17"/>
                      <a:pt x="12" y="17"/>
                      <a:pt x="11" y="16"/>
                    </a:cubicBezTo>
                    <a:cubicBezTo>
                      <a:pt x="10" y="15"/>
                      <a:pt x="10" y="14"/>
                      <a:pt x="10" y="13"/>
                    </a:cubicBezTo>
                    <a:cubicBezTo>
                      <a:pt x="10" y="12"/>
                      <a:pt x="11" y="12"/>
                      <a:pt x="12" y="11"/>
                    </a:cubicBezTo>
                    <a:cubicBezTo>
                      <a:pt x="12" y="11"/>
                      <a:pt x="13" y="10"/>
                      <a:pt x="14" y="10"/>
                    </a:cubicBezTo>
                    <a:cubicBezTo>
                      <a:pt x="15" y="10"/>
                      <a:pt x="16" y="11"/>
                      <a:pt x="16" y="12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5" y="17"/>
                      <a:pt x="14" y="17"/>
                      <a:pt x="14" y="17"/>
                    </a:cubicBezTo>
                    <a:moveTo>
                      <a:pt x="14" y="9"/>
                    </a:moveTo>
                    <a:cubicBezTo>
                      <a:pt x="13" y="9"/>
                      <a:pt x="12" y="9"/>
                      <a:pt x="11" y="10"/>
                    </a:cubicBezTo>
                    <a:cubicBezTo>
                      <a:pt x="10" y="11"/>
                      <a:pt x="9" y="12"/>
                      <a:pt x="9" y="13"/>
                    </a:cubicBezTo>
                    <a:cubicBezTo>
                      <a:pt x="9" y="14"/>
                      <a:pt x="9" y="16"/>
                      <a:pt x="10" y="16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5" y="18"/>
                      <a:pt x="16" y="18"/>
                      <a:pt x="17" y="17"/>
                    </a:cubicBezTo>
                    <a:cubicBezTo>
                      <a:pt x="17" y="16"/>
                      <a:pt x="18" y="15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8" y="11"/>
                      <a:pt x="17" y="11"/>
                    </a:cubicBezTo>
                    <a:cubicBezTo>
                      <a:pt x="16" y="10"/>
                      <a:pt x="15" y="9"/>
                      <a:pt x="14" y="9"/>
                    </a:cubicBezTo>
                    <a:moveTo>
                      <a:pt x="3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6" y="25"/>
                      <a:pt x="10" y="27"/>
                      <a:pt x="14" y="27"/>
                    </a:cubicBezTo>
                    <a:cubicBezTo>
                      <a:pt x="15" y="27"/>
                      <a:pt x="17" y="27"/>
                      <a:pt x="18" y="26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26"/>
                      <a:pt x="15" y="26"/>
                      <a:pt x="14" y="26"/>
                    </a:cubicBezTo>
                    <a:cubicBezTo>
                      <a:pt x="10" y="26"/>
                      <a:pt x="7" y="24"/>
                      <a:pt x="4" y="21"/>
                    </a:cubicBezTo>
                    <a:cubicBezTo>
                      <a:pt x="2" y="19"/>
                      <a:pt x="1" y="16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moveTo>
                      <a:pt x="14" y="0"/>
                    </a:moveTo>
                    <a:cubicBezTo>
                      <a:pt x="11" y="0"/>
                      <a:pt x="8" y="1"/>
                      <a:pt x="5" y="3"/>
                    </a:cubicBezTo>
                    <a:cubicBezTo>
                      <a:pt x="5" y="4"/>
                      <a:pt x="4" y="5"/>
                      <a:pt x="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8" y="2"/>
                      <a:pt x="11" y="2"/>
                      <a:pt x="14" y="2"/>
                    </a:cubicBezTo>
                    <a:cubicBezTo>
                      <a:pt x="17" y="2"/>
                      <a:pt x="21" y="3"/>
                      <a:pt x="23" y="6"/>
                    </a:cubicBezTo>
                    <a:cubicBezTo>
                      <a:pt x="27" y="11"/>
                      <a:pt x="27" y="19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2" y="24"/>
                      <a:pt x="22" y="24"/>
                    </a:cubicBezTo>
                    <a:cubicBezTo>
                      <a:pt x="28" y="19"/>
                      <a:pt x="29" y="11"/>
                      <a:pt x="24" y="5"/>
                    </a:cubicBezTo>
                    <a:cubicBezTo>
                      <a:pt x="22" y="2"/>
                      <a:pt x="18" y="0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9" name="Freeform 8">
                <a:extLst>
                  <a:ext uri="{FF2B5EF4-FFF2-40B4-BE49-F238E27FC236}">
                    <a16:creationId xmlns:a16="http://schemas.microsoft.com/office/drawing/2014/main" id="{1C1B13DE-7960-46FF-8A35-E716EA493E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9" y="215"/>
                <a:ext cx="307" cy="356"/>
              </a:xfrm>
              <a:custGeom>
                <a:avLst/>
                <a:gdLst>
                  <a:gd name="T0" fmla="*/ 43109 w 76"/>
                  <a:gd name="T1" fmla="*/ 126720 h 88"/>
                  <a:gd name="T2" fmla="*/ 43109 w 76"/>
                  <a:gd name="T3" fmla="*/ 139827 h 88"/>
                  <a:gd name="T4" fmla="*/ 4290 w 76"/>
                  <a:gd name="T5" fmla="*/ 180023 h 88"/>
                  <a:gd name="T6" fmla="*/ 0 w 76"/>
                  <a:gd name="T7" fmla="*/ 184262 h 88"/>
                  <a:gd name="T8" fmla="*/ 4290 w 76"/>
                  <a:gd name="T9" fmla="*/ 236222 h 88"/>
                  <a:gd name="T10" fmla="*/ 38621 w 76"/>
                  <a:gd name="T11" fmla="*/ 236222 h 88"/>
                  <a:gd name="T12" fmla="*/ 34348 w 76"/>
                  <a:gd name="T13" fmla="*/ 293567 h 88"/>
                  <a:gd name="T14" fmla="*/ 30058 w 76"/>
                  <a:gd name="T15" fmla="*/ 298134 h 88"/>
                  <a:gd name="T16" fmla="*/ 65512 w 76"/>
                  <a:gd name="T17" fmla="*/ 337986 h 88"/>
                  <a:gd name="T18" fmla="*/ 95832 w 76"/>
                  <a:gd name="T19" fmla="*/ 315270 h 88"/>
                  <a:gd name="T20" fmla="*/ 121419 w 76"/>
                  <a:gd name="T21" fmla="*/ 368310 h 88"/>
                  <a:gd name="T22" fmla="*/ 121419 w 76"/>
                  <a:gd name="T23" fmla="*/ 372809 h 88"/>
                  <a:gd name="T24" fmla="*/ 165639 w 76"/>
                  <a:gd name="T25" fmla="*/ 385657 h 88"/>
                  <a:gd name="T26" fmla="*/ 169864 w 76"/>
                  <a:gd name="T27" fmla="*/ 381418 h 88"/>
                  <a:gd name="T28" fmla="*/ 217251 w 76"/>
                  <a:gd name="T29" fmla="*/ 351158 h 88"/>
                  <a:gd name="T30" fmla="*/ 234576 w 76"/>
                  <a:gd name="T31" fmla="*/ 381418 h 88"/>
                  <a:gd name="T32" fmla="*/ 282763 w 76"/>
                  <a:gd name="T33" fmla="*/ 364006 h 88"/>
                  <a:gd name="T34" fmla="*/ 287316 w 76"/>
                  <a:gd name="T35" fmla="*/ 355397 h 88"/>
                  <a:gd name="T36" fmla="*/ 304318 w 76"/>
                  <a:gd name="T37" fmla="*/ 302373 h 88"/>
                  <a:gd name="T38" fmla="*/ 330166 w 76"/>
                  <a:gd name="T39" fmla="*/ 302373 h 88"/>
                  <a:gd name="T40" fmla="*/ 268928 w 76"/>
                  <a:gd name="T41" fmla="*/ 319506 h 88"/>
                  <a:gd name="T42" fmla="*/ 243096 w 76"/>
                  <a:gd name="T43" fmla="*/ 372809 h 88"/>
                  <a:gd name="T44" fmla="*/ 182919 w 76"/>
                  <a:gd name="T45" fmla="*/ 342290 h 88"/>
                  <a:gd name="T46" fmla="*/ 147247 w 76"/>
                  <a:gd name="T47" fmla="*/ 372809 h 88"/>
                  <a:gd name="T48" fmla="*/ 130180 w 76"/>
                  <a:gd name="T49" fmla="*/ 328378 h 88"/>
                  <a:gd name="T50" fmla="*/ 61238 w 76"/>
                  <a:gd name="T51" fmla="*/ 324089 h 88"/>
                  <a:gd name="T52" fmla="*/ 61238 w 76"/>
                  <a:gd name="T53" fmla="*/ 267546 h 88"/>
                  <a:gd name="T54" fmla="*/ 8503 w 76"/>
                  <a:gd name="T55" fmla="*/ 223115 h 88"/>
                  <a:gd name="T56" fmla="*/ 43109 w 76"/>
                  <a:gd name="T57" fmla="*/ 180023 h 88"/>
                  <a:gd name="T58" fmla="*/ 43109 w 76"/>
                  <a:gd name="T59" fmla="*/ 126720 h 88"/>
                  <a:gd name="T60" fmla="*/ 321663 w 76"/>
                  <a:gd name="T61" fmla="*/ 118111 h 88"/>
                  <a:gd name="T62" fmla="*/ 330166 w 76"/>
                  <a:gd name="T63" fmla="*/ 105004 h 88"/>
                  <a:gd name="T64" fmla="*/ 187193 w 76"/>
                  <a:gd name="T65" fmla="*/ 302373 h 88"/>
                  <a:gd name="T66" fmla="*/ 87071 w 76"/>
                  <a:gd name="T67" fmla="*/ 166847 h 88"/>
                  <a:gd name="T68" fmla="*/ 195692 w 76"/>
                  <a:gd name="T69" fmla="*/ 83547 h 88"/>
                  <a:gd name="T70" fmla="*/ 282763 w 76"/>
                  <a:gd name="T71" fmla="*/ 135523 h 88"/>
                  <a:gd name="T72" fmla="*/ 191419 w 76"/>
                  <a:gd name="T73" fmla="*/ 302373 h 88"/>
                  <a:gd name="T74" fmla="*/ 125955 w 76"/>
                  <a:gd name="T75" fmla="*/ 100699 h 88"/>
                  <a:gd name="T76" fmla="*/ 104332 w 76"/>
                  <a:gd name="T77" fmla="*/ 259002 h 88"/>
                  <a:gd name="T78" fmla="*/ 191419 w 76"/>
                  <a:gd name="T79" fmla="*/ 306678 h 88"/>
                  <a:gd name="T80" fmla="*/ 282763 w 76"/>
                  <a:gd name="T81" fmla="*/ 126720 h 88"/>
                  <a:gd name="T82" fmla="*/ 191419 w 76"/>
                  <a:gd name="T83" fmla="*/ 83547 h 88"/>
                  <a:gd name="T84" fmla="*/ 147247 w 76"/>
                  <a:gd name="T85" fmla="*/ 4304 h 88"/>
                  <a:gd name="T86" fmla="*/ 151799 w 76"/>
                  <a:gd name="T87" fmla="*/ 4304 h 88"/>
                  <a:gd name="T88" fmla="*/ 213038 w 76"/>
                  <a:gd name="T89" fmla="*/ 4304 h 88"/>
                  <a:gd name="T90" fmla="*/ 165639 w 76"/>
                  <a:gd name="T91" fmla="*/ 39132 h 88"/>
                  <a:gd name="T92" fmla="*/ 151799 w 76"/>
                  <a:gd name="T93" fmla="*/ 30260 h 88"/>
                  <a:gd name="T94" fmla="*/ 160302 w 76"/>
                  <a:gd name="T95" fmla="*/ 48719 h 88"/>
                  <a:gd name="T96" fmla="*/ 217251 w 76"/>
                  <a:gd name="T97" fmla="*/ 8544 h 88"/>
                  <a:gd name="T98" fmla="*/ 251599 w 76"/>
                  <a:gd name="T99" fmla="*/ 17412 h 88"/>
                  <a:gd name="T100" fmla="*/ 287316 w 76"/>
                  <a:gd name="T101" fmla="*/ 78979 h 88"/>
                  <a:gd name="T102" fmla="*/ 330166 w 76"/>
                  <a:gd name="T103" fmla="*/ 70439 h 88"/>
                  <a:gd name="T104" fmla="*/ 325872 w 76"/>
                  <a:gd name="T105" fmla="*/ 53024 h 88"/>
                  <a:gd name="T106" fmla="*/ 317373 w 76"/>
                  <a:gd name="T107" fmla="*/ 53024 h 88"/>
                  <a:gd name="T108" fmla="*/ 260425 w 76"/>
                  <a:gd name="T109" fmla="*/ 53024 h 88"/>
                  <a:gd name="T110" fmla="*/ 268928 w 76"/>
                  <a:gd name="T111" fmla="*/ 13107 h 88"/>
                  <a:gd name="T112" fmla="*/ 238806 w 76"/>
                  <a:gd name="T113" fmla="*/ 4304 h 88"/>
                  <a:gd name="T114" fmla="*/ 208748 w 76"/>
                  <a:gd name="T115" fmla="*/ 0 h 8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6"/>
                  <a:gd name="T175" fmla="*/ 0 h 88"/>
                  <a:gd name="T176" fmla="*/ 76 w 76"/>
                  <a:gd name="T177" fmla="*/ 88 h 8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6" h="88">
                    <a:moveTo>
                      <a:pt x="10" y="29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5"/>
                      <a:pt x="0" y="49"/>
                      <a:pt x="1" y="52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9" y="71"/>
                      <a:pt x="11" y="74"/>
                      <a:pt x="14" y="76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30" y="86"/>
                      <a:pt x="32" y="87"/>
                      <a:pt x="33" y="87"/>
                    </a:cubicBezTo>
                    <a:cubicBezTo>
                      <a:pt x="35" y="87"/>
                      <a:pt x="36" y="88"/>
                      <a:pt x="38" y="88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9" y="86"/>
                      <a:pt x="62" y="85"/>
                      <a:pt x="65" y="83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1" y="83"/>
                      <a:pt x="59" y="84"/>
                      <a:pt x="56" y="85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36" y="86"/>
                      <a:pt x="35" y="85"/>
                      <a:pt x="34" y="85"/>
                    </a:cubicBezTo>
                    <a:cubicBezTo>
                      <a:pt x="32" y="85"/>
                      <a:pt x="31" y="84"/>
                      <a:pt x="30" y="84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2" y="72"/>
                      <a:pt x="11" y="70"/>
                      <a:pt x="9" y="68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48"/>
                      <a:pt x="2" y="46"/>
                      <a:pt x="2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29"/>
                      <a:pt x="10" y="29"/>
                      <a:pt x="10" y="29"/>
                    </a:cubicBezTo>
                    <a:moveTo>
                      <a:pt x="76" y="24"/>
                    </a:move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76" y="24"/>
                      <a:pt x="76" y="24"/>
                      <a:pt x="76" y="24"/>
                    </a:cubicBezTo>
                    <a:moveTo>
                      <a:pt x="44" y="69"/>
                    </a:moveTo>
                    <a:cubicBezTo>
                      <a:pt x="44" y="69"/>
                      <a:pt x="43" y="69"/>
                      <a:pt x="43" y="69"/>
                    </a:cubicBezTo>
                    <a:cubicBezTo>
                      <a:pt x="41" y="69"/>
                      <a:pt x="40" y="68"/>
                      <a:pt x="38" y="68"/>
                    </a:cubicBezTo>
                    <a:cubicBezTo>
                      <a:pt x="25" y="65"/>
                      <a:pt x="17" y="51"/>
                      <a:pt x="20" y="38"/>
                    </a:cubicBezTo>
                    <a:cubicBezTo>
                      <a:pt x="23" y="27"/>
                      <a:pt x="33" y="19"/>
                      <a:pt x="44" y="19"/>
                    </a:cubicBezTo>
                    <a:cubicBezTo>
                      <a:pt x="44" y="19"/>
                      <a:pt x="45" y="19"/>
                      <a:pt x="45" y="19"/>
                    </a:cubicBezTo>
                    <a:cubicBezTo>
                      <a:pt x="47" y="19"/>
                      <a:pt x="49" y="20"/>
                      <a:pt x="50" y="20"/>
                    </a:cubicBezTo>
                    <a:cubicBezTo>
                      <a:pt x="57" y="22"/>
                      <a:pt x="62" y="26"/>
                      <a:pt x="65" y="31"/>
                    </a:cubicBezTo>
                    <a:cubicBezTo>
                      <a:pt x="69" y="37"/>
                      <a:pt x="70" y="44"/>
                      <a:pt x="68" y="50"/>
                    </a:cubicBezTo>
                    <a:cubicBezTo>
                      <a:pt x="65" y="61"/>
                      <a:pt x="55" y="69"/>
                      <a:pt x="44" y="69"/>
                    </a:cubicBezTo>
                    <a:moveTo>
                      <a:pt x="44" y="19"/>
                    </a:moveTo>
                    <a:cubicBezTo>
                      <a:pt x="39" y="19"/>
                      <a:pt x="34" y="20"/>
                      <a:pt x="29" y="23"/>
                    </a:cubicBezTo>
                    <a:cubicBezTo>
                      <a:pt x="24" y="27"/>
                      <a:pt x="20" y="33"/>
                      <a:pt x="19" y="40"/>
                    </a:cubicBezTo>
                    <a:cubicBezTo>
                      <a:pt x="18" y="47"/>
                      <a:pt x="20" y="54"/>
                      <a:pt x="24" y="59"/>
                    </a:cubicBezTo>
                    <a:cubicBezTo>
                      <a:pt x="28" y="65"/>
                      <a:pt x="35" y="69"/>
                      <a:pt x="43" y="69"/>
                    </a:cubicBezTo>
                    <a:cubicBezTo>
                      <a:pt x="43" y="70"/>
                      <a:pt x="44" y="70"/>
                      <a:pt x="44" y="70"/>
                    </a:cubicBezTo>
                    <a:cubicBezTo>
                      <a:pt x="50" y="70"/>
                      <a:pt x="55" y="68"/>
                      <a:pt x="59" y="65"/>
                    </a:cubicBezTo>
                    <a:cubicBezTo>
                      <a:pt x="71" y="56"/>
                      <a:pt x="73" y="40"/>
                      <a:pt x="65" y="29"/>
                    </a:cubicBezTo>
                    <a:cubicBezTo>
                      <a:pt x="60" y="23"/>
                      <a:pt x="53" y="19"/>
                      <a:pt x="45" y="19"/>
                    </a:cubicBezTo>
                    <a:cubicBezTo>
                      <a:pt x="45" y="19"/>
                      <a:pt x="44" y="19"/>
                      <a:pt x="44" y="19"/>
                    </a:cubicBezTo>
                    <a:moveTo>
                      <a:pt x="35" y="1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2"/>
                    </a:cubicBezTo>
                    <a:cubicBezTo>
                      <a:pt x="35" y="1"/>
                      <a:pt x="35" y="1"/>
                      <a:pt x="35" y="1"/>
                    </a:cubicBezTo>
                    <a:moveTo>
                      <a:pt x="48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5"/>
                      <a:pt x="35" y="6"/>
                      <a:pt x="35" y="7"/>
                    </a:cubicBezTo>
                    <a:cubicBezTo>
                      <a:pt x="35" y="7"/>
                      <a:pt x="35" y="7"/>
                      <a:pt x="35" y="8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3" y="3"/>
                      <a:pt x="55" y="3"/>
                    </a:cubicBezTo>
                    <a:cubicBezTo>
                      <a:pt x="56" y="3"/>
                      <a:pt x="57" y="4"/>
                      <a:pt x="58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5" y="15"/>
                      <a:pt x="75" y="15"/>
                      <a:pt x="76" y="16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3"/>
                      <a:pt x="75" y="12"/>
                      <a:pt x="75" y="12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8" y="2"/>
                      <a:pt x="57" y="1"/>
                      <a:pt x="55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0" name="Freeform 9">
                <a:extLst>
                  <a:ext uri="{FF2B5EF4-FFF2-40B4-BE49-F238E27FC236}">
                    <a16:creationId xmlns:a16="http://schemas.microsoft.com/office/drawing/2014/main" id="{0DD1E333-FA8D-40C1-9A59-DA59D11F81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3" y="284"/>
                <a:ext cx="239" cy="222"/>
              </a:xfrm>
              <a:custGeom>
                <a:avLst/>
                <a:gdLst>
                  <a:gd name="T0" fmla="*/ 123300 w 59"/>
                  <a:gd name="T1" fmla="*/ 229314 h 55"/>
                  <a:gd name="T2" fmla="*/ 118986 w 59"/>
                  <a:gd name="T3" fmla="*/ 225092 h 55"/>
                  <a:gd name="T4" fmla="*/ 35036 w 59"/>
                  <a:gd name="T5" fmla="*/ 182097 h 55"/>
                  <a:gd name="T6" fmla="*/ 13161 w 59"/>
                  <a:gd name="T7" fmla="*/ 99561 h 55"/>
                  <a:gd name="T8" fmla="*/ 57891 w 59"/>
                  <a:gd name="T9" fmla="*/ 25776 h 55"/>
                  <a:gd name="T10" fmla="*/ 123300 w 59"/>
                  <a:gd name="T11" fmla="*/ 8488 h 55"/>
                  <a:gd name="T12" fmla="*/ 127630 w 59"/>
                  <a:gd name="T13" fmla="*/ 8488 h 55"/>
                  <a:gd name="T14" fmla="*/ 215963 w 59"/>
                  <a:gd name="T15" fmla="*/ 51484 h 55"/>
                  <a:gd name="T16" fmla="*/ 189839 w 59"/>
                  <a:gd name="T17" fmla="*/ 207808 h 55"/>
                  <a:gd name="T18" fmla="*/ 123300 w 59"/>
                  <a:gd name="T19" fmla="*/ 229314 h 55"/>
                  <a:gd name="T20" fmla="*/ 123300 w 59"/>
                  <a:gd name="T21" fmla="*/ 0 h 55"/>
                  <a:gd name="T22" fmla="*/ 53313 w 59"/>
                  <a:gd name="T23" fmla="*/ 21506 h 55"/>
                  <a:gd name="T24" fmla="*/ 4314 w 59"/>
                  <a:gd name="T25" fmla="*/ 99561 h 55"/>
                  <a:gd name="T26" fmla="*/ 26124 w 59"/>
                  <a:gd name="T27" fmla="*/ 186367 h 55"/>
                  <a:gd name="T28" fmla="*/ 118986 w 59"/>
                  <a:gd name="T29" fmla="*/ 233580 h 55"/>
                  <a:gd name="T30" fmla="*/ 123300 w 59"/>
                  <a:gd name="T31" fmla="*/ 237867 h 55"/>
                  <a:gd name="T32" fmla="*/ 194173 w 59"/>
                  <a:gd name="T33" fmla="*/ 212075 h 55"/>
                  <a:gd name="T34" fmla="*/ 221346 w 59"/>
                  <a:gd name="T35" fmla="*/ 47213 h 55"/>
                  <a:gd name="T36" fmla="*/ 127630 w 59"/>
                  <a:gd name="T37" fmla="*/ 0 h 55"/>
                  <a:gd name="T38" fmla="*/ 123300 w 59"/>
                  <a:gd name="T39" fmla="*/ 0 h 5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9"/>
                  <a:gd name="T61" fmla="*/ 0 h 55"/>
                  <a:gd name="T62" fmla="*/ 59 w 59"/>
                  <a:gd name="T63" fmla="*/ 55 h 5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9" h="55">
                    <a:moveTo>
                      <a:pt x="28" y="53"/>
                    </a:moveTo>
                    <a:cubicBezTo>
                      <a:pt x="28" y="53"/>
                      <a:pt x="27" y="53"/>
                      <a:pt x="27" y="52"/>
                    </a:cubicBezTo>
                    <a:cubicBezTo>
                      <a:pt x="19" y="52"/>
                      <a:pt x="12" y="48"/>
                      <a:pt x="8" y="42"/>
                    </a:cubicBezTo>
                    <a:cubicBezTo>
                      <a:pt x="4" y="37"/>
                      <a:pt x="2" y="30"/>
                      <a:pt x="3" y="23"/>
                    </a:cubicBezTo>
                    <a:cubicBezTo>
                      <a:pt x="4" y="16"/>
                      <a:pt x="8" y="10"/>
                      <a:pt x="13" y="6"/>
                    </a:cubicBezTo>
                    <a:cubicBezTo>
                      <a:pt x="18" y="3"/>
                      <a:pt x="23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37" y="2"/>
                      <a:pt x="44" y="6"/>
                      <a:pt x="49" y="12"/>
                    </a:cubicBezTo>
                    <a:cubicBezTo>
                      <a:pt x="57" y="23"/>
                      <a:pt x="55" y="39"/>
                      <a:pt x="43" y="48"/>
                    </a:cubicBezTo>
                    <a:cubicBezTo>
                      <a:pt x="39" y="51"/>
                      <a:pt x="34" y="53"/>
                      <a:pt x="28" y="53"/>
                    </a:cubicBezTo>
                    <a:moveTo>
                      <a:pt x="28" y="0"/>
                    </a:moveTo>
                    <a:cubicBezTo>
                      <a:pt x="22" y="0"/>
                      <a:pt x="17" y="1"/>
                      <a:pt x="12" y="5"/>
                    </a:cubicBezTo>
                    <a:cubicBezTo>
                      <a:pt x="6" y="9"/>
                      <a:pt x="2" y="16"/>
                      <a:pt x="1" y="23"/>
                    </a:cubicBezTo>
                    <a:cubicBezTo>
                      <a:pt x="0" y="30"/>
                      <a:pt x="2" y="37"/>
                      <a:pt x="6" y="43"/>
                    </a:cubicBezTo>
                    <a:cubicBezTo>
                      <a:pt x="11" y="50"/>
                      <a:pt x="19" y="54"/>
                      <a:pt x="27" y="54"/>
                    </a:cubicBezTo>
                    <a:cubicBezTo>
                      <a:pt x="27" y="55"/>
                      <a:pt x="28" y="55"/>
                      <a:pt x="28" y="55"/>
                    </a:cubicBezTo>
                    <a:cubicBezTo>
                      <a:pt x="34" y="55"/>
                      <a:pt x="40" y="53"/>
                      <a:pt x="44" y="49"/>
                    </a:cubicBezTo>
                    <a:cubicBezTo>
                      <a:pt x="57" y="40"/>
                      <a:pt x="59" y="23"/>
                      <a:pt x="50" y="11"/>
                    </a:cubicBezTo>
                    <a:cubicBezTo>
                      <a:pt x="45" y="4"/>
                      <a:pt x="38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1" name="Freeform 10">
                <a:extLst>
                  <a:ext uri="{FF2B5EF4-FFF2-40B4-BE49-F238E27FC236}">
                    <a16:creationId xmlns:a16="http://schemas.microsoft.com/office/drawing/2014/main" id="{631BA442-CCCA-4050-AC53-170C099B19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9" y="300"/>
                <a:ext cx="203" cy="186"/>
              </a:xfrm>
              <a:custGeom>
                <a:avLst/>
                <a:gdLst>
                  <a:gd name="T0" fmla="*/ 107078 w 50"/>
                  <a:gd name="T1" fmla="*/ 126464 h 46"/>
                  <a:gd name="T2" fmla="*/ 85057 w 50"/>
                  <a:gd name="T3" fmla="*/ 117880 h 46"/>
                  <a:gd name="T4" fmla="*/ 80441 w 50"/>
                  <a:gd name="T5" fmla="*/ 96251 h 46"/>
                  <a:gd name="T6" fmla="*/ 93758 w 50"/>
                  <a:gd name="T7" fmla="*/ 78872 h 46"/>
                  <a:gd name="T8" fmla="*/ 107078 w 50"/>
                  <a:gd name="T9" fmla="*/ 74570 h 46"/>
                  <a:gd name="T10" fmla="*/ 107078 w 50"/>
                  <a:gd name="T11" fmla="*/ 74570 h 46"/>
                  <a:gd name="T12" fmla="*/ 130172 w 50"/>
                  <a:gd name="T13" fmla="*/ 87667 h 46"/>
                  <a:gd name="T14" fmla="*/ 125819 w 50"/>
                  <a:gd name="T15" fmla="*/ 122166 h 46"/>
                  <a:gd name="T16" fmla="*/ 107078 w 50"/>
                  <a:gd name="T17" fmla="*/ 126464 h 46"/>
                  <a:gd name="T18" fmla="*/ 107078 w 50"/>
                  <a:gd name="T19" fmla="*/ 66038 h 46"/>
                  <a:gd name="T20" fmla="*/ 85057 w 50"/>
                  <a:gd name="T21" fmla="*/ 74570 h 46"/>
                  <a:gd name="T22" fmla="*/ 71736 w 50"/>
                  <a:gd name="T23" fmla="*/ 96251 h 46"/>
                  <a:gd name="T24" fmla="*/ 80441 w 50"/>
                  <a:gd name="T25" fmla="*/ 122166 h 46"/>
                  <a:gd name="T26" fmla="*/ 107078 w 50"/>
                  <a:gd name="T27" fmla="*/ 135000 h 46"/>
                  <a:gd name="T28" fmla="*/ 107078 w 50"/>
                  <a:gd name="T29" fmla="*/ 135000 h 46"/>
                  <a:gd name="T30" fmla="*/ 130172 w 50"/>
                  <a:gd name="T31" fmla="*/ 126464 h 46"/>
                  <a:gd name="T32" fmla="*/ 139136 w 50"/>
                  <a:gd name="T33" fmla="*/ 78872 h 46"/>
                  <a:gd name="T34" fmla="*/ 107078 w 50"/>
                  <a:gd name="T35" fmla="*/ 66038 h 46"/>
                  <a:gd name="T36" fmla="*/ 107078 w 50"/>
                  <a:gd name="T37" fmla="*/ 66038 h 46"/>
                  <a:gd name="T38" fmla="*/ 107078 w 50"/>
                  <a:gd name="T39" fmla="*/ 192453 h 46"/>
                  <a:gd name="T40" fmla="*/ 102726 w 50"/>
                  <a:gd name="T41" fmla="*/ 192453 h 46"/>
                  <a:gd name="T42" fmla="*/ 30990 w 50"/>
                  <a:gd name="T43" fmla="*/ 157740 h 46"/>
                  <a:gd name="T44" fmla="*/ 13317 w 50"/>
                  <a:gd name="T45" fmla="*/ 87667 h 46"/>
                  <a:gd name="T46" fmla="*/ 54067 w 50"/>
                  <a:gd name="T47" fmla="*/ 25915 h 46"/>
                  <a:gd name="T48" fmla="*/ 107078 w 50"/>
                  <a:gd name="T49" fmla="*/ 8536 h 46"/>
                  <a:gd name="T50" fmla="*/ 111431 w 50"/>
                  <a:gd name="T51" fmla="*/ 8536 h 46"/>
                  <a:gd name="T52" fmla="*/ 183098 w 50"/>
                  <a:gd name="T53" fmla="*/ 47596 h 46"/>
                  <a:gd name="T54" fmla="*/ 165494 w 50"/>
                  <a:gd name="T55" fmla="*/ 175058 h 46"/>
                  <a:gd name="T56" fmla="*/ 107078 w 50"/>
                  <a:gd name="T57" fmla="*/ 192453 h 46"/>
                  <a:gd name="T58" fmla="*/ 107078 w 50"/>
                  <a:gd name="T59" fmla="*/ 0 h 46"/>
                  <a:gd name="T60" fmla="*/ 45098 w 50"/>
                  <a:gd name="T61" fmla="*/ 17379 h 46"/>
                  <a:gd name="T62" fmla="*/ 4352 w 50"/>
                  <a:gd name="T63" fmla="*/ 83170 h 46"/>
                  <a:gd name="T64" fmla="*/ 22021 w 50"/>
                  <a:gd name="T65" fmla="*/ 162236 h 46"/>
                  <a:gd name="T66" fmla="*/ 102726 w 50"/>
                  <a:gd name="T67" fmla="*/ 201038 h 46"/>
                  <a:gd name="T68" fmla="*/ 107078 w 50"/>
                  <a:gd name="T69" fmla="*/ 201038 h 46"/>
                  <a:gd name="T70" fmla="*/ 169781 w 50"/>
                  <a:gd name="T71" fmla="*/ 183655 h 46"/>
                  <a:gd name="T72" fmla="*/ 193203 w 50"/>
                  <a:gd name="T73" fmla="*/ 39011 h 46"/>
                  <a:gd name="T74" fmla="*/ 111431 w 50"/>
                  <a:gd name="T75" fmla="*/ 0 h 46"/>
                  <a:gd name="T76" fmla="*/ 107078 w 50"/>
                  <a:gd name="T77" fmla="*/ 0 h 4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0"/>
                  <a:gd name="T118" fmla="*/ 0 h 46"/>
                  <a:gd name="T119" fmla="*/ 50 w 50"/>
                  <a:gd name="T120" fmla="*/ 46 h 4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0" h="46">
                    <a:moveTo>
                      <a:pt x="24" y="29"/>
                    </a:moveTo>
                    <a:cubicBezTo>
                      <a:pt x="22" y="29"/>
                      <a:pt x="20" y="28"/>
                      <a:pt x="19" y="27"/>
                    </a:cubicBezTo>
                    <a:cubicBezTo>
                      <a:pt x="18" y="25"/>
                      <a:pt x="18" y="24"/>
                      <a:pt x="18" y="22"/>
                    </a:cubicBezTo>
                    <a:cubicBezTo>
                      <a:pt x="19" y="21"/>
                      <a:pt x="19" y="19"/>
                      <a:pt x="21" y="18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6" y="17"/>
                      <a:pt x="28" y="18"/>
                      <a:pt x="29" y="20"/>
                    </a:cubicBezTo>
                    <a:cubicBezTo>
                      <a:pt x="31" y="22"/>
                      <a:pt x="30" y="26"/>
                      <a:pt x="28" y="28"/>
                    </a:cubicBezTo>
                    <a:cubicBezTo>
                      <a:pt x="27" y="29"/>
                      <a:pt x="25" y="29"/>
                      <a:pt x="24" y="29"/>
                    </a:cubicBezTo>
                    <a:moveTo>
                      <a:pt x="24" y="15"/>
                    </a:moveTo>
                    <a:cubicBezTo>
                      <a:pt x="22" y="15"/>
                      <a:pt x="21" y="16"/>
                      <a:pt x="19" y="17"/>
                    </a:cubicBezTo>
                    <a:cubicBezTo>
                      <a:pt x="18" y="18"/>
                      <a:pt x="17" y="20"/>
                      <a:pt x="16" y="22"/>
                    </a:cubicBezTo>
                    <a:cubicBezTo>
                      <a:pt x="16" y="24"/>
                      <a:pt x="16" y="26"/>
                      <a:pt x="18" y="28"/>
                    </a:cubicBezTo>
                    <a:cubicBezTo>
                      <a:pt x="19" y="30"/>
                      <a:pt x="21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6" y="31"/>
                      <a:pt x="28" y="30"/>
                      <a:pt x="29" y="29"/>
                    </a:cubicBezTo>
                    <a:cubicBezTo>
                      <a:pt x="32" y="27"/>
                      <a:pt x="33" y="22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moveTo>
                      <a:pt x="24" y="44"/>
                    </a:moveTo>
                    <a:cubicBezTo>
                      <a:pt x="24" y="44"/>
                      <a:pt x="24" y="44"/>
                      <a:pt x="23" y="44"/>
                    </a:cubicBezTo>
                    <a:cubicBezTo>
                      <a:pt x="17" y="44"/>
                      <a:pt x="11" y="41"/>
                      <a:pt x="7" y="36"/>
                    </a:cubicBezTo>
                    <a:cubicBezTo>
                      <a:pt x="4" y="31"/>
                      <a:pt x="2" y="25"/>
                      <a:pt x="3" y="20"/>
                    </a:cubicBezTo>
                    <a:cubicBezTo>
                      <a:pt x="4" y="14"/>
                      <a:pt x="7" y="9"/>
                      <a:pt x="12" y="6"/>
                    </a:cubicBezTo>
                    <a:cubicBezTo>
                      <a:pt x="15" y="3"/>
                      <a:pt x="20" y="2"/>
                      <a:pt x="24" y="2"/>
                    </a:cubicBezTo>
                    <a:cubicBezTo>
                      <a:pt x="24" y="2"/>
                      <a:pt x="25" y="2"/>
                      <a:pt x="25" y="2"/>
                    </a:cubicBezTo>
                    <a:cubicBezTo>
                      <a:pt x="32" y="2"/>
                      <a:pt x="37" y="5"/>
                      <a:pt x="41" y="11"/>
                    </a:cubicBezTo>
                    <a:cubicBezTo>
                      <a:pt x="48" y="20"/>
                      <a:pt x="46" y="33"/>
                      <a:pt x="37" y="40"/>
                    </a:cubicBezTo>
                    <a:cubicBezTo>
                      <a:pt x="33" y="43"/>
                      <a:pt x="29" y="44"/>
                      <a:pt x="24" y="44"/>
                    </a:cubicBezTo>
                    <a:moveTo>
                      <a:pt x="24" y="0"/>
                    </a:moveTo>
                    <a:cubicBezTo>
                      <a:pt x="19" y="0"/>
                      <a:pt x="14" y="1"/>
                      <a:pt x="10" y="4"/>
                    </a:cubicBezTo>
                    <a:cubicBezTo>
                      <a:pt x="5" y="8"/>
                      <a:pt x="2" y="13"/>
                      <a:pt x="1" y="19"/>
                    </a:cubicBezTo>
                    <a:cubicBezTo>
                      <a:pt x="0" y="26"/>
                      <a:pt x="2" y="32"/>
                      <a:pt x="5" y="37"/>
                    </a:cubicBezTo>
                    <a:cubicBezTo>
                      <a:pt x="10" y="42"/>
                      <a:pt x="16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9" y="46"/>
                      <a:pt x="34" y="45"/>
                      <a:pt x="38" y="42"/>
                    </a:cubicBezTo>
                    <a:cubicBezTo>
                      <a:pt x="48" y="34"/>
                      <a:pt x="50" y="20"/>
                      <a:pt x="43" y="9"/>
                    </a:cubicBezTo>
                    <a:cubicBezTo>
                      <a:pt x="39" y="4"/>
                      <a:pt x="32" y="0"/>
                      <a:pt x="25" y="0"/>
                    </a:cubicBezTo>
                    <a:cubicBezTo>
                      <a:pt x="25" y="0"/>
                      <a:pt x="24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2" name="Freeform 11">
                <a:extLst>
                  <a:ext uri="{FF2B5EF4-FFF2-40B4-BE49-F238E27FC236}">
                    <a16:creationId xmlns:a16="http://schemas.microsoft.com/office/drawing/2014/main" id="{E224CDAE-2317-4ED4-89CB-BA2AFDD7A5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3" y="681"/>
                <a:ext cx="319" cy="125"/>
              </a:xfrm>
              <a:custGeom>
                <a:avLst/>
                <a:gdLst>
                  <a:gd name="T0" fmla="*/ 255454 w 79"/>
                  <a:gd name="T1" fmla="*/ 0 h 31"/>
                  <a:gd name="T2" fmla="*/ 160053 w 79"/>
                  <a:gd name="T3" fmla="*/ 46810 h 31"/>
                  <a:gd name="T4" fmla="*/ 78413 w 79"/>
                  <a:gd name="T5" fmla="*/ 0 h 31"/>
                  <a:gd name="T6" fmla="*/ 78413 w 79"/>
                  <a:gd name="T7" fmla="*/ 8456 h 31"/>
                  <a:gd name="T8" fmla="*/ 164277 w 79"/>
                  <a:gd name="T9" fmla="*/ 51266 h 31"/>
                  <a:gd name="T10" fmla="*/ 259743 w 79"/>
                  <a:gd name="T11" fmla="*/ 0 h 31"/>
                  <a:gd name="T12" fmla="*/ 308138 w 79"/>
                  <a:gd name="T13" fmla="*/ 0 h 31"/>
                  <a:gd name="T14" fmla="*/ 312410 w 79"/>
                  <a:gd name="T15" fmla="*/ 55524 h 31"/>
                  <a:gd name="T16" fmla="*/ 242751 w 79"/>
                  <a:gd name="T17" fmla="*/ 69230 h 31"/>
                  <a:gd name="T18" fmla="*/ 216940 w 79"/>
                  <a:gd name="T19" fmla="*/ 116302 h 31"/>
                  <a:gd name="T20" fmla="*/ 155781 w 79"/>
                  <a:gd name="T21" fmla="*/ 90677 h 31"/>
                  <a:gd name="T22" fmla="*/ 121212 w 79"/>
                  <a:gd name="T23" fmla="*/ 120560 h 31"/>
                  <a:gd name="T24" fmla="*/ 104224 w 79"/>
                  <a:gd name="T25" fmla="*/ 77685 h 31"/>
                  <a:gd name="T26" fmla="*/ 34307 w 79"/>
                  <a:gd name="T27" fmla="*/ 73492 h 31"/>
                  <a:gd name="T28" fmla="*/ 34307 w 79"/>
                  <a:gd name="T29" fmla="*/ 17169 h 31"/>
                  <a:gd name="T30" fmla="*/ 21522 w 79"/>
                  <a:gd name="T31" fmla="*/ 0 h 31"/>
                  <a:gd name="T32" fmla="*/ 8496 w 79"/>
                  <a:gd name="T33" fmla="*/ 38355 h 31"/>
                  <a:gd name="T34" fmla="*/ 4272 w 79"/>
                  <a:gd name="T35" fmla="*/ 46810 h 31"/>
                  <a:gd name="T36" fmla="*/ 38579 w 79"/>
                  <a:gd name="T37" fmla="*/ 86484 h 31"/>
                  <a:gd name="T38" fmla="*/ 69655 w 79"/>
                  <a:gd name="T39" fmla="*/ 63980 h 31"/>
                  <a:gd name="T40" fmla="*/ 95466 w 79"/>
                  <a:gd name="T41" fmla="*/ 111847 h 31"/>
                  <a:gd name="T42" fmla="*/ 95466 w 79"/>
                  <a:gd name="T43" fmla="*/ 120560 h 31"/>
                  <a:gd name="T44" fmla="*/ 138531 w 79"/>
                  <a:gd name="T45" fmla="*/ 133226 h 31"/>
                  <a:gd name="T46" fmla="*/ 142734 w 79"/>
                  <a:gd name="T47" fmla="*/ 124758 h 31"/>
                  <a:gd name="T48" fmla="*/ 191129 w 79"/>
                  <a:gd name="T49" fmla="*/ 94935 h 31"/>
                  <a:gd name="T50" fmla="*/ 208186 w 79"/>
                  <a:gd name="T51" fmla="*/ 129016 h 31"/>
                  <a:gd name="T52" fmla="*/ 255454 w 79"/>
                  <a:gd name="T53" fmla="*/ 111847 h 31"/>
                  <a:gd name="T54" fmla="*/ 259743 w 79"/>
                  <a:gd name="T55" fmla="*/ 103391 h 31"/>
                  <a:gd name="T56" fmla="*/ 277058 w 79"/>
                  <a:gd name="T57" fmla="*/ 51266 h 31"/>
                  <a:gd name="T58" fmla="*/ 308138 w 79"/>
                  <a:gd name="T59" fmla="*/ 69230 h 31"/>
                  <a:gd name="T60" fmla="*/ 338156 w 79"/>
                  <a:gd name="T61" fmla="*/ 25641 h 31"/>
                  <a:gd name="T62" fmla="*/ 333949 w 79"/>
                  <a:gd name="T63" fmla="*/ 17169 h 3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"/>
                  <a:gd name="T97" fmla="*/ 0 h 31"/>
                  <a:gd name="T98" fmla="*/ 79 w 79"/>
                  <a:gd name="T99" fmla="*/ 31 h 3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" h="31">
                    <a:moveTo>
                      <a:pt x="6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4" y="7"/>
                      <a:pt x="46" y="11"/>
                      <a:pt x="38" y="11"/>
                    </a:cubicBezTo>
                    <a:cubicBezTo>
                      <a:pt x="38" y="11"/>
                      <a:pt x="37" y="11"/>
                      <a:pt x="37" y="11"/>
                    </a:cubicBezTo>
                    <a:cubicBezTo>
                      <a:pt x="35" y="11"/>
                      <a:pt x="34" y="11"/>
                      <a:pt x="32" y="10"/>
                    </a:cubicBezTo>
                    <a:cubicBezTo>
                      <a:pt x="26" y="9"/>
                      <a:pt x="21" y="5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8" y="2"/>
                    </a:cubicBezTo>
                    <a:cubicBezTo>
                      <a:pt x="22" y="8"/>
                      <a:pt x="29" y="12"/>
                      <a:pt x="37" y="12"/>
                    </a:cubicBezTo>
                    <a:cubicBezTo>
                      <a:pt x="37" y="12"/>
                      <a:pt x="38" y="12"/>
                      <a:pt x="38" y="12"/>
                    </a:cubicBezTo>
                    <a:cubicBezTo>
                      <a:pt x="44" y="12"/>
                      <a:pt x="49" y="10"/>
                      <a:pt x="53" y="7"/>
                    </a:cubicBezTo>
                    <a:cubicBezTo>
                      <a:pt x="56" y="5"/>
                      <a:pt x="58" y="3"/>
                      <a:pt x="60" y="0"/>
                    </a:cubicBezTo>
                    <a:moveTo>
                      <a:pt x="74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5" y="8"/>
                      <a:pt x="73" y="10"/>
                      <a:pt x="72" y="13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5" y="26"/>
                      <a:pt x="53" y="27"/>
                      <a:pt x="50" y="27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0" y="28"/>
                      <a:pt x="29" y="28"/>
                      <a:pt x="28" y="28"/>
                    </a:cubicBezTo>
                    <a:cubicBezTo>
                      <a:pt x="26" y="27"/>
                      <a:pt x="25" y="27"/>
                      <a:pt x="24" y="26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5"/>
                      <a:pt x="5" y="13"/>
                      <a:pt x="3" y="1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3" y="14"/>
                      <a:pt x="5" y="16"/>
                      <a:pt x="8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4" y="29"/>
                      <a:pt x="26" y="29"/>
                      <a:pt x="27" y="30"/>
                    </a:cubicBezTo>
                    <a:cubicBezTo>
                      <a:pt x="29" y="30"/>
                      <a:pt x="31" y="30"/>
                      <a:pt x="32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3" y="29"/>
                      <a:pt x="56" y="27"/>
                      <a:pt x="59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5" y="12"/>
                      <a:pt x="77" y="9"/>
                      <a:pt x="78" y="6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3" name="Freeform 12">
                <a:extLst>
                  <a:ext uri="{FF2B5EF4-FFF2-40B4-BE49-F238E27FC236}">
                    <a16:creationId xmlns:a16="http://schemas.microsoft.com/office/drawing/2014/main" id="{70FA9BFF-A4A5-4B4F-8F98-06468511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" y="681"/>
                <a:ext cx="195" cy="56"/>
              </a:xfrm>
              <a:custGeom>
                <a:avLst/>
                <a:gdLst>
                  <a:gd name="T0" fmla="*/ 215755 w 48"/>
                  <a:gd name="T1" fmla="*/ 0 h 14"/>
                  <a:gd name="T2" fmla="*/ 207041 w 48"/>
                  <a:gd name="T3" fmla="*/ 0 h 14"/>
                  <a:gd name="T4" fmla="*/ 174858 w 48"/>
                  <a:gd name="T5" fmla="*/ 28672 h 14"/>
                  <a:gd name="T6" fmla="*/ 108416 w 48"/>
                  <a:gd name="T7" fmla="*/ 49152 h 14"/>
                  <a:gd name="T8" fmla="*/ 102984 w 48"/>
                  <a:gd name="T9" fmla="*/ 49152 h 14"/>
                  <a:gd name="T10" fmla="*/ 17708 w 48"/>
                  <a:gd name="T11" fmla="*/ 8192 h 14"/>
                  <a:gd name="T12" fmla="*/ 13337 w 48"/>
                  <a:gd name="T13" fmla="*/ 0 h 14"/>
                  <a:gd name="T14" fmla="*/ 0 w 48"/>
                  <a:gd name="T15" fmla="*/ 0 h 14"/>
                  <a:gd name="T16" fmla="*/ 8978 w 48"/>
                  <a:gd name="T17" fmla="*/ 12288 h 14"/>
                  <a:gd name="T18" fmla="*/ 102984 w 48"/>
                  <a:gd name="T19" fmla="*/ 57344 h 14"/>
                  <a:gd name="T20" fmla="*/ 108416 w 48"/>
                  <a:gd name="T21" fmla="*/ 57344 h 14"/>
                  <a:gd name="T22" fmla="*/ 180290 w 48"/>
                  <a:gd name="T23" fmla="*/ 36864 h 14"/>
                  <a:gd name="T24" fmla="*/ 215755 w 48"/>
                  <a:gd name="T25" fmla="*/ 0 h 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8"/>
                  <a:gd name="T40" fmla="*/ 0 h 14"/>
                  <a:gd name="T41" fmla="*/ 48 w 48"/>
                  <a:gd name="T42" fmla="*/ 14 h 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8" h="14">
                    <a:moveTo>
                      <a:pt x="48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4" y="3"/>
                      <a:pt x="42" y="5"/>
                      <a:pt x="39" y="7"/>
                    </a:cubicBezTo>
                    <a:cubicBezTo>
                      <a:pt x="35" y="10"/>
                      <a:pt x="30" y="12"/>
                      <a:pt x="24" y="12"/>
                    </a:cubicBezTo>
                    <a:cubicBezTo>
                      <a:pt x="24" y="12"/>
                      <a:pt x="23" y="12"/>
                      <a:pt x="23" y="12"/>
                    </a:cubicBezTo>
                    <a:cubicBezTo>
                      <a:pt x="15" y="12"/>
                      <a:pt x="8" y="8"/>
                      <a:pt x="4" y="2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2"/>
                      <a:pt x="2" y="3"/>
                    </a:cubicBezTo>
                    <a:cubicBezTo>
                      <a:pt x="7" y="10"/>
                      <a:pt x="15" y="14"/>
                      <a:pt x="23" y="14"/>
                    </a:cubicBezTo>
                    <a:cubicBezTo>
                      <a:pt x="23" y="14"/>
                      <a:pt x="24" y="14"/>
                      <a:pt x="24" y="14"/>
                    </a:cubicBezTo>
                    <a:cubicBezTo>
                      <a:pt x="30" y="14"/>
                      <a:pt x="36" y="12"/>
                      <a:pt x="40" y="9"/>
                    </a:cubicBezTo>
                    <a:cubicBezTo>
                      <a:pt x="44" y="6"/>
                      <a:pt x="46" y="4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4" name="Freeform 13">
                <a:extLst>
                  <a:ext uri="{FF2B5EF4-FFF2-40B4-BE49-F238E27FC236}">
                    <a16:creationId xmlns:a16="http://schemas.microsoft.com/office/drawing/2014/main" id="{A51734F1-C32B-4A7A-9D16-AB0B7D42F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681"/>
                <a:ext cx="149" cy="40"/>
              </a:xfrm>
              <a:custGeom>
                <a:avLst/>
                <a:gdLst>
                  <a:gd name="T0" fmla="*/ 157775 w 37"/>
                  <a:gd name="T1" fmla="*/ 0 h 10"/>
                  <a:gd name="T2" fmla="*/ 145174 w 37"/>
                  <a:gd name="T3" fmla="*/ 0 h 10"/>
                  <a:gd name="T4" fmla="*/ 132316 w 37"/>
                  <a:gd name="T5" fmla="*/ 16384 h 10"/>
                  <a:gd name="T6" fmla="*/ 76284 w 37"/>
                  <a:gd name="T7" fmla="*/ 32768 h 10"/>
                  <a:gd name="T8" fmla="*/ 72035 w 37"/>
                  <a:gd name="T9" fmla="*/ 32768 h 10"/>
                  <a:gd name="T10" fmla="*/ 8416 w 37"/>
                  <a:gd name="T11" fmla="*/ 0 h 10"/>
                  <a:gd name="T12" fmla="*/ 0 w 37"/>
                  <a:gd name="T13" fmla="*/ 0 h 10"/>
                  <a:gd name="T14" fmla="*/ 72035 w 37"/>
                  <a:gd name="T15" fmla="*/ 40960 h 10"/>
                  <a:gd name="T16" fmla="*/ 76284 w 37"/>
                  <a:gd name="T17" fmla="*/ 40960 h 10"/>
                  <a:gd name="T18" fmla="*/ 136480 w 37"/>
                  <a:gd name="T19" fmla="*/ 20480 h 10"/>
                  <a:gd name="T20" fmla="*/ 157775 w 3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7"/>
                  <a:gd name="T34" fmla="*/ 0 h 10"/>
                  <a:gd name="T35" fmla="*/ 37 w 3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7" h="10">
                    <a:moveTo>
                      <a:pt x="3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3" y="2"/>
                      <a:pt x="32" y="3"/>
                      <a:pt x="31" y="4"/>
                    </a:cubicBezTo>
                    <a:cubicBezTo>
                      <a:pt x="27" y="6"/>
                      <a:pt x="23" y="8"/>
                      <a:pt x="18" y="8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1" y="8"/>
                      <a:pt x="6" y="5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6"/>
                      <a:pt x="10" y="9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3" y="10"/>
                      <a:pt x="28" y="8"/>
                      <a:pt x="32" y="5"/>
                    </a:cubicBezTo>
                    <a:cubicBezTo>
                      <a:pt x="34" y="4"/>
                      <a:pt x="35" y="2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5" name="Freeform 14">
                <a:extLst>
                  <a:ext uri="{FF2B5EF4-FFF2-40B4-BE49-F238E27FC236}">
                    <a16:creationId xmlns:a16="http://schemas.microsoft.com/office/drawing/2014/main" id="{2BAE2EC2-6D79-4F17-A781-A0047C397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8" y="1876"/>
                <a:ext cx="571" cy="332"/>
              </a:xfrm>
              <a:custGeom>
                <a:avLst/>
                <a:gdLst>
                  <a:gd name="T0" fmla="*/ 30421 w 141"/>
                  <a:gd name="T1" fmla="*/ 26082 h 82"/>
                  <a:gd name="T2" fmla="*/ 4313 w 141"/>
                  <a:gd name="T3" fmla="*/ 26082 h 82"/>
                  <a:gd name="T4" fmla="*/ 0 w 141"/>
                  <a:gd name="T5" fmla="*/ 39229 h 82"/>
                  <a:gd name="T6" fmla="*/ 8626 w 141"/>
                  <a:gd name="T7" fmla="*/ 123042 h 82"/>
                  <a:gd name="T8" fmla="*/ 66418 w 141"/>
                  <a:gd name="T9" fmla="*/ 118536 h 82"/>
                  <a:gd name="T10" fmla="*/ 53265 w 141"/>
                  <a:gd name="T11" fmla="*/ 210925 h 82"/>
                  <a:gd name="T12" fmla="*/ 48952 w 141"/>
                  <a:gd name="T13" fmla="*/ 219824 h 82"/>
                  <a:gd name="T14" fmla="*/ 105728 w 141"/>
                  <a:gd name="T15" fmla="*/ 286184 h 82"/>
                  <a:gd name="T16" fmla="*/ 154680 w 141"/>
                  <a:gd name="T17" fmla="*/ 251284 h 82"/>
                  <a:gd name="T18" fmla="*/ 193925 w 141"/>
                  <a:gd name="T19" fmla="*/ 330785 h 82"/>
                  <a:gd name="T20" fmla="*/ 198238 w 141"/>
                  <a:gd name="T21" fmla="*/ 343673 h 82"/>
                  <a:gd name="T22" fmla="*/ 268969 w 141"/>
                  <a:gd name="T23" fmla="*/ 361180 h 82"/>
                  <a:gd name="T24" fmla="*/ 277810 w 141"/>
                  <a:gd name="T25" fmla="*/ 352556 h 82"/>
                  <a:gd name="T26" fmla="*/ 352854 w 141"/>
                  <a:gd name="T27" fmla="*/ 299067 h 82"/>
                  <a:gd name="T28" fmla="*/ 374633 w 141"/>
                  <a:gd name="T29" fmla="*/ 356868 h 82"/>
                  <a:gd name="T30" fmla="*/ 458582 w 141"/>
                  <a:gd name="T31" fmla="*/ 326477 h 82"/>
                  <a:gd name="T32" fmla="*/ 458582 w 141"/>
                  <a:gd name="T33" fmla="*/ 312278 h 82"/>
                  <a:gd name="T34" fmla="*/ 489987 w 141"/>
                  <a:gd name="T35" fmla="*/ 229513 h 82"/>
                  <a:gd name="T36" fmla="*/ 542466 w 141"/>
                  <a:gd name="T37" fmla="*/ 260102 h 82"/>
                  <a:gd name="T38" fmla="*/ 591402 w 141"/>
                  <a:gd name="T39" fmla="*/ 184908 h 82"/>
                  <a:gd name="T40" fmla="*/ 582841 w 141"/>
                  <a:gd name="T41" fmla="*/ 176288 h 82"/>
                  <a:gd name="T42" fmla="*/ 546779 w 141"/>
                  <a:gd name="T43" fmla="*/ 137059 h 82"/>
                  <a:gd name="T44" fmla="*/ 529313 w 141"/>
                  <a:gd name="T45" fmla="*/ 145878 h 82"/>
                  <a:gd name="T46" fmla="*/ 542466 w 141"/>
                  <a:gd name="T47" fmla="*/ 233760 h 82"/>
                  <a:gd name="T48" fmla="*/ 436803 w 141"/>
                  <a:gd name="T49" fmla="*/ 255527 h 82"/>
                  <a:gd name="T50" fmla="*/ 392099 w 141"/>
                  <a:gd name="T51" fmla="*/ 335097 h 82"/>
                  <a:gd name="T52" fmla="*/ 290748 w 141"/>
                  <a:gd name="T53" fmla="*/ 290508 h 82"/>
                  <a:gd name="T54" fmla="*/ 238548 w 141"/>
                  <a:gd name="T55" fmla="*/ 339409 h 82"/>
                  <a:gd name="T56" fmla="*/ 211391 w 141"/>
                  <a:gd name="T57" fmla="*/ 273054 h 82"/>
                  <a:gd name="T58" fmla="*/ 101415 w 141"/>
                  <a:gd name="T59" fmla="*/ 264414 h 82"/>
                  <a:gd name="T60" fmla="*/ 101415 w 141"/>
                  <a:gd name="T61" fmla="*/ 171960 h 82"/>
                  <a:gd name="T62" fmla="*/ 17466 w 141"/>
                  <a:gd name="T63" fmla="*/ 101272 h 82"/>
                  <a:gd name="T64" fmla="*/ 70731 w 141"/>
                  <a:gd name="T65" fmla="*/ 30390 h 82"/>
                  <a:gd name="T66" fmla="*/ 141462 w 141"/>
                  <a:gd name="T67" fmla="*/ 26082 h 82"/>
                  <a:gd name="T68" fmla="*/ 131755 w 141"/>
                  <a:gd name="T69" fmla="*/ 26082 h 82"/>
                  <a:gd name="T70" fmla="*/ 299589 w 141"/>
                  <a:gd name="T71" fmla="*/ 229513 h 82"/>
                  <a:gd name="T72" fmla="*/ 415008 w 141"/>
                  <a:gd name="T73" fmla="*/ 198054 h 82"/>
                  <a:gd name="T74" fmla="*/ 458582 w 141"/>
                  <a:gd name="T75" fmla="*/ 137059 h 82"/>
                  <a:gd name="T76" fmla="*/ 303902 w 141"/>
                  <a:gd name="T77" fmla="*/ 224136 h 82"/>
                  <a:gd name="T78" fmla="*/ 141462 w 141"/>
                  <a:gd name="T79" fmla="*/ 26082 h 82"/>
                  <a:gd name="T80" fmla="*/ 613181 w 141"/>
                  <a:gd name="T81" fmla="*/ 79506 h 82"/>
                  <a:gd name="T82" fmla="*/ 617510 w 141"/>
                  <a:gd name="T83" fmla="*/ 66376 h 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1"/>
                  <a:gd name="T127" fmla="*/ 0 h 82"/>
                  <a:gd name="T128" fmla="*/ 141 w 141"/>
                  <a:gd name="T129" fmla="*/ 82 h 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1" h="82">
                    <a:moveTo>
                      <a:pt x="16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0" y="19"/>
                      <a:pt x="1" y="25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4" y="55"/>
                      <a:pt x="18" y="59"/>
                      <a:pt x="22" y="63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8" y="79"/>
                      <a:pt x="50" y="79"/>
                      <a:pt x="53" y="80"/>
                    </a:cubicBezTo>
                    <a:cubicBezTo>
                      <a:pt x="55" y="81"/>
                      <a:pt x="58" y="81"/>
                      <a:pt x="61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94" y="78"/>
                      <a:pt x="99" y="76"/>
                      <a:pt x="104" y="74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4" y="71"/>
                      <a:pt x="104" y="71"/>
                      <a:pt x="104" y="71"/>
                    </a:cubicBezTo>
                    <a:cubicBezTo>
                      <a:pt x="102" y="59"/>
                      <a:pt x="102" y="59"/>
                      <a:pt x="102" y="59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23" y="59"/>
                      <a:pt x="123" y="59"/>
                      <a:pt x="123" y="59"/>
                    </a:cubicBezTo>
                    <a:cubicBezTo>
                      <a:pt x="125" y="56"/>
                      <a:pt x="125" y="56"/>
                      <a:pt x="125" y="56"/>
                    </a:cubicBezTo>
                    <a:cubicBezTo>
                      <a:pt x="128" y="52"/>
                      <a:pt x="131" y="47"/>
                      <a:pt x="134" y="42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2" y="40"/>
                      <a:pt x="132" y="40"/>
                      <a:pt x="132" y="40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21" y="31"/>
                      <a:pt x="121" y="31"/>
                      <a:pt x="121" y="31"/>
                    </a:cubicBezTo>
                    <a:cubicBezTo>
                      <a:pt x="120" y="33"/>
                      <a:pt x="120" y="33"/>
                      <a:pt x="120" y="3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8" y="46"/>
                      <a:pt x="126" y="50"/>
                      <a:pt x="123" y="53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99" y="58"/>
                      <a:pt x="99" y="58"/>
                      <a:pt x="99" y="58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97" y="74"/>
                      <a:pt x="93" y="75"/>
                      <a:pt x="89" y="76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58" y="78"/>
                      <a:pt x="56" y="78"/>
                      <a:pt x="54" y="77"/>
                    </a:cubicBezTo>
                    <a:cubicBezTo>
                      <a:pt x="51" y="77"/>
                      <a:pt x="49" y="76"/>
                      <a:pt x="47" y="75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0" y="57"/>
                      <a:pt x="17" y="53"/>
                      <a:pt x="15" y="5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3" y="19"/>
                      <a:pt x="3" y="14"/>
                      <a:pt x="3" y="1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moveTo>
                      <a:pt x="32" y="6"/>
                    </a:move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16"/>
                      <a:pt x="31" y="27"/>
                      <a:pt x="38" y="36"/>
                    </a:cubicBezTo>
                    <a:cubicBezTo>
                      <a:pt x="45" y="46"/>
                      <a:pt x="56" y="52"/>
                      <a:pt x="68" y="52"/>
                    </a:cubicBezTo>
                    <a:cubicBezTo>
                      <a:pt x="69" y="52"/>
                      <a:pt x="70" y="52"/>
                      <a:pt x="70" y="52"/>
                    </a:cubicBezTo>
                    <a:cubicBezTo>
                      <a:pt x="79" y="52"/>
                      <a:pt x="87" y="50"/>
                      <a:pt x="94" y="45"/>
                    </a:cubicBezTo>
                    <a:cubicBezTo>
                      <a:pt x="99" y="41"/>
                      <a:pt x="103" y="36"/>
                      <a:pt x="106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97" y="43"/>
                      <a:pt x="84" y="51"/>
                      <a:pt x="70" y="51"/>
                    </a:cubicBezTo>
                    <a:cubicBezTo>
                      <a:pt x="70" y="51"/>
                      <a:pt x="69" y="51"/>
                      <a:pt x="69" y="51"/>
                    </a:cubicBezTo>
                    <a:cubicBezTo>
                      <a:pt x="66" y="51"/>
                      <a:pt x="63" y="51"/>
                      <a:pt x="60" y="50"/>
                    </a:cubicBezTo>
                    <a:cubicBezTo>
                      <a:pt x="41" y="45"/>
                      <a:pt x="28" y="25"/>
                      <a:pt x="32" y="6"/>
                    </a:cubicBezTo>
                    <a:moveTo>
                      <a:pt x="139" y="0"/>
                    </a:moveTo>
                    <a:cubicBezTo>
                      <a:pt x="139" y="18"/>
                      <a:pt x="139" y="18"/>
                      <a:pt x="139" y="18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41" y="10"/>
                      <a:pt x="140" y="5"/>
                      <a:pt x="1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6" name="Freeform 15">
                <a:extLst>
                  <a:ext uri="{FF2B5EF4-FFF2-40B4-BE49-F238E27FC236}">
                    <a16:creationId xmlns:a16="http://schemas.microsoft.com/office/drawing/2014/main" id="{7111BAE7-6300-41C1-B272-27CA129E9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" y="1900"/>
                <a:ext cx="340" cy="203"/>
              </a:xfrm>
              <a:custGeom>
                <a:avLst/>
                <a:gdLst>
                  <a:gd name="T0" fmla="*/ 21756 w 84"/>
                  <a:gd name="T1" fmla="*/ 0 h 50"/>
                  <a:gd name="T2" fmla="*/ 8617 w 84"/>
                  <a:gd name="T3" fmla="*/ 0 h 50"/>
                  <a:gd name="T4" fmla="*/ 43496 w 84"/>
                  <a:gd name="T5" fmla="*/ 143489 h 50"/>
                  <a:gd name="T6" fmla="*/ 188995 w 84"/>
                  <a:gd name="T7" fmla="*/ 219512 h 50"/>
                  <a:gd name="T8" fmla="*/ 197811 w 84"/>
                  <a:gd name="T9" fmla="*/ 223864 h 50"/>
                  <a:gd name="T10" fmla="*/ 311869 w 84"/>
                  <a:gd name="T11" fmla="*/ 183098 h 50"/>
                  <a:gd name="T12" fmla="*/ 369361 w 84"/>
                  <a:gd name="T13" fmla="*/ 111431 h 50"/>
                  <a:gd name="T14" fmla="*/ 356433 w 84"/>
                  <a:gd name="T15" fmla="*/ 111431 h 50"/>
                  <a:gd name="T16" fmla="*/ 303057 w 84"/>
                  <a:gd name="T17" fmla="*/ 174133 h 50"/>
                  <a:gd name="T18" fmla="*/ 197811 w 84"/>
                  <a:gd name="T19" fmla="*/ 206260 h 50"/>
                  <a:gd name="T20" fmla="*/ 188995 w 84"/>
                  <a:gd name="T21" fmla="*/ 206260 h 50"/>
                  <a:gd name="T22" fmla="*/ 57687 w 84"/>
                  <a:gd name="T23" fmla="*/ 134524 h 50"/>
                  <a:gd name="T24" fmla="*/ 21756 w 84"/>
                  <a:gd name="T25" fmla="*/ 0 h 50"/>
                  <a:gd name="T26" fmla="*/ 21756 w 84"/>
                  <a:gd name="T27" fmla="*/ 0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4"/>
                  <a:gd name="T43" fmla="*/ 0 h 50"/>
                  <a:gd name="T44" fmla="*/ 84 w 84"/>
                  <a:gd name="T45" fmla="*/ 50 h 5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4" h="50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1"/>
                      <a:pt x="3" y="22"/>
                      <a:pt x="10" y="32"/>
                    </a:cubicBezTo>
                    <a:cubicBezTo>
                      <a:pt x="18" y="42"/>
                      <a:pt x="30" y="49"/>
                      <a:pt x="43" y="49"/>
                    </a:cubicBezTo>
                    <a:cubicBezTo>
                      <a:pt x="44" y="50"/>
                      <a:pt x="45" y="50"/>
                      <a:pt x="45" y="50"/>
                    </a:cubicBezTo>
                    <a:cubicBezTo>
                      <a:pt x="55" y="50"/>
                      <a:pt x="63" y="47"/>
                      <a:pt x="71" y="41"/>
                    </a:cubicBezTo>
                    <a:cubicBezTo>
                      <a:pt x="77" y="37"/>
                      <a:pt x="81" y="31"/>
                      <a:pt x="84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30"/>
                      <a:pt x="74" y="35"/>
                      <a:pt x="69" y="39"/>
                    </a:cubicBezTo>
                    <a:cubicBezTo>
                      <a:pt x="62" y="44"/>
                      <a:pt x="54" y="46"/>
                      <a:pt x="45" y="46"/>
                    </a:cubicBezTo>
                    <a:cubicBezTo>
                      <a:pt x="45" y="46"/>
                      <a:pt x="44" y="46"/>
                      <a:pt x="43" y="46"/>
                    </a:cubicBezTo>
                    <a:cubicBezTo>
                      <a:pt x="31" y="46"/>
                      <a:pt x="20" y="40"/>
                      <a:pt x="13" y="30"/>
                    </a:cubicBezTo>
                    <a:cubicBezTo>
                      <a:pt x="6" y="21"/>
                      <a:pt x="4" y="1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7" name="Freeform 16">
                <a:extLst>
                  <a:ext uri="{FF2B5EF4-FFF2-40B4-BE49-F238E27FC236}">
                    <a16:creationId xmlns:a16="http://schemas.microsoft.com/office/drawing/2014/main" id="{EBE5D44F-7E19-4B29-AA67-ED20DBFCC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" y="1900"/>
                <a:ext cx="284" cy="174"/>
              </a:xfrm>
              <a:custGeom>
                <a:avLst/>
                <a:gdLst>
                  <a:gd name="T0" fmla="*/ 21973 w 70"/>
                  <a:gd name="T1" fmla="*/ 0 h 43"/>
                  <a:gd name="T2" fmla="*/ 8674 w 70"/>
                  <a:gd name="T3" fmla="*/ 0 h 43"/>
                  <a:gd name="T4" fmla="*/ 8674 w 70"/>
                  <a:gd name="T5" fmla="*/ 0 h 43"/>
                  <a:gd name="T6" fmla="*/ 35192 w 70"/>
                  <a:gd name="T7" fmla="*/ 122512 h 43"/>
                  <a:gd name="T8" fmla="*/ 165016 w 70"/>
                  <a:gd name="T9" fmla="*/ 188778 h 43"/>
                  <a:gd name="T10" fmla="*/ 169361 w 70"/>
                  <a:gd name="T11" fmla="*/ 188778 h 43"/>
                  <a:gd name="T12" fmla="*/ 267134 w 70"/>
                  <a:gd name="T13" fmla="*/ 158421 h 43"/>
                  <a:gd name="T14" fmla="*/ 312140 w 70"/>
                  <a:gd name="T15" fmla="*/ 109656 h 43"/>
                  <a:gd name="T16" fmla="*/ 294508 w 70"/>
                  <a:gd name="T17" fmla="*/ 109656 h 43"/>
                  <a:gd name="T18" fmla="*/ 294508 w 70"/>
                  <a:gd name="T19" fmla="*/ 113966 h 43"/>
                  <a:gd name="T20" fmla="*/ 290163 w 70"/>
                  <a:gd name="T21" fmla="*/ 113966 h 43"/>
                  <a:gd name="T22" fmla="*/ 258180 w 70"/>
                  <a:gd name="T23" fmla="*/ 145306 h 43"/>
                  <a:gd name="T24" fmla="*/ 169361 w 70"/>
                  <a:gd name="T25" fmla="*/ 175910 h 43"/>
                  <a:gd name="T26" fmla="*/ 165016 w 70"/>
                  <a:gd name="T27" fmla="*/ 175910 h 43"/>
                  <a:gd name="T28" fmla="*/ 49546 w 70"/>
                  <a:gd name="T29" fmla="*/ 113966 h 43"/>
                  <a:gd name="T30" fmla="*/ 21973 w 70"/>
                  <a:gd name="T31" fmla="*/ 4305 h 43"/>
                  <a:gd name="T32" fmla="*/ 21973 w 70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0"/>
                  <a:gd name="T52" fmla="*/ 0 h 43"/>
                  <a:gd name="T53" fmla="*/ 70 w 70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0" h="4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0"/>
                      <a:pt x="3" y="20"/>
                      <a:pt x="8" y="28"/>
                    </a:cubicBezTo>
                    <a:cubicBezTo>
                      <a:pt x="15" y="37"/>
                      <a:pt x="25" y="42"/>
                      <a:pt x="37" y="43"/>
                    </a:cubicBezTo>
                    <a:cubicBezTo>
                      <a:pt x="37" y="43"/>
                      <a:pt x="38" y="43"/>
                      <a:pt x="38" y="43"/>
                    </a:cubicBezTo>
                    <a:cubicBezTo>
                      <a:pt x="46" y="43"/>
                      <a:pt x="54" y="40"/>
                      <a:pt x="60" y="36"/>
                    </a:cubicBezTo>
                    <a:cubicBezTo>
                      <a:pt x="64" y="33"/>
                      <a:pt x="67" y="29"/>
                      <a:pt x="70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3" y="29"/>
                      <a:pt x="61" y="31"/>
                      <a:pt x="58" y="33"/>
                    </a:cubicBezTo>
                    <a:cubicBezTo>
                      <a:pt x="52" y="37"/>
                      <a:pt x="45" y="40"/>
                      <a:pt x="38" y="40"/>
                    </a:cubicBezTo>
                    <a:cubicBezTo>
                      <a:pt x="38" y="40"/>
                      <a:pt x="37" y="40"/>
                      <a:pt x="37" y="40"/>
                    </a:cubicBezTo>
                    <a:cubicBezTo>
                      <a:pt x="26" y="39"/>
                      <a:pt x="17" y="34"/>
                      <a:pt x="11" y="26"/>
                    </a:cubicBezTo>
                    <a:cubicBezTo>
                      <a:pt x="6" y="19"/>
                      <a:pt x="4" y="10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8" name="Freeform 17">
                <a:extLst>
                  <a:ext uri="{FF2B5EF4-FFF2-40B4-BE49-F238E27FC236}">
                    <a16:creationId xmlns:a16="http://schemas.microsoft.com/office/drawing/2014/main" id="{4E86D145-7278-454A-A7EE-D6DD713BF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" y="486"/>
                <a:ext cx="271" cy="276"/>
              </a:xfrm>
              <a:custGeom>
                <a:avLst/>
                <a:gdLst>
                  <a:gd name="T0" fmla="*/ 66112 w 67"/>
                  <a:gd name="T1" fmla="*/ 134331 h 68"/>
                  <a:gd name="T2" fmla="*/ 214401 w 67"/>
                  <a:gd name="T3" fmla="*/ 106918 h 68"/>
                  <a:gd name="T4" fmla="*/ 143986 w 67"/>
                  <a:gd name="T5" fmla="*/ 67328 h 68"/>
                  <a:gd name="T6" fmla="*/ 78938 w 67"/>
                  <a:gd name="T7" fmla="*/ 206010 h 68"/>
                  <a:gd name="T8" fmla="*/ 214401 w 67"/>
                  <a:gd name="T9" fmla="*/ 97956 h 68"/>
                  <a:gd name="T10" fmla="*/ 149353 w 67"/>
                  <a:gd name="T11" fmla="*/ 35304 h 68"/>
                  <a:gd name="T12" fmla="*/ 188470 w 67"/>
                  <a:gd name="T13" fmla="*/ 13313 h 68"/>
                  <a:gd name="T14" fmla="*/ 240349 w 67"/>
                  <a:gd name="T15" fmla="*/ 45073 h 68"/>
                  <a:gd name="T16" fmla="*/ 254566 w 67"/>
                  <a:gd name="T17" fmla="*/ 121018 h 68"/>
                  <a:gd name="T18" fmla="*/ 258801 w 67"/>
                  <a:gd name="T19" fmla="*/ 160953 h 68"/>
                  <a:gd name="T20" fmla="*/ 263105 w 67"/>
                  <a:gd name="T21" fmla="*/ 232282 h 68"/>
                  <a:gd name="T22" fmla="*/ 214401 w 67"/>
                  <a:gd name="T23" fmla="*/ 277619 h 68"/>
                  <a:gd name="T24" fmla="*/ 143986 w 67"/>
                  <a:gd name="T25" fmla="*/ 268658 h 68"/>
                  <a:gd name="T26" fmla="*/ 104950 w 67"/>
                  <a:gd name="T27" fmla="*/ 290932 h 68"/>
                  <a:gd name="T28" fmla="*/ 53007 w 67"/>
                  <a:gd name="T29" fmla="*/ 258904 h 68"/>
                  <a:gd name="T30" fmla="*/ 34538 w 67"/>
                  <a:gd name="T31" fmla="*/ 182943 h 68"/>
                  <a:gd name="T32" fmla="*/ 34538 w 67"/>
                  <a:gd name="T33" fmla="*/ 143293 h 68"/>
                  <a:gd name="T34" fmla="*/ 30235 w 67"/>
                  <a:gd name="T35" fmla="*/ 67328 h 68"/>
                  <a:gd name="T36" fmla="*/ 74650 w 67"/>
                  <a:gd name="T37" fmla="*/ 26342 h 68"/>
                  <a:gd name="T38" fmla="*/ 153657 w 67"/>
                  <a:gd name="T39" fmla="*/ 0 h 68"/>
                  <a:gd name="T40" fmla="*/ 122294 w 67"/>
                  <a:gd name="T41" fmla="*/ 30957 h 68"/>
                  <a:gd name="T42" fmla="*/ 100646 w 67"/>
                  <a:gd name="T43" fmla="*/ 8698 h 68"/>
                  <a:gd name="T44" fmla="*/ 70416 w 67"/>
                  <a:gd name="T45" fmla="*/ 26342 h 68"/>
                  <a:gd name="T46" fmla="*/ 34538 w 67"/>
                  <a:gd name="T47" fmla="*/ 62717 h 68"/>
                  <a:gd name="T48" fmla="*/ 8539 w 67"/>
                  <a:gd name="T49" fmla="*/ 93605 h 68"/>
                  <a:gd name="T50" fmla="*/ 30235 w 67"/>
                  <a:gd name="T51" fmla="*/ 116687 h 68"/>
                  <a:gd name="T52" fmla="*/ 0 w 67"/>
                  <a:gd name="T53" fmla="*/ 143293 h 68"/>
                  <a:gd name="T54" fmla="*/ 4304 w 67"/>
                  <a:gd name="T55" fmla="*/ 192713 h 68"/>
                  <a:gd name="T56" fmla="*/ 43340 w 67"/>
                  <a:gd name="T57" fmla="*/ 214708 h 68"/>
                  <a:gd name="T58" fmla="*/ 25947 w 67"/>
                  <a:gd name="T59" fmla="*/ 236897 h 68"/>
                  <a:gd name="T60" fmla="*/ 57310 w 67"/>
                  <a:gd name="T61" fmla="*/ 263255 h 68"/>
                  <a:gd name="T62" fmla="*/ 96347 w 67"/>
                  <a:gd name="T63" fmla="*/ 290932 h 68"/>
                  <a:gd name="T64" fmla="*/ 118055 w 67"/>
                  <a:gd name="T65" fmla="*/ 299630 h 68"/>
                  <a:gd name="T66" fmla="*/ 135464 w 67"/>
                  <a:gd name="T67" fmla="*/ 299630 h 68"/>
                  <a:gd name="T68" fmla="*/ 188470 w 67"/>
                  <a:gd name="T69" fmla="*/ 290932 h 68"/>
                  <a:gd name="T70" fmla="*/ 222940 w 67"/>
                  <a:gd name="T71" fmla="*/ 281971 h 68"/>
                  <a:gd name="T72" fmla="*/ 218705 w 67"/>
                  <a:gd name="T73" fmla="*/ 249942 h 68"/>
                  <a:gd name="T74" fmla="*/ 263105 w 67"/>
                  <a:gd name="T75" fmla="*/ 245595 h 68"/>
                  <a:gd name="T76" fmla="*/ 284817 w 67"/>
                  <a:gd name="T77" fmla="*/ 206010 h 68"/>
                  <a:gd name="T78" fmla="*/ 267408 w 67"/>
                  <a:gd name="T79" fmla="*/ 165283 h 68"/>
                  <a:gd name="T80" fmla="*/ 293339 w 67"/>
                  <a:gd name="T81" fmla="*/ 151991 h 68"/>
                  <a:gd name="T82" fmla="*/ 284817 w 67"/>
                  <a:gd name="T83" fmla="*/ 116687 h 68"/>
                  <a:gd name="T84" fmla="*/ 263105 w 67"/>
                  <a:gd name="T85" fmla="*/ 71679 h 68"/>
                  <a:gd name="T86" fmla="*/ 245696 w 67"/>
                  <a:gd name="T87" fmla="*/ 40722 h 68"/>
                  <a:gd name="T88" fmla="*/ 214401 w 67"/>
                  <a:gd name="T89" fmla="*/ 54035 h 68"/>
                  <a:gd name="T90" fmla="*/ 201296 w 67"/>
                  <a:gd name="T91" fmla="*/ 8698 h 68"/>
                  <a:gd name="T92" fmla="*/ 158155 w 67"/>
                  <a:gd name="T93" fmla="*/ 0 h 6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7"/>
                  <a:gd name="T142" fmla="*/ 0 h 68"/>
                  <a:gd name="T143" fmla="*/ 67 w 67"/>
                  <a:gd name="T144" fmla="*/ 68 h 6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7" h="68">
                    <a:moveTo>
                      <a:pt x="33" y="53"/>
                    </a:moveTo>
                    <a:cubicBezTo>
                      <a:pt x="32" y="53"/>
                      <a:pt x="31" y="53"/>
                      <a:pt x="30" y="52"/>
                    </a:cubicBezTo>
                    <a:cubicBezTo>
                      <a:pt x="20" y="50"/>
                      <a:pt x="13" y="40"/>
                      <a:pt x="15" y="30"/>
                    </a:cubicBezTo>
                    <a:cubicBezTo>
                      <a:pt x="17" y="21"/>
                      <a:pt x="25" y="15"/>
                      <a:pt x="33" y="15"/>
                    </a:cubicBezTo>
                    <a:cubicBezTo>
                      <a:pt x="35" y="15"/>
                      <a:pt x="36" y="15"/>
                      <a:pt x="37" y="16"/>
                    </a:cubicBezTo>
                    <a:cubicBezTo>
                      <a:pt x="42" y="17"/>
                      <a:pt x="46" y="20"/>
                      <a:pt x="49" y="24"/>
                    </a:cubicBezTo>
                    <a:cubicBezTo>
                      <a:pt x="52" y="28"/>
                      <a:pt x="53" y="33"/>
                      <a:pt x="52" y="38"/>
                    </a:cubicBezTo>
                    <a:cubicBezTo>
                      <a:pt x="50" y="46"/>
                      <a:pt x="42" y="53"/>
                      <a:pt x="33" y="53"/>
                    </a:cubicBezTo>
                    <a:moveTo>
                      <a:pt x="33" y="15"/>
                    </a:moveTo>
                    <a:cubicBezTo>
                      <a:pt x="29" y="15"/>
                      <a:pt x="25" y="16"/>
                      <a:pt x="21" y="19"/>
                    </a:cubicBezTo>
                    <a:cubicBezTo>
                      <a:pt x="17" y="22"/>
                      <a:pt x="15" y="27"/>
                      <a:pt x="14" y="32"/>
                    </a:cubicBezTo>
                    <a:cubicBezTo>
                      <a:pt x="14" y="37"/>
                      <a:pt x="15" y="42"/>
                      <a:pt x="18" y="46"/>
                    </a:cubicBezTo>
                    <a:cubicBezTo>
                      <a:pt x="22" y="51"/>
                      <a:pt x="28" y="53"/>
                      <a:pt x="33" y="53"/>
                    </a:cubicBezTo>
                    <a:cubicBezTo>
                      <a:pt x="38" y="53"/>
                      <a:pt x="42" y="52"/>
                      <a:pt x="46" y="49"/>
                    </a:cubicBezTo>
                    <a:cubicBezTo>
                      <a:pt x="54" y="42"/>
                      <a:pt x="55" y="30"/>
                      <a:pt x="49" y="22"/>
                    </a:cubicBezTo>
                    <a:cubicBezTo>
                      <a:pt x="45" y="17"/>
                      <a:pt x="39" y="15"/>
                      <a:pt x="33" y="15"/>
                    </a:cubicBezTo>
                    <a:moveTo>
                      <a:pt x="27" y="9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8" y="2"/>
                      <a:pt x="39" y="2"/>
                      <a:pt x="40" y="2"/>
                    </a:cubicBezTo>
                    <a:cubicBezTo>
                      <a:pt x="41" y="3"/>
                      <a:pt x="42" y="3"/>
                      <a:pt x="43" y="3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7" y="12"/>
                      <a:pt x="58" y="13"/>
                      <a:pt x="59" y="15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6" y="31"/>
                      <a:pt x="66" y="33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2" y="49"/>
                      <a:pt x="61" y="51"/>
                      <a:pt x="60" y="52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8" y="63"/>
                      <a:pt x="46" y="64"/>
                      <a:pt x="44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29" y="66"/>
                      <a:pt x="28" y="66"/>
                      <a:pt x="27" y="65"/>
                    </a:cubicBezTo>
                    <a:cubicBezTo>
                      <a:pt x="26" y="65"/>
                      <a:pt x="25" y="65"/>
                      <a:pt x="24" y="65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0" y="56"/>
                      <a:pt x="9" y="55"/>
                      <a:pt x="8" y="53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8"/>
                      <a:pt x="1" y="36"/>
                      <a:pt x="1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6" y="17"/>
                      <a:pt x="7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5"/>
                      <a:pt x="21" y="4"/>
                      <a:pt x="23" y="4"/>
                    </a:cubicBezTo>
                    <a:cubicBezTo>
                      <a:pt x="27" y="9"/>
                      <a:pt x="27" y="9"/>
                      <a:pt x="27" y="9"/>
                    </a:cubicBezTo>
                    <a:moveTo>
                      <a:pt x="35" y="0"/>
                    </a:moveTo>
                    <a:cubicBezTo>
                      <a:pt x="36" y="1"/>
                      <a:pt x="36" y="1"/>
                      <a:pt x="36" y="1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1" y="3"/>
                      <a:pt x="18" y="4"/>
                      <a:pt x="16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6"/>
                      <a:pt x="3" y="18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6"/>
                      <a:pt x="0" y="39"/>
                      <a:pt x="1" y="41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8" y="56"/>
                      <a:pt x="9" y="58"/>
                      <a:pt x="11" y="59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4" y="66"/>
                      <a:pt x="25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2" y="68"/>
                      <a:pt x="32" y="68"/>
                      <a:pt x="32" y="68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6" y="65"/>
                      <a:pt x="48" y="64"/>
                      <a:pt x="51" y="63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1" y="62"/>
                      <a:pt x="51" y="62"/>
                      <a:pt x="51" y="62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2" y="52"/>
                      <a:pt x="63" y="50"/>
                      <a:pt x="64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2"/>
                      <a:pt x="67" y="29"/>
                      <a:pt x="66" y="26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9" y="12"/>
                      <a:pt x="58" y="10"/>
                      <a:pt x="56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2"/>
                      <a:pt x="42" y="1"/>
                      <a:pt x="40" y="1"/>
                    </a:cubicBezTo>
                    <a:cubicBezTo>
                      <a:pt x="39" y="1"/>
                      <a:pt x="38" y="1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9" name="Freeform 18">
                <a:extLst>
                  <a:ext uri="{FF2B5EF4-FFF2-40B4-BE49-F238E27FC236}">
                    <a16:creationId xmlns:a16="http://schemas.microsoft.com/office/drawing/2014/main" id="{ED9EF8D7-125B-49F6-88D7-653AAA7B0B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3" y="539"/>
                <a:ext cx="183" cy="170"/>
              </a:xfrm>
              <a:custGeom>
                <a:avLst/>
                <a:gdLst>
                  <a:gd name="T0" fmla="*/ 94627 w 45"/>
                  <a:gd name="T1" fmla="*/ 176055 h 42"/>
                  <a:gd name="T2" fmla="*/ 26840 w 45"/>
                  <a:gd name="T3" fmla="*/ 145484 h 42"/>
                  <a:gd name="T4" fmla="*/ 9012 w 45"/>
                  <a:gd name="T5" fmla="*/ 83749 h 42"/>
                  <a:gd name="T6" fmla="*/ 41029 w 45"/>
                  <a:gd name="T7" fmla="*/ 26067 h 42"/>
                  <a:gd name="T8" fmla="*/ 94627 w 45"/>
                  <a:gd name="T9" fmla="*/ 8617 h 42"/>
                  <a:gd name="T10" fmla="*/ 166851 w 45"/>
                  <a:gd name="T11" fmla="*/ 39189 h 42"/>
                  <a:gd name="T12" fmla="*/ 153403 w 45"/>
                  <a:gd name="T13" fmla="*/ 158622 h 42"/>
                  <a:gd name="T14" fmla="*/ 94627 w 45"/>
                  <a:gd name="T15" fmla="*/ 176055 h 42"/>
                  <a:gd name="T16" fmla="*/ 94627 w 45"/>
                  <a:gd name="T17" fmla="*/ 0 h 42"/>
                  <a:gd name="T18" fmla="*/ 36649 w 45"/>
                  <a:gd name="T19" fmla="*/ 21756 h 42"/>
                  <a:gd name="T20" fmla="*/ 4368 w 45"/>
                  <a:gd name="T21" fmla="*/ 83749 h 42"/>
                  <a:gd name="T22" fmla="*/ 22127 w 45"/>
                  <a:gd name="T23" fmla="*/ 150070 h 42"/>
                  <a:gd name="T24" fmla="*/ 94627 w 45"/>
                  <a:gd name="T25" fmla="*/ 184689 h 42"/>
                  <a:gd name="T26" fmla="*/ 153403 w 45"/>
                  <a:gd name="T27" fmla="*/ 162933 h 42"/>
                  <a:gd name="T28" fmla="*/ 172309 w 45"/>
                  <a:gd name="T29" fmla="*/ 34878 h 42"/>
                  <a:gd name="T30" fmla="*/ 94627 w 45"/>
                  <a:gd name="T31" fmla="*/ 0 h 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"/>
                  <a:gd name="T49" fmla="*/ 0 h 42"/>
                  <a:gd name="T50" fmla="*/ 45 w 45"/>
                  <a:gd name="T51" fmla="*/ 42 h 4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" h="42">
                    <a:moveTo>
                      <a:pt x="21" y="40"/>
                    </a:moveTo>
                    <a:cubicBezTo>
                      <a:pt x="16" y="40"/>
                      <a:pt x="10" y="38"/>
                      <a:pt x="6" y="33"/>
                    </a:cubicBezTo>
                    <a:cubicBezTo>
                      <a:pt x="3" y="29"/>
                      <a:pt x="2" y="24"/>
                      <a:pt x="2" y="19"/>
                    </a:cubicBezTo>
                    <a:cubicBezTo>
                      <a:pt x="3" y="14"/>
                      <a:pt x="5" y="9"/>
                      <a:pt x="9" y="6"/>
                    </a:cubicBezTo>
                    <a:cubicBezTo>
                      <a:pt x="13" y="3"/>
                      <a:pt x="17" y="2"/>
                      <a:pt x="21" y="2"/>
                    </a:cubicBezTo>
                    <a:cubicBezTo>
                      <a:pt x="27" y="2"/>
                      <a:pt x="33" y="4"/>
                      <a:pt x="37" y="9"/>
                    </a:cubicBezTo>
                    <a:cubicBezTo>
                      <a:pt x="43" y="17"/>
                      <a:pt x="42" y="29"/>
                      <a:pt x="34" y="36"/>
                    </a:cubicBezTo>
                    <a:cubicBezTo>
                      <a:pt x="30" y="39"/>
                      <a:pt x="26" y="40"/>
                      <a:pt x="21" y="40"/>
                    </a:cubicBezTo>
                    <a:moveTo>
                      <a:pt x="21" y="0"/>
                    </a:moveTo>
                    <a:cubicBezTo>
                      <a:pt x="17" y="0"/>
                      <a:pt x="12" y="2"/>
                      <a:pt x="8" y="5"/>
                    </a:cubicBezTo>
                    <a:cubicBezTo>
                      <a:pt x="4" y="8"/>
                      <a:pt x="1" y="13"/>
                      <a:pt x="1" y="19"/>
                    </a:cubicBezTo>
                    <a:cubicBezTo>
                      <a:pt x="0" y="24"/>
                      <a:pt x="2" y="30"/>
                      <a:pt x="5" y="34"/>
                    </a:cubicBezTo>
                    <a:cubicBezTo>
                      <a:pt x="9" y="39"/>
                      <a:pt x="15" y="42"/>
                      <a:pt x="21" y="42"/>
                    </a:cubicBezTo>
                    <a:cubicBezTo>
                      <a:pt x="26" y="42"/>
                      <a:pt x="31" y="40"/>
                      <a:pt x="34" y="37"/>
                    </a:cubicBezTo>
                    <a:cubicBezTo>
                      <a:pt x="43" y="30"/>
                      <a:pt x="45" y="17"/>
                      <a:pt x="38" y="8"/>
                    </a:cubicBezTo>
                    <a:cubicBezTo>
                      <a:pt x="34" y="3"/>
                      <a:pt x="28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0" name="Freeform 19">
                <a:extLst>
                  <a:ext uri="{FF2B5EF4-FFF2-40B4-BE49-F238E27FC236}">
                    <a16:creationId xmlns:a16="http://schemas.microsoft.com/office/drawing/2014/main" id="{9BA08DE6-BC60-4ACC-847E-752A0B4F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" y="551"/>
                <a:ext cx="153" cy="146"/>
              </a:xfrm>
              <a:custGeom>
                <a:avLst/>
                <a:gdLst>
                  <a:gd name="T0" fmla="*/ 81460 w 38"/>
                  <a:gd name="T1" fmla="*/ 97650 h 36"/>
                  <a:gd name="T2" fmla="*/ 63580 w 38"/>
                  <a:gd name="T3" fmla="*/ 93322 h 36"/>
                  <a:gd name="T4" fmla="*/ 59139 w 38"/>
                  <a:gd name="T5" fmla="*/ 75774 h 36"/>
                  <a:gd name="T6" fmla="*/ 67811 w 38"/>
                  <a:gd name="T7" fmla="*/ 62500 h 36"/>
                  <a:gd name="T8" fmla="*/ 76242 w 38"/>
                  <a:gd name="T9" fmla="*/ 58157 h 36"/>
                  <a:gd name="T10" fmla="*/ 94059 w 38"/>
                  <a:gd name="T11" fmla="*/ 66844 h 36"/>
                  <a:gd name="T12" fmla="*/ 89875 w 38"/>
                  <a:gd name="T13" fmla="*/ 93322 h 36"/>
                  <a:gd name="T14" fmla="*/ 81460 w 38"/>
                  <a:gd name="T15" fmla="*/ 97650 h 36"/>
                  <a:gd name="T16" fmla="*/ 76242 w 38"/>
                  <a:gd name="T17" fmla="*/ 53833 h 36"/>
                  <a:gd name="T18" fmla="*/ 63580 w 38"/>
                  <a:gd name="T19" fmla="*/ 58157 h 36"/>
                  <a:gd name="T20" fmla="*/ 50707 w 38"/>
                  <a:gd name="T21" fmla="*/ 75774 h 36"/>
                  <a:gd name="T22" fmla="*/ 59139 w 38"/>
                  <a:gd name="T23" fmla="*/ 97650 h 36"/>
                  <a:gd name="T24" fmla="*/ 76242 w 38"/>
                  <a:gd name="T25" fmla="*/ 106333 h 36"/>
                  <a:gd name="T26" fmla="*/ 94059 w 38"/>
                  <a:gd name="T27" fmla="*/ 101993 h 36"/>
                  <a:gd name="T28" fmla="*/ 98307 w 38"/>
                  <a:gd name="T29" fmla="*/ 62500 h 36"/>
                  <a:gd name="T30" fmla="*/ 76242 w 38"/>
                  <a:gd name="T31" fmla="*/ 53833 h 36"/>
                  <a:gd name="T32" fmla="*/ 76242 w 38"/>
                  <a:gd name="T33" fmla="*/ 151483 h 36"/>
                  <a:gd name="T34" fmla="*/ 25515 w 38"/>
                  <a:gd name="T35" fmla="*/ 125000 h 36"/>
                  <a:gd name="T36" fmla="*/ 8415 w 38"/>
                  <a:gd name="T37" fmla="*/ 71447 h 36"/>
                  <a:gd name="T38" fmla="*/ 33881 w 38"/>
                  <a:gd name="T39" fmla="*/ 21941 h 36"/>
                  <a:gd name="T40" fmla="*/ 76242 w 38"/>
                  <a:gd name="T41" fmla="*/ 8667 h 36"/>
                  <a:gd name="T42" fmla="*/ 132172 w 38"/>
                  <a:gd name="T43" fmla="*/ 35150 h 36"/>
                  <a:gd name="T44" fmla="*/ 123757 w 38"/>
                  <a:gd name="T45" fmla="*/ 138209 h 36"/>
                  <a:gd name="T46" fmla="*/ 76242 w 38"/>
                  <a:gd name="T47" fmla="*/ 151483 h 36"/>
                  <a:gd name="T48" fmla="*/ 76242 w 38"/>
                  <a:gd name="T49" fmla="*/ 0 h 36"/>
                  <a:gd name="T50" fmla="*/ 29698 w 38"/>
                  <a:gd name="T51" fmla="*/ 17617 h 36"/>
                  <a:gd name="T52" fmla="*/ 4183 w 38"/>
                  <a:gd name="T53" fmla="*/ 71447 h 36"/>
                  <a:gd name="T54" fmla="*/ 21287 w 38"/>
                  <a:gd name="T55" fmla="*/ 129607 h 36"/>
                  <a:gd name="T56" fmla="*/ 76242 w 38"/>
                  <a:gd name="T57" fmla="*/ 160150 h 36"/>
                  <a:gd name="T58" fmla="*/ 123757 w 38"/>
                  <a:gd name="T59" fmla="*/ 142553 h 36"/>
                  <a:gd name="T60" fmla="*/ 136416 w 38"/>
                  <a:gd name="T61" fmla="*/ 30822 h 36"/>
                  <a:gd name="T62" fmla="*/ 76242 w 38"/>
                  <a:gd name="T63" fmla="*/ 0 h 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36"/>
                  <a:gd name="T98" fmla="*/ 38 w 38"/>
                  <a:gd name="T99" fmla="*/ 36 h 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36">
                    <a:moveTo>
                      <a:pt x="19" y="22"/>
                    </a:moveTo>
                    <a:cubicBezTo>
                      <a:pt x="17" y="22"/>
                      <a:pt x="16" y="22"/>
                      <a:pt x="15" y="21"/>
                    </a:cubicBezTo>
                    <a:cubicBezTo>
                      <a:pt x="14" y="20"/>
                      <a:pt x="14" y="19"/>
                      <a:pt x="14" y="17"/>
                    </a:cubicBezTo>
                    <a:cubicBezTo>
                      <a:pt x="14" y="16"/>
                      <a:pt x="15" y="15"/>
                      <a:pt x="16" y="14"/>
                    </a:cubicBezTo>
                    <a:cubicBezTo>
                      <a:pt x="16" y="14"/>
                      <a:pt x="17" y="13"/>
                      <a:pt x="18" y="13"/>
                    </a:cubicBezTo>
                    <a:cubicBezTo>
                      <a:pt x="20" y="13"/>
                      <a:pt x="21" y="14"/>
                      <a:pt x="22" y="15"/>
                    </a:cubicBezTo>
                    <a:cubicBezTo>
                      <a:pt x="24" y="17"/>
                      <a:pt x="23" y="20"/>
                      <a:pt x="21" y="21"/>
                    </a:cubicBezTo>
                    <a:cubicBezTo>
                      <a:pt x="20" y="22"/>
                      <a:pt x="19" y="22"/>
                      <a:pt x="19" y="22"/>
                    </a:cubicBezTo>
                    <a:moveTo>
                      <a:pt x="18" y="12"/>
                    </a:moveTo>
                    <a:cubicBezTo>
                      <a:pt x="17" y="12"/>
                      <a:pt x="16" y="12"/>
                      <a:pt x="15" y="13"/>
                    </a:cubicBezTo>
                    <a:cubicBezTo>
                      <a:pt x="13" y="14"/>
                      <a:pt x="13" y="16"/>
                      <a:pt x="12" y="17"/>
                    </a:cubicBezTo>
                    <a:cubicBezTo>
                      <a:pt x="12" y="19"/>
                      <a:pt x="13" y="20"/>
                      <a:pt x="14" y="22"/>
                    </a:cubicBezTo>
                    <a:cubicBezTo>
                      <a:pt x="15" y="23"/>
                      <a:pt x="17" y="24"/>
                      <a:pt x="18" y="24"/>
                    </a:cubicBezTo>
                    <a:cubicBezTo>
                      <a:pt x="20" y="24"/>
                      <a:pt x="21" y="23"/>
                      <a:pt x="22" y="23"/>
                    </a:cubicBezTo>
                    <a:cubicBezTo>
                      <a:pt x="25" y="21"/>
                      <a:pt x="25" y="17"/>
                      <a:pt x="23" y="14"/>
                    </a:cubicBezTo>
                    <a:cubicBezTo>
                      <a:pt x="22" y="13"/>
                      <a:pt x="20" y="12"/>
                      <a:pt x="18" y="12"/>
                    </a:cubicBezTo>
                    <a:moveTo>
                      <a:pt x="18" y="34"/>
                    </a:moveTo>
                    <a:cubicBezTo>
                      <a:pt x="14" y="34"/>
                      <a:pt x="9" y="32"/>
                      <a:pt x="6" y="28"/>
                    </a:cubicBezTo>
                    <a:cubicBezTo>
                      <a:pt x="3" y="25"/>
                      <a:pt x="2" y="20"/>
                      <a:pt x="2" y="16"/>
                    </a:cubicBezTo>
                    <a:cubicBezTo>
                      <a:pt x="3" y="12"/>
                      <a:pt x="5" y="8"/>
                      <a:pt x="8" y="5"/>
                    </a:cubicBezTo>
                    <a:cubicBezTo>
                      <a:pt x="11" y="3"/>
                      <a:pt x="15" y="2"/>
                      <a:pt x="18" y="2"/>
                    </a:cubicBezTo>
                    <a:cubicBezTo>
                      <a:pt x="23" y="2"/>
                      <a:pt x="28" y="4"/>
                      <a:pt x="31" y="8"/>
                    </a:cubicBezTo>
                    <a:cubicBezTo>
                      <a:pt x="37" y="15"/>
                      <a:pt x="35" y="25"/>
                      <a:pt x="29" y="31"/>
                    </a:cubicBezTo>
                    <a:cubicBezTo>
                      <a:pt x="26" y="33"/>
                      <a:pt x="22" y="34"/>
                      <a:pt x="18" y="34"/>
                    </a:cubicBezTo>
                    <a:moveTo>
                      <a:pt x="18" y="0"/>
                    </a:moveTo>
                    <a:cubicBezTo>
                      <a:pt x="14" y="0"/>
                      <a:pt x="11" y="2"/>
                      <a:pt x="7" y="4"/>
                    </a:cubicBezTo>
                    <a:cubicBezTo>
                      <a:pt x="4" y="7"/>
                      <a:pt x="1" y="11"/>
                      <a:pt x="1" y="16"/>
                    </a:cubicBezTo>
                    <a:cubicBezTo>
                      <a:pt x="0" y="21"/>
                      <a:pt x="2" y="25"/>
                      <a:pt x="5" y="29"/>
                    </a:cubicBezTo>
                    <a:cubicBezTo>
                      <a:pt x="8" y="33"/>
                      <a:pt x="13" y="36"/>
                      <a:pt x="18" y="36"/>
                    </a:cubicBezTo>
                    <a:cubicBezTo>
                      <a:pt x="23" y="36"/>
                      <a:pt x="26" y="34"/>
                      <a:pt x="29" y="32"/>
                    </a:cubicBezTo>
                    <a:cubicBezTo>
                      <a:pt x="37" y="26"/>
                      <a:pt x="38" y="15"/>
                      <a:pt x="32" y="7"/>
                    </a:cubicBezTo>
                    <a:cubicBezTo>
                      <a:pt x="29" y="3"/>
                      <a:pt x="24" y="0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1" name="Freeform 20">
                <a:extLst>
                  <a:ext uri="{FF2B5EF4-FFF2-40B4-BE49-F238E27FC236}">
                    <a16:creationId xmlns:a16="http://schemas.microsoft.com/office/drawing/2014/main" id="{A4CC16A1-1A93-4E17-8DD8-8BBAE241F4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8" y="324"/>
                <a:ext cx="425" cy="426"/>
              </a:xfrm>
              <a:custGeom>
                <a:avLst/>
                <a:gdLst>
                  <a:gd name="T0" fmla="*/ 412792 w 105"/>
                  <a:gd name="T1" fmla="*/ 379331 h 105"/>
                  <a:gd name="T2" fmla="*/ 418164 w 105"/>
                  <a:gd name="T3" fmla="*/ 347332 h 105"/>
                  <a:gd name="T4" fmla="*/ 399929 w 105"/>
                  <a:gd name="T5" fmla="*/ 182316 h 105"/>
                  <a:gd name="T6" fmla="*/ 408482 w 105"/>
                  <a:gd name="T7" fmla="*/ 245226 h 105"/>
                  <a:gd name="T8" fmla="*/ 427060 w 105"/>
                  <a:gd name="T9" fmla="*/ 334049 h 105"/>
                  <a:gd name="T10" fmla="*/ 444230 w 105"/>
                  <a:gd name="T11" fmla="*/ 316486 h 105"/>
                  <a:gd name="T12" fmla="*/ 418164 w 105"/>
                  <a:gd name="T13" fmla="*/ 253900 h 105"/>
                  <a:gd name="T14" fmla="*/ 461680 w 105"/>
                  <a:gd name="T15" fmla="*/ 236272 h 105"/>
                  <a:gd name="T16" fmla="*/ 448800 w 105"/>
                  <a:gd name="T17" fmla="*/ 178036 h 105"/>
                  <a:gd name="T18" fmla="*/ 399929 w 105"/>
                  <a:gd name="T19" fmla="*/ 125410 h 105"/>
                  <a:gd name="T20" fmla="*/ 202118 w 105"/>
                  <a:gd name="T21" fmla="*/ 361686 h 105"/>
                  <a:gd name="T22" fmla="*/ 255235 w 105"/>
                  <a:gd name="T23" fmla="*/ 106780 h 105"/>
                  <a:gd name="T24" fmla="*/ 228120 w 105"/>
                  <a:gd name="T25" fmla="*/ 366031 h 105"/>
                  <a:gd name="T26" fmla="*/ 96613 w 105"/>
                  <a:gd name="T27" fmla="*/ 218643 h 105"/>
                  <a:gd name="T28" fmla="*/ 311869 w 105"/>
                  <a:gd name="T29" fmla="*/ 338658 h 105"/>
                  <a:gd name="T30" fmla="*/ 237802 w 105"/>
                  <a:gd name="T31" fmla="*/ 0 h 105"/>
                  <a:gd name="T32" fmla="*/ 188995 w 105"/>
                  <a:gd name="T33" fmla="*/ 49546 h 105"/>
                  <a:gd name="T34" fmla="*/ 158622 w 105"/>
                  <a:gd name="T35" fmla="*/ 13283 h 105"/>
                  <a:gd name="T36" fmla="*/ 109751 w 105"/>
                  <a:gd name="T37" fmla="*/ 44937 h 105"/>
                  <a:gd name="T38" fmla="*/ 53113 w 105"/>
                  <a:gd name="T39" fmla="*/ 97842 h 105"/>
                  <a:gd name="T40" fmla="*/ 17449 w 105"/>
                  <a:gd name="T41" fmla="*/ 142779 h 105"/>
                  <a:gd name="T42" fmla="*/ 53113 w 105"/>
                  <a:gd name="T43" fmla="*/ 178036 h 105"/>
                  <a:gd name="T44" fmla="*/ 0 w 105"/>
                  <a:gd name="T45" fmla="*/ 223252 h 105"/>
                  <a:gd name="T46" fmla="*/ 8617 w 105"/>
                  <a:gd name="T47" fmla="*/ 294508 h 105"/>
                  <a:gd name="T48" fmla="*/ 66320 w 105"/>
                  <a:gd name="T49" fmla="*/ 329769 h 105"/>
                  <a:gd name="T50" fmla="*/ 43496 w 105"/>
                  <a:gd name="T51" fmla="*/ 370377 h 105"/>
                  <a:gd name="T52" fmla="*/ 88060 w 105"/>
                  <a:gd name="T53" fmla="*/ 409913 h 105"/>
                  <a:gd name="T54" fmla="*/ 154315 w 105"/>
                  <a:gd name="T55" fmla="*/ 446241 h 105"/>
                  <a:gd name="T56" fmla="*/ 184689 w 105"/>
                  <a:gd name="T57" fmla="*/ 463869 h 105"/>
                  <a:gd name="T58" fmla="*/ 214981 w 105"/>
                  <a:gd name="T59" fmla="*/ 459524 h 105"/>
                  <a:gd name="T60" fmla="*/ 290113 w 105"/>
                  <a:gd name="T61" fmla="*/ 450586 h 105"/>
                  <a:gd name="T62" fmla="*/ 347618 w 105"/>
                  <a:gd name="T63" fmla="*/ 437551 h 105"/>
                  <a:gd name="T64" fmla="*/ 343311 w 105"/>
                  <a:gd name="T65" fmla="*/ 388005 h 105"/>
                  <a:gd name="T66" fmla="*/ 399929 w 105"/>
                  <a:gd name="T67" fmla="*/ 361686 h 105"/>
                  <a:gd name="T68" fmla="*/ 338984 w 105"/>
                  <a:gd name="T69" fmla="*/ 427542 h 105"/>
                  <a:gd name="T70" fmla="*/ 223878 w 105"/>
                  <a:gd name="T71" fmla="*/ 414522 h 105"/>
                  <a:gd name="T72" fmla="*/ 162933 w 105"/>
                  <a:gd name="T73" fmla="*/ 446241 h 105"/>
                  <a:gd name="T74" fmla="*/ 83749 w 105"/>
                  <a:gd name="T75" fmla="*/ 401288 h 105"/>
                  <a:gd name="T76" fmla="*/ 57687 w 105"/>
                  <a:gd name="T77" fmla="*/ 285834 h 105"/>
                  <a:gd name="T78" fmla="*/ 53113 w 105"/>
                  <a:gd name="T79" fmla="*/ 223252 h 105"/>
                  <a:gd name="T80" fmla="*/ 48871 w 105"/>
                  <a:gd name="T81" fmla="*/ 106780 h 105"/>
                  <a:gd name="T82" fmla="*/ 118369 w 105"/>
                  <a:gd name="T83" fmla="*/ 40673 h 105"/>
                  <a:gd name="T84" fmla="*/ 237802 w 105"/>
                  <a:gd name="T85" fmla="*/ 53891 h 105"/>
                  <a:gd name="T86" fmla="*/ 294424 w 105"/>
                  <a:gd name="T87" fmla="*/ 21973 h 105"/>
                  <a:gd name="T88" fmla="*/ 365051 w 105"/>
                  <a:gd name="T89" fmla="*/ 75865 h 105"/>
                  <a:gd name="T90" fmla="*/ 303057 w 105"/>
                  <a:gd name="T91" fmla="*/ 62581 h 105"/>
                  <a:gd name="T92" fmla="*/ 303057 w 105"/>
                  <a:gd name="T93" fmla="*/ 13283 h 105"/>
                  <a:gd name="T94" fmla="*/ 237802 w 105"/>
                  <a:gd name="T95" fmla="*/ 0 h 10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5"/>
                  <a:gd name="T145" fmla="*/ 0 h 105"/>
                  <a:gd name="T146" fmla="*/ 105 w 105"/>
                  <a:gd name="T147" fmla="*/ 105 h 10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5" h="105">
                    <a:moveTo>
                      <a:pt x="95" y="78"/>
                    </a:moveTo>
                    <a:cubicBezTo>
                      <a:pt x="95" y="79"/>
                      <a:pt x="94" y="80"/>
                      <a:pt x="94" y="81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96" y="82"/>
                      <a:pt x="97" y="80"/>
                      <a:pt x="98" y="78"/>
                    </a:cubicBezTo>
                    <a:cubicBezTo>
                      <a:pt x="95" y="78"/>
                      <a:pt x="95" y="78"/>
                      <a:pt x="95" y="78"/>
                    </a:cubicBezTo>
                    <a:moveTo>
                      <a:pt x="90" y="26"/>
                    </a:moveTo>
                    <a:cubicBezTo>
                      <a:pt x="86" y="31"/>
                      <a:pt x="86" y="31"/>
                      <a:pt x="86" y="3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102" y="46"/>
                      <a:pt x="102" y="49"/>
                      <a:pt x="102" y="52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4"/>
                      <a:pt x="97" y="75"/>
                      <a:pt x="97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0" y="75"/>
                      <a:pt x="100" y="74"/>
                      <a:pt x="100" y="73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3" y="66"/>
                      <a:pt x="93" y="66"/>
                      <a:pt x="93" y="66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05" y="49"/>
                      <a:pt x="104" y="45"/>
                      <a:pt x="103" y="41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93" y="39"/>
                      <a:pt x="93" y="39"/>
                      <a:pt x="93" y="39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7"/>
                      <a:pt x="90" y="27"/>
                      <a:pt x="90" y="26"/>
                    </a:cubicBezTo>
                    <a:moveTo>
                      <a:pt x="52" y="82"/>
                    </a:moveTo>
                    <a:cubicBezTo>
                      <a:pt x="50" y="82"/>
                      <a:pt x="48" y="81"/>
                      <a:pt x="46" y="81"/>
                    </a:cubicBezTo>
                    <a:cubicBezTo>
                      <a:pt x="31" y="78"/>
                      <a:pt x="21" y="62"/>
                      <a:pt x="24" y="47"/>
                    </a:cubicBezTo>
                    <a:cubicBezTo>
                      <a:pt x="27" y="33"/>
                      <a:pt x="39" y="24"/>
                      <a:pt x="52" y="24"/>
                    </a:cubicBezTo>
                    <a:cubicBezTo>
                      <a:pt x="54" y="24"/>
                      <a:pt x="56" y="24"/>
                      <a:pt x="58" y="24"/>
                    </a:cubicBezTo>
                    <a:cubicBezTo>
                      <a:pt x="66" y="26"/>
                      <a:pt x="72" y="30"/>
                      <a:pt x="77" y="37"/>
                    </a:cubicBezTo>
                    <a:cubicBezTo>
                      <a:pt x="81" y="43"/>
                      <a:pt x="82" y="51"/>
                      <a:pt x="81" y="59"/>
                    </a:cubicBezTo>
                    <a:cubicBezTo>
                      <a:pt x="78" y="72"/>
                      <a:pt x="66" y="82"/>
                      <a:pt x="52" y="82"/>
                    </a:cubicBezTo>
                    <a:moveTo>
                      <a:pt x="52" y="23"/>
                    </a:moveTo>
                    <a:cubicBezTo>
                      <a:pt x="45" y="23"/>
                      <a:pt x="39" y="25"/>
                      <a:pt x="34" y="29"/>
                    </a:cubicBezTo>
                    <a:cubicBezTo>
                      <a:pt x="27" y="34"/>
                      <a:pt x="23" y="41"/>
                      <a:pt x="22" y="49"/>
                    </a:cubicBezTo>
                    <a:cubicBezTo>
                      <a:pt x="22" y="57"/>
                      <a:pt x="24" y="65"/>
                      <a:pt x="29" y="71"/>
                    </a:cubicBezTo>
                    <a:cubicBezTo>
                      <a:pt x="35" y="79"/>
                      <a:pt x="43" y="83"/>
                      <a:pt x="52" y="83"/>
                    </a:cubicBezTo>
                    <a:cubicBezTo>
                      <a:pt x="59" y="83"/>
                      <a:pt x="66" y="80"/>
                      <a:pt x="71" y="76"/>
                    </a:cubicBezTo>
                    <a:cubicBezTo>
                      <a:pt x="84" y="66"/>
                      <a:pt x="86" y="47"/>
                      <a:pt x="76" y="34"/>
                    </a:cubicBezTo>
                    <a:cubicBezTo>
                      <a:pt x="70" y="27"/>
                      <a:pt x="61" y="23"/>
                      <a:pt x="52" y="23"/>
                    </a:cubicBezTo>
                    <a:moveTo>
                      <a:pt x="54" y="0"/>
                    </a:moveTo>
                    <a:cubicBezTo>
                      <a:pt x="56" y="2"/>
                      <a:pt x="56" y="2"/>
                      <a:pt x="56" y="2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4"/>
                      <a:pt x="29" y="6"/>
                      <a:pt x="25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5"/>
                      <a:pt x="6" y="29"/>
                      <a:pt x="4" y="32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6"/>
                      <a:pt x="0" y="60"/>
                      <a:pt x="1" y="64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2" y="86"/>
                      <a:pt x="15" y="89"/>
                      <a:pt x="18" y="92"/>
                    </a:cubicBezTo>
                    <a:cubicBezTo>
                      <a:pt x="20" y="93"/>
                      <a:pt x="20" y="93"/>
                      <a:pt x="20" y="93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33" y="101"/>
                      <a:pt x="33" y="101"/>
                      <a:pt x="33" y="101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8" y="103"/>
                      <a:pt x="40" y="103"/>
                      <a:pt x="42" y="104"/>
                    </a:cubicBezTo>
                    <a:cubicBezTo>
                      <a:pt x="43" y="104"/>
                      <a:pt x="45" y="105"/>
                      <a:pt x="48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49" y="103"/>
                      <a:pt x="49" y="103"/>
                      <a:pt x="49" y="103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8" y="102"/>
                      <a:pt x="68" y="102"/>
                      <a:pt x="68" y="102"/>
                    </a:cubicBezTo>
                    <a:cubicBezTo>
                      <a:pt x="72" y="101"/>
                      <a:pt x="76" y="100"/>
                      <a:pt x="79" y="98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79" y="96"/>
                      <a:pt x="79" y="96"/>
                      <a:pt x="79" y="96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1"/>
                      <a:pt x="91" y="81"/>
                      <a:pt x="91" y="8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4" y="98"/>
                      <a:pt x="71" y="99"/>
                      <a:pt x="68" y="100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5" y="102"/>
                      <a:pt x="44" y="102"/>
                      <a:pt x="42" y="101"/>
                    </a:cubicBezTo>
                    <a:cubicBezTo>
                      <a:pt x="40" y="101"/>
                      <a:pt x="39" y="101"/>
                      <a:pt x="37" y="10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6" y="87"/>
                      <a:pt x="14" y="85"/>
                      <a:pt x="12" y="82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3" y="60"/>
                      <a:pt x="2" y="57"/>
                      <a:pt x="2" y="54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8" y="29"/>
                      <a:pt x="10" y="27"/>
                      <a:pt x="11" y="2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30" y="8"/>
                      <a:pt x="33" y="6"/>
                      <a:pt x="36" y="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61" y="3"/>
                      <a:pt x="63" y="4"/>
                    </a:cubicBezTo>
                    <a:cubicBezTo>
                      <a:pt x="64" y="4"/>
                      <a:pt x="66" y="4"/>
                      <a:pt x="67" y="5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2" y="16"/>
                      <a:pt x="82" y="15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7" y="2"/>
                      <a:pt x="65" y="2"/>
                      <a:pt x="63" y="1"/>
                    </a:cubicBezTo>
                    <a:cubicBezTo>
                      <a:pt x="61" y="1"/>
                      <a:pt x="59" y="1"/>
                      <a:pt x="57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2" name="Freeform 21">
                <a:extLst>
                  <a:ext uri="{FF2B5EF4-FFF2-40B4-BE49-F238E27FC236}">
                    <a16:creationId xmlns:a16="http://schemas.microsoft.com/office/drawing/2014/main" id="{0C16A076-8991-4B25-A058-2137A89F50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" y="405"/>
                <a:ext cx="283" cy="264"/>
              </a:xfrm>
              <a:custGeom>
                <a:avLst/>
                <a:gdLst>
                  <a:gd name="T0" fmla="*/ 143720 w 70"/>
                  <a:gd name="T1" fmla="*/ 283008 h 65"/>
                  <a:gd name="T2" fmla="*/ 43279 w 70"/>
                  <a:gd name="T3" fmla="*/ 228868 h 65"/>
                  <a:gd name="T4" fmla="*/ 13075 w 70"/>
                  <a:gd name="T5" fmla="*/ 130319 h 65"/>
                  <a:gd name="T6" fmla="*/ 66016 w 70"/>
                  <a:gd name="T7" fmla="*/ 40794 h 65"/>
                  <a:gd name="T8" fmla="*/ 143720 w 70"/>
                  <a:gd name="T9" fmla="*/ 13330 h 65"/>
                  <a:gd name="T10" fmla="*/ 248454 w 70"/>
                  <a:gd name="T11" fmla="*/ 63112 h 65"/>
                  <a:gd name="T12" fmla="*/ 226784 w 70"/>
                  <a:gd name="T13" fmla="*/ 250906 h 65"/>
                  <a:gd name="T14" fmla="*/ 143720 w 70"/>
                  <a:gd name="T15" fmla="*/ 283008 h 65"/>
                  <a:gd name="T16" fmla="*/ 143720 w 70"/>
                  <a:gd name="T17" fmla="*/ 0 h 65"/>
                  <a:gd name="T18" fmla="*/ 57158 w 70"/>
                  <a:gd name="T19" fmla="*/ 31014 h 65"/>
                  <a:gd name="T20" fmla="*/ 4298 w 70"/>
                  <a:gd name="T21" fmla="*/ 130319 h 65"/>
                  <a:gd name="T22" fmla="*/ 34486 w 70"/>
                  <a:gd name="T23" fmla="*/ 237576 h 65"/>
                  <a:gd name="T24" fmla="*/ 143720 w 70"/>
                  <a:gd name="T25" fmla="*/ 291716 h 65"/>
                  <a:gd name="T26" fmla="*/ 235379 w 70"/>
                  <a:gd name="T27" fmla="*/ 260970 h 65"/>
                  <a:gd name="T28" fmla="*/ 258035 w 70"/>
                  <a:gd name="T29" fmla="*/ 54140 h 65"/>
                  <a:gd name="T30" fmla="*/ 143720 w 70"/>
                  <a:gd name="T31" fmla="*/ 0 h 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0"/>
                  <a:gd name="T49" fmla="*/ 0 h 65"/>
                  <a:gd name="T50" fmla="*/ 70 w 70"/>
                  <a:gd name="T51" fmla="*/ 65 h 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0" h="65">
                    <a:moveTo>
                      <a:pt x="33" y="63"/>
                    </a:moveTo>
                    <a:cubicBezTo>
                      <a:pt x="24" y="63"/>
                      <a:pt x="16" y="59"/>
                      <a:pt x="10" y="51"/>
                    </a:cubicBezTo>
                    <a:cubicBezTo>
                      <a:pt x="5" y="45"/>
                      <a:pt x="3" y="37"/>
                      <a:pt x="3" y="29"/>
                    </a:cubicBezTo>
                    <a:cubicBezTo>
                      <a:pt x="4" y="21"/>
                      <a:pt x="8" y="14"/>
                      <a:pt x="15" y="9"/>
                    </a:cubicBezTo>
                    <a:cubicBezTo>
                      <a:pt x="20" y="5"/>
                      <a:pt x="26" y="3"/>
                      <a:pt x="33" y="3"/>
                    </a:cubicBezTo>
                    <a:cubicBezTo>
                      <a:pt x="42" y="3"/>
                      <a:pt x="51" y="7"/>
                      <a:pt x="57" y="14"/>
                    </a:cubicBezTo>
                    <a:cubicBezTo>
                      <a:pt x="67" y="27"/>
                      <a:pt x="65" y="46"/>
                      <a:pt x="52" y="56"/>
                    </a:cubicBezTo>
                    <a:cubicBezTo>
                      <a:pt x="47" y="60"/>
                      <a:pt x="40" y="63"/>
                      <a:pt x="33" y="63"/>
                    </a:cubicBezTo>
                    <a:moveTo>
                      <a:pt x="33" y="0"/>
                    </a:moveTo>
                    <a:cubicBezTo>
                      <a:pt x="26" y="0"/>
                      <a:pt x="19" y="3"/>
                      <a:pt x="13" y="7"/>
                    </a:cubicBezTo>
                    <a:cubicBezTo>
                      <a:pt x="6" y="13"/>
                      <a:pt x="2" y="20"/>
                      <a:pt x="1" y="29"/>
                    </a:cubicBezTo>
                    <a:cubicBezTo>
                      <a:pt x="0" y="38"/>
                      <a:pt x="3" y="46"/>
                      <a:pt x="8" y="53"/>
                    </a:cubicBezTo>
                    <a:cubicBezTo>
                      <a:pt x="14" y="61"/>
                      <a:pt x="23" y="65"/>
                      <a:pt x="33" y="65"/>
                    </a:cubicBezTo>
                    <a:cubicBezTo>
                      <a:pt x="41" y="65"/>
                      <a:pt x="48" y="63"/>
                      <a:pt x="54" y="58"/>
                    </a:cubicBezTo>
                    <a:cubicBezTo>
                      <a:pt x="67" y="47"/>
                      <a:pt x="70" y="26"/>
                      <a:pt x="59" y="12"/>
                    </a:cubicBezTo>
                    <a:cubicBezTo>
                      <a:pt x="52" y="5"/>
                      <a:pt x="43" y="0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3" name="Freeform 22">
                <a:extLst>
                  <a:ext uri="{FF2B5EF4-FFF2-40B4-BE49-F238E27FC236}">
                    <a16:creationId xmlns:a16="http://schemas.microsoft.com/office/drawing/2014/main" id="{5397E9C7-281E-459C-95D8-2DEF39FF4B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" y="425"/>
                <a:ext cx="238" cy="223"/>
              </a:xfrm>
              <a:custGeom>
                <a:avLst/>
                <a:gdLst>
                  <a:gd name="T0" fmla="*/ 120706 w 59"/>
                  <a:gd name="T1" fmla="*/ 155630 h 55"/>
                  <a:gd name="T2" fmla="*/ 99311 w 59"/>
                  <a:gd name="T3" fmla="*/ 142448 h 55"/>
                  <a:gd name="T4" fmla="*/ 90847 w 59"/>
                  <a:gd name="T5" fmla="*/ 119447 h 55"/>
                  <a:gd name="T6" fmla="*/ 103510 w 59"/>
                  <a:gd name="T7" fmla="*/ 97585 h 55"/>
                  <a:gd name="T8" fmla="*/ 120706 w 59"/>
                  <a:gd name="T9" fmla="*/ 93242 h 55"/>
                  <a:gd name="T10" fmla="*/ 146451 w 59"/>
                  <a:gd name="T11" fmla="*/ 101907 h 55"/>
                  <a:gd name="T12" fmla="*/ 142171 w 59"/>
                  <a:gd name="T13" fmla="*/ 146770 h 55"/>
                  <a:gd name="T14" fmla="*/ 120706 w 59"/>
                  <a:gd name="T15" fmla="*/ 155630 h 55"/>
                  <a:gd name="T16" fmla="*/ 120706 w 59"/>
                  <a:gd name="T17" fmla="*/ 79976 h 55"/>
                  <a:gd name="T18" fmla="*/ 95047 w 59"/>
                  <a:gd name="T19" fmla="*/ 88657 h 55"/>
                  <a:gd name="T20" fmla="*/ 82388 w 59"/>
                  <a:gd name="T21" fmla="*/ 119447 h 55"/>
                  <a:gd name="T22" fmla="*/ 90847 w 59"/>
                  <a:gd name="T23" fmla="*/ 146770 h 55"/>
                  <a:gd name="T24" fmla="*/ 120706 w 59"/>
                  <a:gd name="T25" fmla="*/ 164294 h 55"/>
                  <a:gd name="T26" fmla="*/ 146451 w 59"/>
                  <a:gd name="T27" fmla="*/ 155630 h 55"/>
                  <a:gd name="T28" fmla="*/ 154914 w 59"/>
                  <a:gd name="T29" fmla="*/ 97585 h 55"/>
                  <a:gd name="T30" fmla="*/ 120706 w 59"/>
                  <a:gd name="T31" fmla="*/ 79976 h 55"/>
                  <a:gd name="T32" fmla="*/ 120706 w 59"/>
                  <a:gd name="T33" fmla="*/ 235691 h 55"/>
                  <a:gd name="T34" fmla="*/ 38403 w 59"/>
                  <a:gd name="T35" fmla="*/ 190499 h 55"/>
                  <a:gd name="T36" fmla="*/ 12743 w 59"/>
                  <a:gd name="T37" fmla="*/ 110786 h 55"/>
                  <a:gd name="T38" fmla="*/ 55603 w 59"/>
                  <a:gd name="T39" fmla="*/ 35133 h 55"/>
                  <a:gd name="T40" fmla="*/ 120706 w 59"/>
                  <a:gd name="T41" fmla="*/ 13266 h 55"/>
                  <a:gd name="T42" fmla="*/ 207359 w 59"/>
                  <a:gd name="T43" fmla="*/ 53788 h 55"/>
                  <a:gd name="T44" fmla="*/ 189053 w 59"/>
                  <a:gd name="T45" fmla="*/ 209158 h 55"/>
                  <a:gd name="T46" fmla="*/ 120706 w 59"/>
                  <a:gd name="T47" fmla="*/ 235691 h 55"/>
                  <a:gd name="T48" fmla="*/ 120706 w 59"/>
                  <a:gd name="T49" fmla="*/ 0 h 55"/>
                  <a:gd name="T50" fmla="*/ 46866 w 59"/>
                  <a:gd name="T51" fmla="*/ 26188 h 55"/>
                  <a:gd name="T52" fmla="*/ 4264 w 59"/>
                  <a:gd name="T53" fmla="*/ 110786 h 55"/>
                  <a:gd name="T54" fmla="*/ 29923 w 59"/>
                  <a:gd name="T55" fmla="*/ 199427 h 55"/>
                  <a:gd name="T56" fmla="*/ 120706 w 59"/>
                  <a:gd name="T57" fmla="*/ 244290 h 55"/>
                  <a:gd name="T58" fmla="*/ 194357 w 59"/>
                  <a:gd name="T59" fmla="*/ 218086 h 55"/>
                  <a:gd name="T60" fmla="*/ 215822 w 59"/>
                  <a:gd name="T61" fmla="*/ 49186 h 55"/>
                  <a:gd name="T62" fmla="*/ 120706 w 59"/>
                  <a:gd name="T63" fmla="*/ 0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9"/>
                  <a:gd name="T97" fmla="*/ 0 h 55"/>
                  <a:gd name="T98" fmla="*/ 59 w 59"/>
                  <a:gd name="T99" fmla="*/ 55 h 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9" h="55">
                    <a:moveTo>
                      <a:pt x="28" y="35"/>
                    </a:moveTo>
                    <a:cubicBezTo>
                      <a:pt x="26" y="35"/>
                      <a:pt x="24" y="34"/>
                      <a:pt x="23" y="32"/>
                    </a:cubicBezTo>
                    <a:cubicBezTo>
                      <a:pt x="22" y="31"/>
                      <a:pt x="21" y="29"/>
                      <a:pt x="21" y="27"/>
                    </a:cubicBezTo>
                    <a:cubicBezTo>
                      <a:pt x="22" y="25"/>
                      <a:pt x="22" y="23"/>
                      <a:pt x="24" y="22"/>
                    </a:cubicBezTo>
                    <a:cubicBezTo>
                      <a:pt x="25" y="21"/>
                      <a:pt x="27" y="21"/>
                      <a:pt x="28" y="21"/>
                    </a:cubicBezTo>
                    <a:cubicBezTo>
                      <a:pt x="30" y="21"/>
                      <a:pt x="32" y="22"/>
                      <a:pt x="34" y="23"/>
                    </a:cubicBezTo>
                    <a:cubicBezTo>
                      <a:pt x="36" y="26"/>
                      <a:pt x="36" y="31"/>
                      <a:pt x="33" y="33"/>
                    </a:cubicBezTo>
                    <a:cubicBezTo>
                      <a:pt x="31" y="34"/>
                      <a:pt x="30" y="35"/>
                      <a:pt x="28" y="35"/>
                    </a:cubicBezTo>
                    <a:moveTo>
                      <a:pt x="28" y="18"/>
                    </a:moveTo>
                    <a:cubicBezTo>
                      <a:pt x="26" y="18"/>
                      <a:pt x="24" y="19"/>
                      <a:pt x="22" y="20"/>
                    </a:cubicBezTo>
                    <a:cubicBezTo>
                      <a:pt x="21" y="22"/>
                      <a:pt x="19" y="24"/>
                      <a:pt x="19" y="27"/>
                    </a:cubicBezTo>
                    <a:cubicBezTo>
                      <a:pt x="19" y="29"/>
                      <a:pt x="19" y="31"/>
                      <a:pt x="21" y="33"/>
                    </a:cubicBezTo>
                    <a:cubicBezTo>
                      <a:pt x="23" y="36"/>
                      <a:pt x="25" y="37"/>
                      <a:pt x="28" y="37"/>
                    </a:cubicBezTo>
                    <a:cubicBezTo>
                      <a:pt x="30" y="37"/>
                      <a:pt x="33" y="36"/>
                      <a:pt x="34" y="35"/>
                    </a:cubicBezTo>
                    <a:cubicBezTo>
                      <a:pt x="38" y="32"/>
                      <a:pt x="39" y="26"/>
                      <a:pt x="36" y="22"/>
                    </a:cubicBezTo>
                    <a:cubicBezTo>
                      <a:pt x="34" y="20"/>
                      <a:pt x="31" y="18"/>
                      <a:pt x="28" y="18"/>
                    </a:cubicBezTo>
                    <a:moveTo>
                      <a:pt x="28" y="53"/>
                    </a:moveTo>
                    <a:cubicBezTo>
                      <a:pt x="21" y="53"/>
                      <a:pt x="14" y="49"/>
                      <a:pt x="9" y="43"/>
                    </a:cubicBezTo>
                    <a:cubicBezTo>
                      <a:pt x="5" y="38"/>
                      <a:pt x="3" y="31"/>
                      <a:pt x="3" y="25"/>
                    </a:cubicBezTo>
                    <a:cubicBezTo>
                      <a:pt x="4" y="18"/>
                      <a:pt x="7" y="12"/>
                      <a:pt x="13" y="8"/>
                    </a:cubicBezTo>
                    <a:cubicBezTo>
                      <a:pt x="17" y="4"/>
                      <a:pt x="23" y="3"/>
                      <a:pt x="28" y="3"/>
                    </a:cubicBezTo>
                    <a:cubicBezTo>
                      <a:pt x="36" y="3"/>
                      <a:pt x="43" y="6"/>
                      <a:pt x="48" y="12"/>
                    </a:cubicBezTo>
                    <a:cubicBezTo>
                      <a:pt x="56" y="23"/>
                      <a:pt x="55" y="39"/>
                      <a:pt x="44" y="47"/>
                    </a:cubicBezTo>
                    <a:cubicBezTo>
                      <a:pt x="39" y="51"/>
                      <a:pt x="34" y="53"/>
                      <a:pt x="28" y="53"/>
                    </a:cubicBezTo>
                    <a:moveTo>
                      <a:pt x="28" y="0"/>
                    </a:moveTo>
                    <a:cubicBezTo>
                      <a:pt x="22" y="0"/>
                      <a:pt x="16" y="2"/>
                      <a:pt x="11" y="6"/>
                    </a:cubicBezTo>
                    <a:cubicBezTo>
                      <a:pt x="6" y="11"/>
                      <a:pt x="2" y="17"/>
                      <a:pt x="1" y="25"/>
                    </a:cubicBezTo>
                    <a:cubicBezTo>
                      <a:pt x="0" y="32"/>
                      <a:pt x="2" y="39"/>
                      <a:pt x="7" y="45"/>
                    </a:cubicBezTo>
                    <a:cubicBezTo>
                      <a:pt x="12" y="51"/>
                      <a:pt x="20" y="55"/>
                      <a:pt x="28" y="55"/>
                    </a:cubicBezTo>
                    <a:cubicBezTo>
                      <a:pt x="35" y="55"/>
                      <a:pt x="40" y="53"/>
                      <a:pt x="45" y="49"/>
                    </a:cubicBezTo>
                    <a:cubicBezTo>
                      <a:pt x="57" y="40"/>
                      <a:pt x="59" y="22"/>
                      <a:pt x="50" y="11"/>
                    </a:cubicBezTo>
                    <a:cubicBezTo>
                      <a:pt x="44" y="4"/>
                      <a:pt x="37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4" name="Freeform 23">
                <a:extLst>
                  <a:ext uri="{FF2B5EF4-FFF2-40B4-BE49-F238E27FC236}">
                    <a16:creationId xmlns:a16="http://schemas.microsoft.com/office/drawing/2014/main" id="{17234AFF-C15F-4FB6-9DFE-739C62B2D9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677"/>
                <a:ext cx="518" cy="518"/>
              </a:xfrm>
              <a:custGeom>
                <a:avLst/>
                <a:gdLst>
                  <a:gd name="T0" fmla="*/ 126857 w 128"/>
                  <a:gd name="T1" fmla="*/ 250785 h 128"/>
                  <a:gd name="T2" fmla="*/ 412510 w 128"/>
                  <a:gd name="T3" fmla="*/ 197706 h 128"/>
                  <a:gd name="T4" fmla="*/ 281084 w 128"/>
                  <a:gd name="T5" fmla="*/ 118310 h 128"/>
                  <a:gd name="T6" fmla="*/ 154222 w 128"/>
                  <a:gd name="T7" fmla="*/ 381948 h 128"/>
                  <a:gd name="T8" fmla="*/ 403696 w 128"/>
                  <a:gd name="T9" fmla="*/ 180280 h 128"/>
                  <a:gd name="T10" fmla="*/ 285390 w 128"/>
                  <a:gd name="T11" fmla="*/ 66280 h 128"/>
                  <a:gd name="T12" fmla="*/ 360479 w 128"/>
                  <a:gd name="T13" fmla="*/ 26042 h 128"/>
                  <a:gd name="T14" fmla="*/ 461344 w 128"/>
                  <a:gd name="T15" fmla="*/ 83706 h 128"/>
                  <a:gd name="T16" fmla="*/ 487337 w 128"/>
                  <a:gd name="T17" fmla="*/ 219110 h 128"/>
                  <a:gd name="T18" fmla="*/ 495953 w 128"/>
                  <a:gd name="T19" fmla="*/ 294200 h 128"/>
                  <a:gd name="T20" fmla="*/ 500453 w 128"/>
                  <a:gd name="T21" fmla="*/ 435306 h 128"/>
                  <a:gd name="T22" fmla="*/ 412510 w 128"/>
                  <a:gd name="T23" fmla="*/ 513374 h 128"/>
                  <a:gd name="T24" fmla="*/ 272533 w 128"/>
                  <a:gd name="T25" fmla="*/ 495953 h 128"/>
                  <a:gd name="T26" fmla="*/ 201947 w 128"/>
                  <a:gd name="T27" fmla="*/ 536175 h 128"/>
                  <a:gd name="T28" fmla="*/ 100868 w 128"/>
                  <a:gd name="T29" fmla="*/ 478786 h 128"/>
                  <a:gd name="T30" fmla="*/ 70521 w 128"/>
                  <a:gd name="T31" fmla="*/ 343054 h 128"/>
                  <a:gd name="T32" fmla="*/ 61970 w 128"/>
                  <a:gd name="T33" fmla="*/ 268227 h 128"/>
                  <a:gd name="T34" fmla="*/ 61970 w 128"/>
                  <a:gd name="T35" fmla="*/ 126857 h 128"/>
                  <a:gd name="T36" fmla="*/ 145348 w 128"/>
                  <a:gd name="T37" fmla="*/ 48854 h 128"/>
                  <a:gd name="T38" fmla="*/ 289959 w 128"/>
                  <a:gd name="T39" fmla="*/ 0 h 128"/>
                  <a:gd name="T40" fmla="*/ 232295 w 128"/>
                  <a:gd name="T41" fmla="*/ 57401 h 128"/>
                  <a:gd name="T42" fmla="*/ 193137 w 128"/>
                  <a:gd name="T43" fmla="*/ 13120 h 128"/>
                  <a:gd name="T44" fmla="*/ 131426 w 128"/>
                  <a:gd name="T45" fmla="*/ 53095 h 128"/>
                  <a:gd name="T46" fmla="*/ 66280 w 128"/>
                  <a:gd name="T47" fmla="*/ 114000 h 128"/>
                  <a:gd name="T48" fmla="*/ 21732 w 128"/>
                  <a:gd name="T49" fmla="*/ 171389 h 128"/>
                  <a:gd name="T50" fmla="*/ 61970 w 128"/>
                  <a:gd name="T51" fmla="*/ 210563 h 128"/>
                  <a:gd name="T52" fmla="*/ 0 w 128"/>
                  <a:gd name="T53" fmla="*/ 263642 h 128"/>
                  <a:gd name="T54" fmla="*/ 8616 w 128"/>
                  <a:gd name="T55" fmla="*/ 355911 h 128"/>
                  <a:gd name="T56" fmla="*/ 83706 w 128"/>
                  <a:gd name="T57" fmla="*/ 395068 h 128"/>
                  <a:gd name="T58" fmla="*/ 53095 w 128"/>
                  <a:gd name="T59" fmla="*/ 443922 h 128"/>
                  <a:gd name="T60" fmla="*/ 105389 w 128"/>
                  <a:gd name="T61" fmla="*/ 491643 h 128"/>
                  <a:gd name="T62" fmla="*/ 188827 w 128"/>
                  <a:gd name="T63" fmla="*/ 536175 h 128"/>
                  <a:gd name="T64" fmla="*/ 223679 w 128"/>
                  <a:gd name="T65" fmla="*/ 557922 h 128"/>
                  <a:gd name="T66" fmla="*/ 263642 w 128"/>
                  <a:gd name="T67" fmla="*/ 553617 h 128"/>
                  <a:gd name="T68" fmla="*/ 355911 w 128"/>
                  <a:gd name="T69" fmla="*/ 544985 h 128"/>
                  <a:gd name="T70" fmla="*/ 426496 w 128"/>
                  <a:gd name="T71" fmla="*/ 523253 h 128"/>
                  <a:gd name="T72" fmla="*/ 416816 w 128"/>
                  <a:gd name="T73" fmla="*/ 465589 h 128"/>
                  <a:gd name="T74" fmla="*/ 495953 w 128"/>
                  <a:gd name="T75" fmla="*/ 457038 h 128"/>
                  <a:gd name="T76" fmla="*/ 544985 w 128"/>
                  <a:gd name="T77" fmla="*/ 377642 h 128"/>
                  <a:gd name="T78" fmla="*/ 509069 w 128"/>
                  <a:gd name="T79" fmla="*/ 302816 h 128"/>
                  <a:gd name="T80" fmla="*/ 562164 w 128"/>
                  <a:gd name="T81" fmla="*/ 281084 h 128"/>
                  <a:gd name="T82" fmla="*/ 544985 w 128"/>
                  <a:gd name="T83" fmla="*/ 214869 h 128"/>
                  <a:gd name="T84" fmla="*/ 504763 w 128"/>
                  <a:gd name="T85" fmla="*/ 126857 h 128"/>
                  <a:gd name="T86" fmla="*/ 465589 w 128"/>
                  <a:gd name="T87" fmla="*/ 70521 h 128"/>
                  <a:gd name="T88" fmla="*/ 412510 w 128"/>
                  <a:gd name="T89" fmla="*/ 96558 h 128"/>
                  <a:gd name="T90" fmla="*/ 381948 w 128"/>
                  <a:gd name="T91" fmla="*/ 17426 h 128"/>
                  <a:gd name="T92" fmla="*/ 302816 w 128"/>
                  <a:gd name="T93" fmla="*/ 0 h 12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28"/>
                  <a:gd name="T142" fmla="*/ 0 h 128"/>
                  <a:gd name="T143" fmla="*/ 128 w 128"/>
                  <a:gd name="T144" fmla="*/ 128 h 12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28" h="128">
                    <a:moveTo>
                      <a:pt x="64" y="100"/>
                    </a:moveTo>
                    <a:cubicBezTo>
                      <a:pt x="61" y="100"/>
                      <a:pt x="59" y="99"/>
                      <a:pt x="56" y="99"/>
                    </a:cubicBezTo>
                    <a:cubicBezTo>
                      <a:pt x="37" y="95"/>
                      <a:pt x="25" y="76"/>
                      <a:pt x="29" y="57"/>
                    </a:cubicBezTo>
                    <a:cubicBezTo>
                      <a:pt x="32" y="40"/>
                      <a:pt x="47" y="28"/>
                      <a:pt x="64" y="28"/>
                    </a:cubicBezTo>
                    <a:cubicBezTo>
                      <a:pt x="66" y="28"/>
                      <a:pt x="69" y="29"/>
                      <a:pt x="71" y="29"/>
                    </a:cubicBezTo>
                    <a:cubicBezTo>
                      <a:pt x="80" y="31"/>
                      <a:pt x="88" y="37"/>
                      <a:pt x="94" y="45"/>
                    </a:cubicBezTo>
                    <a:cubicBezTo>
                      <a:pt x="99" y="53"/>
                      <a:pt x="100" y="62"/>
                      <a:pt x="99" y="71"/>
                    </a:cubicBezTo>
                    <a:cubicBezTo>
                      <a:pt x="95" y="88"/>
                      <a:pt x="80" y="100"/>
                      <a:pt x="64" y="100"/>
                    </a:cubicBezTo>
                    <a:moveTo>
                      <a:pt x="64" y="27"/>
                    </a:moveTo>
                    <a:cubicBezTo>
                      <a:pt x="55" y="27"/>
                      <a:pt x="47" y="30"/>
                      <a:pt x="41" y="35"/>
                    </a:cubicBezTo>
                    <a:cubicBezTo>
                      <a:pt x="33" y="41"/>
                      <a:pt x="28" y="50"/>
                      <a:pt x="27" y="60"/>
                    </a:cubicBezTo>
                    <a:cubicBezTo>
                      <a:pt x="26" y="70"/>
                      <a:pt x="29" y="79"/>
                      <a:pt x="35" y="87"/>
                    </a:cubicBezTo>
                    <a:cubicBezTo>
                      <a:pt x="42" y="96"/>
                      <a:pt x="53" y="101"/>
                      <a:pt x="64" y="101"/>
                    </a:cubicBezTo>
                    <a:cubicBezTo>
                      <a:pt x="72" y="101"/>
                      <a:pt x="80" y="98"/>
                      <a:pt x="87" y="93"/>
                    </a:cubicBezTo>
                    <a:cubicBezTo>
                      <a:pt x="102" y="80"/>
                      <a:pt x="105" y="57"/>
                      <a:pt x="92" y="41"/>
                    </a:cubicBezTo>
                    <a:cubicBezTo>
                      <a:pt x="85" y="32"/>
                      <a:pt x="75" y="27"/>
                      <a:pt x="64" y="27"/>
                    </a:cubicBezTo>
                    <a:moveTo>
                      <a:pt x="51" y="16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2" y="3"/>
                      <a:pt x="74" y="4"/>
                      <a:pt x="76" y="4"/>
                    </a:cubicBezTo>
                    <a:cubicBezTo>
                      <a:pt x="78" y="5"/>
                      <a:pt x="80" y="5"/>
                      <a:pt x="82" y="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105" y="19"/>
                      <a:pt x="105" y="19"/>
                      <a:pt x="105" y="19"/>
                    </a:cubicBezTo>
                    <a:cubicBezTo>
                      <a:pt x="108" y="21"/>
                      <a:pt x="110" y="24"/>
                      <a:pt x="113" y="27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4" y="55"/>
                      <a:pt x="125" y="59"/>
                      <a:pt x="125" y="63"/>
                    </a:cubicBezTo>
                    <a:cubicBezTo>
                      <a:pt x="113" y="67"/>
                      <a:pt x="113" y="67"/>
                      <a:pt x="113" y="67"/>
                    </a:cubicBezTo>
                    <a:cubicBezTo>
                      <a:pt x="110" y="81"/>
                      <a:pt x="110" y="81"/>
                      <a:pt x="110" y="8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8" y="93"/>
                      <a:pt x="116" y="96"/>
                      <a:pt x="114" y="99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4" y="117"/>
                      <a:pt x="94" y="117"/>
                      <a:pt x="94" y="117"/>
                    </a:cubicBezTo>
                    <a:cubicBezTo>
                      <a:pt x="91" y="119"/>
                      <a:pt x="87" y="121"/>
                      <a:pt x="83" y="122"/>
                    </a:cubicBezTo>
                    <a:cubicBezTo>
                      <a:pt x="76" y="112"/>
                      <a:pt x="76" y="112"/>
                      <a:pt x="76" y="112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57" y="125"/>
                      <a:pt x="57" y="125"/>
                      <a:pt x="57" y="125"/>
                    </a:cubicBezTo>
                    <a:cubicBezTo>
                      <a:pt x="55" y="124"/>
                      <a:pt x="53" y="124"/>
                      <a:pt x="51" y="124"/>
                    </a:cubicBezTo>
                    <a:cubicBezTo>
                      <a:pt x="49" y="123"/>
                      <a:pt x="47" y="123"/>
                      <a:pt x="46" y="122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0" y="107"/>
                      <a:pt x="17" y="104"/>
                      <a:pt x="15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3" y="73"/>
                      <a:pt x="3" y="69"/>
                      <a:pt x="3" y="65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0" y="36"/>
                      <a:pt x="11" y="32"/>
                      <a:pt x="14" y="29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7" y="9"/>
                      <a:pt x="40" y="7"/>
                      <a:pt x="44" y="6"/>
                    </a:cubicBezTo>
                    <a:cubicBezTo>
                      <a:pt x="51" y="16"/>
                      <a:pt x="51" y="16"/>
                      <a:pt x="51" y="16"/>
                    </a:cubicBezTo>
                    <a:moveTo>
                      <a:pt x="66" y="0"/>
                    </a:moveTo>
                    <a:cubicBezTo>
                      <a:pt x="68" y="2"/>
                      <a:pt x="68" y="2"/>
                      <a:pt x="68" y="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39" y="5"/>
                      <a:pt x="35" y="7"/>
                      <a:pt x="31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30"/>
                      <a:pt x="7" y="35"/>
                      <a:pt x="5" y="39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9"/>
                      <a:pt x="0" y="73"/>
                      <a:pt x="1" y="78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2" y="101"/>
                      <a:pt x="12" y="101"/>
                      <a:pt x="12" y="101"/>
                    </a:cubicBezTo>
                    <a:cubicBezTo>
                      <a:pt x="15" y="105"/>
                      <a:pt x="18" y="109"/>
                      <a:pt x="22" y="112"/>
                    </a:cubicBezTo>
                    <a:cubicBezTo>
                      <a:pt x="24" y="114"/>
                      <a:pt x="24" y="114"/>
                      <a:pt x="24" y="114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22"/>
                      <a:pt x="43" y="122"/>
                      <a:pt x="43" y="122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6" y="125"/>
                      <a:pt x="48" y="126"/>
                      <a:pt x="51" y="127"/>
                    </a:cubicBezTo>
                    <a:cubicBezTo>
                      <a:pt x="53" y="127"/>
                      <a:pt x="55" y="127"/>
                      <a:pt x="58" y="128"/>
                    </a:cubicBezTo>
                    <a:cubicBezTo>
                      <a:pt x="61" y="128"/>
                      <a:pt x="61" y="128"/>
                      <a:pt x="61" y="128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80" y="126"/>
                      <a:pt x="80" y="126"/>
                      <a:pt x="80" y="126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8" y="124"/>
                      <a:pt x="92" y="121"/>
                      <a:pt x="97" y="119"/>
                    </a:cubicBezTo>
                    <a:cubicBezTo>
                      <a:pt x="99" y="117"/>
                      <a:pt x="99" y="117"/>
                      <a:pt x="99" y="117"/>
                    </a:cubicBezTo>
                    <a:cubicBezTo>
                      <a:pt x="97" y="116"/>
                      <a:pt x="97" y="116"/>
                      <a:pt x="97" y="116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103" y="99"/>
                      <a:pt x="103" y="99"/>
                      <a:pt x="103" y="99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3" y="104"/>
                      <a:pt x="113" y="104"/>
                      <a:pt x="113" y="104"/>
                    </a:cubicBezTo>
                    <a:cubicBezTo>
                      <a:pt x="115" y="102"/>
                      <a:pt x="115" y="102"/>
                      <a:pt x="115" y="102"/>
                    </a:cubicBezTo>
                    <a:cubicBezTo>
                      <a:pt x="118" y="98"/>
                      <a:pt x="121" y="94"/>
                      <a:pt x="123" y="89"/>
                    </a:cubicBezTo>
                    <a:cubicBezTo>
                      <a:pt x="124" y="86"/>
                      <a:pt x="124" y="86"/>
                      <a:pt x="124" y="86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13" y="80"/>
                      <a:pt x="113" y="80"/>
                      <a:pt x="113" y="80"/>
                    </a:cubicBezTo>
                    <a:cubicBezTo>
                      <a:pt x="116" y="69"/>
                      <a:pt x="116" y="69"/>
                      <a:pt x="116" y="69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8" y="67"/>
                      <a:pt x="128" y="67"/>
                      <a:pt x="128" y="67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60"/>
                      <a:pt x="127" y="55"/>
                      <a:pt x="126" y="50"/>
                    </a:cubicBezTo>
                    <a:cubicBezTo>
                      <a:pt x="125" y="47"/>
                      <a:pt x="125" y="47"/>
                      <a:pt x="125" y="47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3" y="23"/>
                      <a:pt x="110" y="19"/>
                      <a:pt x="106" y="16"/>
                    </a:cubicBezTo>
                    <a:cubicBezTo>
                      <a:pt x="103" y="14"/>
                      <a:pt x="103" y="14"/>
                      <a:pt x="103" y="14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1" y="2"/>
                      <a:pt x="79" y="2"/>
                      <a:pt x="77" y="1"/>
                    </a:cubicBezTo>
                    <a:cubicBezTo>
                      <a:pt x="74" y="1"/>
                      <a:pt x="72" y="0"/>
                      <a:pt x="69" y="0"/>
                    </a:cubicBezTo>
                    <a:cubicBezTo>
                      <a:pt x="66" y="0"/>
                      <a:pt x="66" y="0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5" name="Freeform 24">
                <a:extLst>
                  <a:ext uri="{FF2B5EF4-FFF2-40B4-BE49-F238E27FC236}">
                    <a16:creationId xmlns:a16="http://schemas.microsoft.com/office/drawing/2014/main" id="{9E870A9D-B465-4517-AF86-70F213F0A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" y="774"/>
                <a:ext cx="344" cy="324"/>
              </a:xfrm>
              <a:custGeom>
                <a:avLst/>
                <a:gdLst>
                  <a:gd name="T0" fmla="*/ 180296 w 85"/>
                  <a:gd name="T1" fmla="*/ 340058 h 80"/>
                  <a:gd name="T2" fmla="*/ 53101 w 85"/>
                  <a:gd name="T3" fmla="*/ 277939 h 80"/>
                  <a:gd name="T4" fmla="*/ 17427 w 85"/>
                  <a:gd name="T5" fmla="*/ 159039 h 80"/>
                  <a:gd name="T6" fmla="*/ 79140 w 85"/>
                  <a:gd name="T7" fmla="*/ 48960 h 80"/>
                  <a:gd name="T8" fmla="*/ 180296 w 85"/>
                  <a:gd name="T9" fmla="*/ 13154 h 80"/>
                  <a:gd name="T10" fmla="*/ 302858 w 85"/>
                  <a:gd name="T11" fmla="*/ 75075 h 80"/>
                  <a:gd name="T12" fmla="*/ 281125 w 85"/>
                  <a:gd name="T13" fmla="*/ 304054 h 80"/>
                  <a:gd name="T14" fmla="*/ 180296 w 85"/>
                  <a:gd name="T15" fmla="*/ 340058 h 80"/>
                  <a:gd name="T16" fmla="*/ 180296 w 85"/>
                  <a:gd name="T17" fmla="*/ 0 h 80"/>
                  <a:gd name="T18" fmla="*/ 70528 w 85"/>
                  <a:gd name="T19" fmla="*/ 39269 h 80"/>
                  <a:gd name="T20" fmla="*/ 4306 w 85"/>
                  <a:gd name="T21" fmla="*/ 159039 h 80"/>
                  <a:gd name="T22" fmla="*/ 43486 w 85"/>
                  <a:gd name="T23" fmla="*/ 286517 h 80"/>
                  <a:gd name="T24" fmla="*/ 180296 w 85"/>
                  <a:gd name="T25" fmla="*/ 353014 h 80"/>
                  <a:gd name="T26" fmla="*/ 285431 w 85"/>
                  <a:gd name="T27" fmla="*/ 313681 h 80"/>
                  <a:gd name="T28" fmla="*/ 315978 w 85"/>
                  <a:gd name="T29" fmla="*/ 66432 h 80"/>
                  <a:gd name="T30" fmla="*/ 180296 w 85"/>
                  <a:gd name="T31" fmla="*/ 0 h 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"/>
                  <a:gd name="T49" fmla="*/ 0 h 80"/>
                  <a:gd name="T50" fmla="*/ 85 w 85"/>
                  <a:gd name="T51" fmla="*/ 80 h 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" h="80">
                    <a:moveTo>
                      <a:pt x="41" y="77"/>
                    </a:moveTo>
                    <a:cubicBezTo>
                      <a:pt x="30" y="77"/>
                      <a:pt x="19" y="72"/>
                      <a:pt x="12" y="63"/>
                    </a:cubicBezTo>
                    <a:cubicBezTo>
                      <a:pt x="6" y="55"/>
                      <a:pt x="3" y="46"/>
                      <a:pt x="4" y="36"/>
                    </a:cubicBezTo>
                    <a:cubicBezTo>
                      <a:pt x="5" y="26"/>
                      <a:pt x="10" y="17"/>
                      <a:pt x="18" y="11"/>
                    </a:cubicBezTo>
                    <a:cubicBezTo>
                      <a:pt x="24" y="6"/>
                      <a:pt x="32" y="3"/>
                      <a:pt x="41" y="3"/>
                    </a:cubicBezTo>
                    <a:cubicBezTo>
                      <a:pt x="52" y="3"/>
                      <a:pt x="62" y="8"/>
                      <a:pt x="69" y="17"/>
                    </a:cubicBezTo>
                    <a:cubicBezTo>
                      <a:pt x="82" y="33"/>
                      <a:pt x="79" y="56"/>
                      <a:pt x="64" y="69"/>
                    </a:cubicBezTo>
                    <a:cubicBezTo>
                      <a:pt x="57" y="74"/>
                      <a:pt x="49" y="77"/>
                      <a:pt x="41" y="77"/>
                    </a:cubicBezTo>
                    <a:moveTo>
                      <a:pt x="41" y="0"/>
                    </a:moveTo>
                    <a:cubicBezTo>
                      <a:pt x="32" y="0"/>
                      <a:pt x="23" y="3"/>
                      <a:pt x="16" y="9"/>
                    </a:cubicBezTo>
                    <a:cubicBezTo>
                      <a:pt x="8" y="16"/>
                      <a:pt x="3" y="25"/>
                      <a:pt x="1" y="36"/>
                    </a:cubicBezTo>
                    <a:cubicBezTo>
                      <a:pt x="0" y="46"/>
                      <a:pt x="3" y="56"/>
                      <a:pt x="10" y="65"/>
                    </a:cubicBezTo>
                    <a:cubicBezTo>
                      <a:pt x="17" y="74"/>
                      <a:pt x="29" y="80"/>
                      <a:pt x="41" y="80"/>
                    </a:cubicBezTo>
                    <a:cubicBezTo>
                      <a:pt x="50" y="80"/>
                      <a:pt x="58" y="77"/>
                      <a:pt x="65" y="71"/>
                    </a:cubicBezTo>
                    <a:cubicBezTo>
                      <a:pt x="83" y="57"/>
                      <a:pt x="85" y="32"/>
                      <a:pt x="72" y="15"/>
                    </a:cubicBezTo>
                    <a:cubicBezTo>
                      <a:pt x="64" y="6"/>
                      <a:pt x="53" y="0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6" name="Freeform 25">
                <a:extLst>
                  <a:ext uri="{FF2B5EF4-FFF2-40B4-BE49-F238E27FC236}">
                    <a16:creationId xmlns:a16="http://schemas.microsoft.com/office/drawing/2014/main" id="{FEB81495-72A1-47B6-AEB1-EB9FBB284D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" y="798"/>
                <a:ext cx="292" cy="272"/>
              </a:xfrm>
              <a:custGeom>
                <a:avLst/>
                <a:gdLst>
                  <a:gd name="T0" fmla="*/ 155823 w 72"/>
                  <a:gd name="T1" fmla="*/ 188480 h 67"/>
                  <a:gd name="T2" fmla="*/ 125000 w 72"/>
                  <a:gd name="T3" fmla="*/ 174092 h 67"/>
                  <a:gd name="T4" fmla="*/ 115263 w 72"/>
                  <a:gd name="T5" fmla="*/ 147737 h 67"/>
                  <a:gd name="T6" fmla="*/ 129607 w 72"/>
                  <a:gd name="T7" fmla="*/ 121434 h 67"/>
                  <a:gd name="T8" fmla="*/ 155823 w 72"/>
                  <a:gd name="T9" fmla="*/ 111329 h 67"/>
                  <a:gd name="T10" fmla="*/ 182042 w 72"/>
                  <a:gd name="T11" fmla="*/ 130134 h 67"/>
                  <a:gd name="T12" fmla="*/ 177763 w 72"/>
                  <a:gd name="T13" fmla="*/ 183056 h 67"/>
                  <a:gd name="T14" fmla="*/ 155823 w 72"/>
                  <a:gd name="T15" fmla="*/ 188480 h 67"/>
                  <a:gd name="T16" fmla="*/ 155823 w 72"/>
                  <a:gd name="T17" fmla="*/ 102710 h 67"/>
                  <a:gd name="T18" fmla="*/ 125000 w 72"/>
                  <a:gd name="T19" fmla="*/ 111329 h 67"/>
                  <a:gd name="T20" fmla="*/ 101993 w 72"/>
                  <a:gd name="T21" fmla="*/ 147737 h 67"/>
                  <a:gd name="T22" fmla="*/ 115263 w 72"/>
                  <a:gd name="T23" fmla="*/ 183056 h 67"/>
                  <a:gd name="T24" fmla="*/ 155823 w 72"/>
                  <a:gd name="T25" fmla="*/ 201796 h 67"/>
                  <a:gd name="T26" fmla="*/ 186369 w 72"/>
                  <a:gd name="T27" fmla="*/ 192832 h 67"/>
                  <a:gd name="T28" fmla="*/ 195316 w 72"/>
                  <a:gd name="T29" fmla="*/ 121434 h 67"/>
                  <a:gd name="T30" fmla="*/ 155823 w 72"/>
                  <a:gd name="T31" fmla="*/ 102710 h 67"/>
                  <a:gd name="T32" fmla="*/ 155823 w 72"/>
                  <a:gd name="T33" fmla="*/ 291190 h 67"/>
                  <a:gd name="T34" fmla="*/ 49226 w 72"/>
                  <a:gd name="T35" fmla="*/ 237131 h 67"/>
                  <a:gd name="T36" fmla="*/ 17617 w 72"/>
                  <a:gd name="T37" fmla="*/ 139102 h 67"/>
                  <a:gd name="T38" fmla="*/ 71447 w 72"/>
                  <a:gd name="T39" fmla="*/ 45091 h 67"/>
                  <a:gd name="T40" fmla="*/ 155823 w 72"/>
                  <a:gd name="T41" fmla="*/ 13316 h 67"/>
                  <a:gd name="T42" fmla="*/ 262139 w 72"/>
                  <a:gd name="T43" fmla="*/ 67375 h 67"/>
                  <a:gd name="T44" fmla="*/ 240198 w 72"/>
                  <a:gd name="T45" fmla="*/ 259135 h 67"/>
                  <a:gd name="T46" fmla="*/ 155823 w 72"/>
                  <a:gd name="T47" fmla="*/ 291190 h 67"/>
                  <a:gd name="T48" fmla="*/ 155823 w 72"/>
                  <a:gd name="T49" fmla="*/ 0 h 67"/>
                  <a:gd name="T50" fmla="*/ 62500 w 72"/>
                  <a:gd name="T51" fmla="*/ 35336 h 67"/>
                  <a:gd name="T52" fmla="*/ 4344 w 72"/>
                  <a:gd name="T53" fmla="*/ 134486 h 67"/>
                  <a:gd name="T54" fmla="*/ 40560 w 72"/>
                  <a:gd name="T55" fmla="*/ 245815 h 67"/>
                  <a:gd name="T56" fmla="*/ 155823 w 72"/>
                  <a:gd name="T57" fmla="*/ 299890 h 67"/>
                  <a:gd name="T58" fmla="*/ 249149 w 72"/>
                  <a:gd name="T59" fmla="*/ 269170 h 67"/>
                  <a:gd name="T60" fmla="*/ 271090 w 72"/>
                  <a:gd name="T61" fmla="*/ 58411 h 67"/>
                  <a:gd name="T62" fmla="*/ 155823 w 72"/>
                  <a:gd name="T63" fmla="*/ 0 h 6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2"/>
                  <a:gd name="T97" fmla="*/ 0 h 67"/>
                  <a:gd name="T98" fmla="*/ 72 w 72"/>
                  <a:gd name="T99" fmla="*/ 67 h 6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2" h="67">
                    <a:moveTo>
                      <a:pt x="35" y="42"/>
                    </a:moveTo>
                    <a:cubicBezTo>
                      <a:pt x="32" y="42"/>
                      <a:pt x="30" y="41"/>
                      <a:pt x="28" y="39"/>
                    </a:cubicBezTo>
                    <a:cubicBezTo>
                      <a:pt x="27" y="38"/>
                      <a:pt x="26" y="35"/>
                      <a:pt x="26" y="33"/>
                    </a:cubicBezTo>
                    <a:cubicBezTo>
                      <a:pt x="26" y="31"/>
                      <a:pt x="28" y="29"/>
                      <a:pt x="29" y="27"/>
                    </a:cubicBezTo>
                    <a:cubicBezTo>
                      <a:pt x="31" y="26"/>
                      <a:pt x="33" y="25"/>
                      <a:pt x="35" y="25"/>
                    </a:cubicBezTo>
                    <a:cubicBezTo>
                      <a:pt x="37" y="25"/>
                      <a:pt x="40" y="27"/>
                      <a:pt x="41" y="29"/>
                    </a:cubicBezTo>
                    <a:cubicBezTo>
                      <a:pt x="44" y="32"/>
                      <a:pt x="44" y="38"/>
                      <a:pt x="40" y="41"/>
                    </a:cubicBezTo>
                    <a:cubicBezTo>
                      <a:pt x="39" y="42"/>
                      <a:pt x="37" y="42"/>
                      <a:pt x="35" y="42"/>
                    </a:cubicBezTo>
                    <a:moveTo>
                      <a:pt x="35" y="23"/>
                    </a:moveTo>
                    <a:cubicBezTo>
                      <a:pt x="32" y="23"/>
                      <a:pt x="30" y="23"/>
                      <a:pt x="28" y="25"/>
                    </a:cubicBezTo>
                    <a:cubicBezTo>
                      <a:pt x="25" y="27"/>
                      <a:pt x="24" y="30"/>
                      <a:pt x="23" y="33"/>
                    </a:cubicBezTo>
                    <a:cubicBezTo>
                      <a:pt x="23" y="36"/>
                      <a:pt x="24" y="39"/>
                      <a:pt x="26" y="41"/>
                    </a:cubicBezTo>
                    <a:cubicBezTo>
                      <a:pt x="28" y="44"/>
                      <a:pt x="31" y="45"/>
                      <a:pt x="35" y="45"/>
                    </a:cubicBezTo>
                    <a:cubicBezTo>
                      <a:pt x="37" y="45"/>
                      <a:pt x="40" y="45"/>
                      <a:pt x="42" y="43"/>
                    </a:cubicBezTo>
                    <a:cubicBezTo>
                      <a:pt x="47" y="39"/>
                      <a:pt x="48" y="32"/>
                      <a:pt x="44" y="27"/>
                    </a:cubicBezTo>
                    <a:cubicBezTo>
                      <a:pt x="42" y="24"/>
                      <a:pt x="38" y="23"/>
                      <a:pt x="35" y="23"/>
                    </a:cubicBezTo>
                    <a:moveTo>
                      <a:pt x="35" y="65"/>
                    </a:moveTo>
                    <a:cubicBezTo>
                      <a:pt x="25" y="65"/>
                      <a:pt x="17" y="60"/>
                      <a:pt x="11" y="53"/>
                    </a:cubicBezTo>
                    <a:cubicBezTo>
                      <a:pt x="6" y="47"/>
                      <a:pt x="3" y="39"/>
                      <a:pt x="4" y="31"/>
                    </a:cubicBezTo>
                    <a:cubicBezTo>
                      <a:pt x="5" y="22"/>
                      <a:pt x="9" y="15"/>
                      <a:pt x="16" y="10"/>
                    </a:cubicBezTo>
                    <a:cubicBezTo>
                      <a:pt x="21" y="6"/>
                      <a:pt x="28" y="3"/>
                      <a:pt x="35" y="3"/>
                    </a:cubicBezTo>
                    <a:cubicBezTo>
                      <a:pt x="44" y="3"/>
                      <a:pt x="53" y="8"/>
                      <a:pt x="59" y="15"/>
                    </a:cubicBezTo>
                    <a:cubicBezTo>
                      <a:pt x="69" y="28"/>
                      <a:pt x="67" y="47"/>
                      <a:pt x="54" y="58"/>
                    </a:cubicBezTo>
                    <a:cubicBezTo>
                      <a:pt x="48" y="62"/>
                      <a:pt x="42" y="65"/>
                      <a:pt x="35" y="65"/>
                    </a:cubicBezTo>
                    <a:moveTo>
                      <a:pt x="35" y="0"/>
                    </a:moveTo>
                    <a:cubicBezTo>
                      <a:pt x="27" y="0"/>
                      <a:pt x="20" y="3"/>
                      <a:pt x="14" y="8"/>
                    </a:cubicBezTo>
                    <a:cubicBezTo>
                      <a:pt x="7" y="13"/>
                      <a:pt x="2" y="21"/>
                      <a:pt x="1" y="30"/>
                    </a:cubicBezTo>
                    <a:cubicBezTo>
                      <a:pt x="0" y="39"/>
                      <a:pt x="3" y="48"/>
                      <a:pt x="9" y="55"/>
                    </a:cubicBezTo>
                    <a:cubicBezTo>
                      <a:pt x="15" y="63"/>
                      <a:pt x="25" y="67"/>
                      <a:pt x="35" y="67"/>
                    </a:cubicBezTo>
                    <a:cubicBezTo>
                      <a:pt x="42" y="67"/>
                      <a:pt x="50" y="65"/>
                      <a:pt x="56" y="60"/>
                    </a:cubicBezTo>
                    <a:cubicBezTo>
                      <a:pt x="70" y="49"/>
                      <a:pt x="72" y="28"/>
                      <a:pt x="61" y="13"/>
                    </a:cubicBezTo>
                    <a:cubicBezTo>
                      <a:pt x="55" y="5"/>
                      <a:pt x="45" y="0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7" name="Freeform 26">
                <a:extLst>
                  <a:ext uri="{FF2B5EF4-FFF2-40B4-BE49-F238E27FC236}">
                    <a16:creationId xmlns:a16="http://schemas.microsoft.com/office/drawing/2014/main" id="{6E4FFA30-7ABE-4548-B32C-00CE8FE6D2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" y="818"/>
                <a:ext cx="1699" cy="1390"/>
              </a:xfrm>
              <a:custGeom>
                <a:avLst/>
                <a:gdLst>
                  <a:gd name="T0" fmla="*/ 1673640 w 420"/>
                  <a:gd name="T1" fmla="*/ 1173723 h 343"/>
                  <a:gd name="T2" fmla="*/ 118097 w 420"/>
                  <a:gd name="T3" fmla="*/ 1173723 h 343"/>
                  <a:gd name="T4" fmla="*/ 118097 w 420"/>
                  <a:gd name="T5" fmla="*/ 1182639 h 343"/>
                  <a:gd name="T6" fmla="*/ 118097 w 420"/>
                  <a:gd name="T7" fmla="*/ 1182639 h 343"/>
                  <a:gd name="T8" fmla="*/ 771184 w 420"/>
                  <a:gd name="T9" fmla="*/ 1182639 h 343"/>
                  <a:gd name="T10" fmla="*/ 771184 w 420"/>
                  <a:gd name="T11" fmla="*/ 1426217 h 343"/>
                  <a:gd name="T12" fmla="*/ 591523 w 420"/>
                  <a:gd name="T13" fmla="*/ 1426217 h 343"/>
                  <a:gd name="T14" fmla="*/ 591523 w 420"/>
                  <a:gd name="T15" fmla="*/ 1519254 h 343"/>
                  <a:gd name="T16" fmla="*/ 1354168 w 420"/>
                  <a:gd name="T17" fmla="*/ 1519254 h 343"/>
                  <a:gd name="T18" fmla="*/ 1354168 w 420"/>
                  <a:gd name="T19" fmla="*/ 1426217 h 343"/>
                  <a:gd name="T20" fmla="*/ 1178483 w 420"/>
                  <a:gd name="T21" fmla="*/ 1426217 h 343"/>
                  <a:gd name="T22" fmla="*/ 1178483 w 420"/>
                  <a:gd name="T23" fmla="*/ 1182639 h 343"/>
                  <a:gd name="T24" fmla="*/ 1612800 w 420"/>
                  <a:gd name="T25" fmla="*/ 1182639 h 343"/>
                  <a:gd name="T26" fmla="*/ 1612800 w 420"/>
                  <a:gd name="T27" fmla="*/ 1178303 h 343"/>
                  <a:gd name="T28" fmla="*/ 1617363 w 420"/>
                  <a:gd name="T29" fmla="*/ 1182639 h 343"/>
                  <a:gd name="T30" fmla="*/ 1643382 w 420"/>
                  <a:gd name="T31" fmla="*/ 1182639 h 343"/>
                  <a:gd name="T32" fmla="*/ 1673640 w 420"/>
                  <a:gd name="T33" fmla="*/ 1173723 h 343"/>
                  <a:gd name="T34" fmla="*/ 1673640 w 420"/>
                  <a:gd name="T35" fmla="*/ 1173723 h 343"/>
                  <a:gd name="T36" fmla="*/ 1730897 w 420"/>
                  <a:gd name="T37" fmla="*/ 1173723 h 343"/>
                  <a:gd name="T38" fmla="*/ 1686484 w 420"/>
                  <a:gd name="T39" fmla="*/ 1173723 h 343"/>
                  <a:gd name="T40" fmla="*/ 1682180 w 420"/>
                  <a:gd name="T41" fmla="*/ 1182639 h 343"/>
                  <a:gd name="T42" fmla="*/ 1730897 w 420"/>
                  <a:gd name="T43" fmla="*/ 1182639 h 343"/>
                  <a:gd name="T44" fmla="*/ 1730897 w 420"/>
                  <a:gd name="T45" fmla="*/ 1178303 h 343"/>
                  <a:gd name="T46" fmla="*/ 1730897 w 420"/>
                  <a:gd name="T47" fmla="*/ 1173723 h 343"/>
                  <a:gd name="T48" fmla="*/ 1761483 w 420"/>
                  <a:gd name="T49" fmla="*/ 1173723 h 343"/>
                  <a:gd name="T50" fmla="*/ 1752612 w 420"/>
                  <a:gd name="T51" fmla="*/ 1173723 h 343"/>
                  <a:gd name="T52" fmla="*/ 1752612 w 420"/>
                  <a:gd name="T53" fmla="*/ 1182639 h 343"/>
                  <a:gd name="T54" fmla="*/ 1761483 w 420"/>
                  <a:gd name="T55" fmla="*/ 1182639 h 343"/>
                  <a:gd name="T56" fmla="*/ 1761483 w 420"/>
                  <a:gd name="T57" fmla="*/ 1173723 h 343"/>
                  <a:gd name="T58" fmla="*/ 1840454 w 420"/>
                  <a:gd name="T59" fmla="*/ 1173723 h 343"/>
                  <a:gd name="T60" fmla="*/ 1778550 w 420"/>
                  <a:gd name="T61" fmla="*/ 1173723 h 343"/>
                  <a:gd name="T62" fmla="*/ 1774326 w 420"/>
                  <a:gd name="T63" fmla="*/ 1182639 h 343"/>
                  <a:gd name="T64" fmla="*/ 1840454 w 420"/>
                  <a:gd name="T65" fmla="*/ 1182639 h 343"/>
                  <a:gd name="T66" fmla="*/ 1840454 w 420"/>
                  <a:gd name="T67" fmla="*/ 1173723 h 343"/>
                  <a:gd name="T68" fmla="*/ 34563 w 420"/>
                  <a:gd name="T69" fmla="*/ 0 h 343"/>
                  <a:gd name="T70" fmla="*/ 0 w 420"/>
                  <a:gd name="T71" fmla="*/ 66627 h 343"/>
                  <a:gd name="T72" fmla="*/ 0 w 420"/>
                  <a:gd name="T73" fmla="*/ 660205 h 343"/>
                  <a:gd name="T74" fmla="*/ 13107 w 420"/>
                  <a:gd name="T75" fmla="*/ 660205 h 343"/>
                  <a:gd name="T76" fmla="*/ 13107 w 420"/>
                  <a:gd name="T77" fmla="*/ 57971 h 343"/>
                  <a:gd name="T78" fmla="*/ 34563 w 420"/>
                  <a:gd name="T79" fmla="*/ 0 h 34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20"/>
                  <a:gd name="T121" fmla="*/ 0 h 343"/>
                  <a:gd name="T122" fmla="*/ 420 w 420"/>
                  <a:gd name="T123" fmla="*/ 343 h 34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20" h="343">
                    <a:moveTo>
                      <a:pt x="382" y="265"/>
                    </a:moveTo>
                    <a:cubicBezTo>
                      <a:pt x="27" y="265"/>
                      <a:pt x="27" y="265"/>
                      <a:pt x="27" y="265"/>
                    </a:cubicBezTo>
                    <a:cubicBezTo>
                      <a:pt x="27" y="267"/>
                      <a:pt x="27" y="267"/>
                      <a:pt x="27" y="267"/>
                    </a:cubicBezTo>
                    <a:cubicBezTo>
                      <a:pt x="27" y="267"/>
                      <a:pt x="27" y="267"/>
                      <a:pt x="27" y="267"/>
                    </a:cubicBezTo>
                    <a:cubicBezTo>
                      <a:pt x="176" y="267"/>
                      <a:pt x="176" y="267"/>
                      <a:pt x="176" y="267"/>
                    </a:cubicBezTo>
                    <a:cubicBezTo>
                      <a:pt x="176" y="322"/>
                      <a:pt x="176" y="322"/>
                      <a:pt x="176" y="322"/>
                    </a:cubicBezTo>
                    <a:cubicBezTo>
                      <a:pt x="135" y="322"/>
                      <a:pt x="135" y="322"/>
                      <a:pt x="135" y="322"/>
                    </a:cubicBezTo>
                    <a:cubicBezTo>
                      <a:pt x="135" y="343"/>
                      <a:pt x="135" y="343"/>
                      <a:pt x="135" y="343"/>
                    </a:cubicBezTo>
                    <a:cubicBezTo>
                      <a:pt x="309" y="343"/>
                      <a:pt x="309" y="343"/>
                      <a:pt x="309" y="343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269" y="322"/>
                      <a:pt x="269" y="322"/>
                      <a:pt x="269" y="322"/>
                    </a:cubicBezTo>
                    <a:cubicBezTo>
                      <a:pt x="269" y="267"/>
                      <a:pt x="269" y="267"/>
                      <a:pt x="269" y="267"/>
                    </a:cubicBezTo>
                    <a:cubicBezTo>
                      <a:pt x="368" y="267"/>
                      <a:pt x="368" y="267"/>
                      <a:pt x="368" y="267"/>
                    </a:cubicBezTo>
                    <a:cubicBezTo>
                      <a:pt x="368" y="266"/>
                      <a:pt x="368" y="266"/>
                      <a:pt x="368" y="266"/>
                    </a:cubicBezTo>
                    <a:cubicBezTo>
                      <a:pt x="369" y="267"/>
                      <a:pt x="369" y="267"/>
                      <a:pt x="369" y="267"/>
                    </a:cubicBezTo>
                    <a:cubicBezTo>
                      <a:pt x="375" y="267"/>
                      <a:pt x="375" y="267"/>
                      <a:pt x="375" y="267"/>
                    </a:cubicBezTo>
                    <a:cubicBezTo>
                      <a:pt x="382" y="265"/>
                      <a:pt x="382" y="265"/>
                      <a:pt x="382" y="265"/>
                    </a:cubicBezTo>
                    <a:cubicBezTo>
                      <a:pt x="382" y="265"/>
                      <a:pt x="382" y="265"/>
                      <a:pt x="382" y="265"/>
                    </a:cubicBezTo>
                    <a:moveTo>
                      <a:pt x="395" y="265"/>
                    </a:moveTo>
                    <a:cubicBezTo>
                      <a:pt x="385" y="265"/>
                      <a:pt x="385" y="265"/>
                      <a:pt x="385" y="265"/>
                    </a:cubicBezTo>
                    <a:cubicBezTo>
                      <a:pt x="384" y="267"/>
                      <a:pt x="384" y="267"/>
                      <a:pt x="384" y="267"/>
                    </a:cubicBezTo>
                    <a:cubicBezTo>
                      <a:pt x="395" y="267"/>
                      <a:pt x="395" y="267"/>
                      <a:pt x="395" y="267"/>
                    </a:cubicBezTo>
                    <a:cubicBezTo>
                      <a:pt x="395" y="267"/>
                      <a:pt x="395" y="266"/>
                      <a:pt x="395" y="266"/>
                    </a:cubicBezTo>
                    <a:cubicBezTo>
                      <a:pt x="395" y="266"/>
                      <a:pt x="395" y="265"/>
                      <a:pt x="395" y="265"/>
                    </a:cubicBezTo>
                    <a:moveTo>
                      <a:pt x="402" y="265"/>
                    </a:moveTo>
                    <a:cubicBezTo>
                      <a:pt x="400" y="265"/>
                      <a:pt x="400" y="265"/>
                      <a:pt x="400" y="265"/>
                    </a:cubicBezTo>
                    <a:cubicBezTo>
                      <a:pt x="400" y="265"/>
                      <a:pt x="400" y="266"/>
                      <a:pt x="400" y="267"/>
                    </a:cubicBezTo>
                    <a:cubicBezTo>
                      <a:pt x="402" y="267"/>
                      <a:pt x="402" y="267"/>
                      <a:pt x="402" y="267"/>
                    </a:cubicBezTo>
                    <a:cubicBezTo>
                      <a:pt x="402" y="266"/>
                      <a:pt x="402" y="265"/>
                      <a:pt x="402" y="265"/>
                    </a:cubicBezTo>
                    <a:moveTo>
                      <a:pt x="420" y="265"/>
                    </a:moveTo>
                    <a:cubicBezTo>
                      <a:pt x="406" y="265"/>
                      <a:pt x="406" y="265"/>
                      <a:pt x="406" y="265"/>
                    </a:cubicBezTo>
                    <a:cubicBezTo>
                      <a:pt x="405" y="265"/>
                      <a:pt x="405" y="266"/>
                      <a:pt x="405" y="267"/>
                    </a:cubicBezTo>
                    <a:cubicBezTo>
                      <a:pt x="420" y="267"/>
                      <a:pt x="420" y="267"/>
                      <a:pt x="420" y="267"/>
                    </a:cubicBezTo>
                    <a:cubicBezTo>
                      <a:pt x="420" y="265"/>
                      <a:pt x="420" y="265"/>
                      <a:pt x="420" y="265"/>
                    </a:cubicBezTo>
                    <a:moveTo>
                      <a:pt x="8" y="0"/>
                    </a:moveTo>
                    <a:cubicBezTo>
                      <a:pt x="3" y="3"/>
                      <a:pt x="0" y="9"/>
                      <a:pt x="0" y="1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" y="149"/>
                      <a:pt x="2" y="149"/>
                      <a:pt x="3" y="149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8"/>
                      <a:pt x="5" y="3"/>
                      <a:pt x="8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8" name="Freeform 27">
                <a:extLst>
                  <a:ext uri="{FF2B5EF4-FFF2-40B4-BE49-F238E27FC236}">
                    <a16:creationId xmlns:a16="http://schemas.microsoft.com/office/drawing/2014/main" id="{21863887-26B4-440B-A7F2-A63A6B74E8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8" y="1892"/>
                <a:ext cx="129" cy="8"/>
              </a:xfrm>
              <a:custGeom>
                <a:avLst/>
                <a:gdLst>
                  <a:gd name="T0" fmla="*/ 0 w 32"/>
                  <a:gd name="T1" fmla="*/ 4096 h 2"/>
                  <a:gd name="T2" fmla="*/ 0 w 32"/>
                  <a:gd name="T3" fmla="*/ 8192 h 2"/>
                  <a:gd name="T4" fmla="*/ 4257 w 32"/>
                  <a:gd name="T5" fmla="*/ 8192 h 2"/>
                  <a:gd name="T6" fmla="*/ 0 w 32"/>
                  <a:gd name="T7" fmla="*/ 4096 h 2"/>
                  <a:gd name="T8" fmla="*/ 73437 w 32"/>
                  <a:gd name="T9" fmla="*/ 0 h 2"/>
                  <a:gd name="T10" fmla="*/ 59675 w 32"/>
                  <a:gd name="T11" fmla="*/ 0 h 2"/>
                  <a:gd name="T12" fmla="*/ 59675 w 32"/>
                  <a:gd name="T13" fmla="*/ 0 h 2"/>
                  <a:gd name="T14" fmla="*/ 29868 w 32"/>
                  <a:gd name="T15" fmla="*/ 8192 h 2"/>
                  <a:gd name="T16" fmla="*/ 69180 w 32"/>
                  <a:gd name="T17" fmla="*/ 8192 h 2"/>
                  <a:gd name="T18" fmla="*/ 73437 w 32"/>
                  <a:gd name="T19" fmla="*/ 0 h 2"/>
                  <a:gd name="T20" fmla="*/ 137321 w 32"/>
                  <a:gd name="T21" fmla="*/ 0 h 2"/>
                  <a:gd name="T22" fmla="*/ 133128 w 32"/>
                  <a:gd name="T23" fmla="*/ 0 h 2"/>
                  <a:gd name="T24" fmla="*/ 128855 w 32"/>
                  <a:gd name="T25" fmla="*/ 8192 h 2"/>
                  <a:gd name="T26" fmla="*/ 137321 w 32"/>
                  <a:gd name="T27" fmla="*/ 8192 h 2"/>
                  <a:gd name="T28" fmla="*/ 137321 w 32"/>
                  <a:gd name="T29" fmla="*/ 0 h 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2"/>
                  <a:gd name="T46" fmla="*/ 0 h 2"/>
                  <a:gd name="T47" fmla="*/ 32 w 32"/>
                  <a:gd name="T48" fmla="*/ 2 h 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2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17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0"/>
                      <a:pt x="17" y="0"/>
                      <a:pt x="17" y="0"/>
                    </a:cubicBezTo>
                    <a:moveTo>
                      <a:pt x="32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0" y="1"/>
                      <a:pt x="3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2" y="0"/>
                      <a:pt x="32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9" name="Freeform 28">
                <a:extLst>
                  <a:ext uri="{FF2B5EF4-FFF2-40B4-BE49-F238E27FC236}">
                    <a16:creationId xmlns:a16="http://schemas.microsoft.com/office/drawing/2014/main" id="{8A0319CD-290C-4811-9D8C-A8E7B00C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" y="1892"/>
                <a:ext cx="16" cy="8"/>
              </a:xfrm>
              <a:custGeom>
                <a:avLst/>
                <a:gdLst>
                  <a:gd name="T0" fmla="*/ 16384 w 4"/>
                  <a:gd name="T1" fmla="*/ 0 h 2"/>
                  <a:gd name="T2" fmla="*/ 0 w 4"/>
                  <a:gd name="T3" fmla="*/ 0 h 2"/>
                  <a:gd name="T4" fmla="*/ 0 w 4"/>
                  <a:gd name="T5" fmla="*/ 4096 h 2"/>
                  <a:gd name="T6" fmla="*/ 0 w 4"/>
                  <a:gd name="T7" fmla="*/ 8192 h 2"/>
                  <a:gd name="T8" fmla="*/ 12288 w 4"/>
                  <a:gd name="T9" fmla="*/ 8192 h 2"/>
                  <a:gd name="T10" fmla="*/ 16384 w 4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2"/>
                  <a:gd name="T20" fmla="*/ 4 w 4"/>
                  <a:gd name="T21" fmla="*/ 2 h 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2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0"/>
                      <a:pt x="4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0" name="Freeform 29">
                <a:extLst>
                  <a:ext uri="{FF2B5EF4-FFF2-40B4-BE49-F238E27FC236}">
                    <a16:creationId xmlns:a16="http://schemas.microsoft.com/office/drawing/2014/main" id="{4032CC3B-0465-49DC-86AB-6336C349F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892"/>
                <a:ext cx="16" cy="8"/>
              </a:xfrm>
              <a:custGeom>
                <a:avLst/>
                <a:gdLst>
                  <a:gd name="T0" fmla="*/ 16384 w 4"/>
                  <a:gd name="T1" fmla="*/ 0 h 2"/>
                  <a:gd name="T2" fmla="*/ 0 w 4"/>
                  <a:gd name="T3" fmla="*/ 0 h 2"/>
                  <a:gd name="T4" fmla="*/ 0 w 4"/>
                  <a:gd name="T5" fmla="*/ 8192 h 2"/>
                  <a:gd name="T6" fmla="*/ 12288 w 4"/>
                  <a:gd name="T7" fmla="*/ 8192 h 2"/>
                  <a:gd name="T8" fmla="*/ 16384 w 4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2"/>
                  <a:gd name="T17" fmla="*/ 4 w 4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2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4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4581" name="Picture 30">
                <a:extLst>
                  <a:ext uri="{FF2B5EF4-FFF2-40B4-BE49-F238E27FC236}">
                    <a16:creationId xmlns:a16="http://schemas.microsoft.com/office/drawing/2014/main" id="{7FFF576C-9313-49E2-A8A9-0FE8D5BA13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" y="1708"/>
                <a:ext cx="412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582" name="Freeform 31">
                <a:extLst>
                  <a:ext uri="{FF2B5EF4-FFF2-40B4-BE49-F238E27FC236}">
                    <a16:creationId xmlns:a16="http://schemas.microsoft.com/office/drawing/2014/main" id="{8B3BC32B-3948-4A87-890D-DDAD0FC62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798"/>
                <a:ext cx="1793" cy="1094"/>
              </a:xfrm>
              <a:custGeom>
                <a:avLst/>
                <a:gdLst>
                  <a:gd name="T0" fmla="*/ 1947429 w 443"/>
                  <a:gd name="T1" fmla="*/ 1017768 h 270"/>
                  <a:gd name="T2" fmla="*/ 1947429 w 443"/>
                  <a:gd name="T3" fmla="*/ 79757 h 270"/>
                  <a:gd name="T4" fmla="*/ 1868274 w 443"/>
                  <a:gd name="T5" fmla="*/ 0 h 270"/>
                  <a:gd name="T6" fmla="*/ 79171 w 443"/>
                  <a:gd name="T7" fmla="*/ 0 h 270"/>
                  <a:gd name="T8" fmla="*/ 0 w 443"/>
                  <a:gd name="T9" fmla="*/ 79757 h 270"/>
                  <a:gd name="T10" fmla="*/ 0 w 443"/>
                  <a:gd name="T11" fmla="*/ 1017768 h 270"/>
                  <a:gd name="T12" fmla="*/ 0 w 443"/>
                  <a:gd name="T13" fmla="*/ 1088891 h 270"/>
                  <a:gd name="T14" fmla="*/ 0 w 443"/>
                  <a:gd name="T15" fmla="*/ 1097541 h 270"/>
                  <a:gd name="T16" fmla="*/ 0 w 443"/>
                  <a:gd name="T17" fmla="*/ 1097541 h 270"/>
                  <a:gd name="T18" fmla="*/ 96603 w 443"/>
                  <a:gd name="T19" fmla="*/ 1194851 h 270"/>
                  <a:gd name="T20" fmla="*/ 1846519 w 443"/>
                  <a:gd name="T21" fmla="*/ 1194851 h 270"/>
                  <a:gd name="T22" fmla="*/ 1947429 w 443"/>
                  <a:gd name="T23" fmla="*/ 1097541 h 270"/>
                  <a:gd name="T24" fmla="*/ 1947429 w 443"/>
                  <a:gd name="T25" fmla="*/ 1097541 h 270"/>
                  <a:gd name="T26" fmla="*/ 1947429 w 443"/>
                  <a:gd name="T27" fmla="*/ 1088891 h 270"/>
                  <a:gd name="T28" fmla="*/ 1947429 w 443"/>
                  <a:gd name="T29" fmla="*/ 1017768 h 2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43"/>
                  <a:gd name="T46" fmla="*/ 0 h 270"/>
                  <a:gd name="T47" fmla="*/ 443 w 443"/>
                  <a:gd name="T48" fmla="*/ 270 h 2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43" h="270">
                    <a:moveTo>
                      <a:pt x="443" y="230"/>
                    </a:moveTo>
                    <a:cubicBezTo>
                      <a:pt x="443" y="18"/>
                      <a:pt x="443" y="18"/>
                      <a:pt x="443" y="18"/>
                    </a:cubicBezTo>
                    <a:cubicBezTo>
                      <a:pt x="443" y="8"/>
                      <a:pt x="435" y="0"/>
                      <a:pt x="42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9"/>
                      <a:pt x="0" y="246"/>
                      <a:pt x="0" y="246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60"/>
                      <a:pt x="10" y="270"/>
                      <a:pt x="22" y="270"/>
                    </a:cubicBezTo>
                    <a:cubicBezTo>
                      <a:pt x="420" y="270"/>
                      <a:pt x="420" y="270"/>
                      <a:pt x="420" y="270"/>
                    </a:cubicBezTo>
                    <a:cubicBezTo>
                      <a:pt x="432" y="270"/>
                      <a:pt x="443" y="260"/>
                      <a:pt x="443" y="248"/>
                    </a:cubicBezTo>
                    <a:cubicBezTo>
                      <a:pt x="443" y="248"/>
                      <a:pt x="443" y="248"/>
                      <a:pt x="443" y="248"/>
                    </a:cubicBezTo>
                    <a:cubicBezTo>
                      <a:pt x="443" y="246"/>
                      <a:pt x="443" y="246"/>
                      <a:pt x="443" y="246"/>
                    </a:cubicBezTo>
                    <a:cubicBezTo>
                      <a:pt x="443" y="246"/>
                      <a:pt x="443" y="239"/>
                      <a:pt x="443" y="230"/>
                    </a:cubicBezTo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3" name="Freeform 32">
                <a:extLst>
                  <a:ext uri="{FF2B5EF4-FFF2-40B4-BE49-F238E27FC236}">
                    <a16:creationId xmlns:a16="http://schemas.microsoft.com/office/drawing/2014/main" id="{8FD68823-45A2-4876-BB75-0AC1C8D6E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" y="843"/>
                <a:ext cx="1711" cy="952"/>
              </a:xfrm>
              <a:custGeom>
                <a:avLst/>
                <a:gdLst>
                  <a:gd name="T0" fmla="*/ 1852710 w 423"/>
                  <a:gd name="T1" fmla="*/ 66547 h 235"/>
                  <a:gd name="T2" fmla="*/ 1786612 w 423"/>
                  <a:gd name="T3" fmla="*/ 0 h 235"/>
                  <a:gd name="T4" fmla="*/ 66118 w 423"/>
                  <a:gd name="T5" fmla="*/ 0 h 235"/>
                  <a:gd name="T6" fmla="*/ 0 w 423"/>
                  <a:gd name="T7" fmla="*/ 66547 h 235"/>
                  <a:gd name="T8" fmla="*/ 0 w 423"/>
                  <a:gd name="T9" fmla="*/ 971980 h 235"/>
                  <a:gd name="T10" fmla="*/ 0 w 423"/>
                  <a:gd name="T11" fmla="*/ 1038790 h 235"/>
                  <a:gd name="T12" fmla="*/ 1852710 w 423"/>
                  <a:gd name="T13" fmla="*/ 1038790 h 235"/>
                  <a:gd name="T14" fmla="*/ 1852710 w 423"/>
                  <a:gd name="T15" fmla="*/ 971980 h 235"/>
                  <a:gd name="T16" fmla="*/ 1852710 w 423"/>
                  <a:gd name="T17" fmla="*/ 66547 h 2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3"/>
                  <a:gd name="T28" fmla="*/ 0 h 235"/>
                  <a:gd name="T29" fmla="*/ 423 w 423"/>
                  <a:gd name="T30" fmla="*/ 235 h 2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3" h="235">
                    <a:moveTo>
                      <a:pt x="423" y="15"/>
                    </a:moveTo>
                    <a:cubicBezTo>
                      <a:pt x="423" y="6"/>
                      <a:pt x="416" y="0"/>
                      <a:pt x="40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8"/>
                      <a:pt x="0" y="235"/>
                      <a:pt x="0" y="235"/>
                    </a:cubicBezTo>
                    <a:cubicBezTo>
                      <a:pt x="423" y="235"/>
                      <a:pt x="423" y="235"/>
                      <a:pt x="423" y="235"/>
                    </a:cubicBezTo>
                    <a:cubicBezTo>
                      <a:pt x="423" y="235"/>
                      <a:pt x="423" y="228"/>
                      <a:pt x="423" y="220"/>
                    </a:cubicBezTo>
                    <a:cubicBezTo>
                      <a:pt x="423" y="15"/>
                      <a:pt x="423" y="15"/>
                      <a:pt x="423" y="15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4" name="Rectangle 33">
                <a:extLst>
                  <a:ext uri="{FF2B5EF4-FFF2-40B4-BE49-F238E27FC236}">
                    <a16:creationId xmlns:a16="http://schemas.microsoft.com/office/drawing/2014/main" id="{6DFE6018-EB0B-4109-85B8-78F8D5AA2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891"/>
                <a:ext cx="1619" cy="847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85" name="Rectangle 34">
                <a:extLst>
                  <a:ext uri="{FF2B5EF4-FFF2-40B4-BE49-F238E27FC236}">
                    <a16:creationId xmlns:a16="http://schemas.microsoft.com/office/drawing/2014/main" id="{3A414102-83EC-405A-B4A8-CF80C948C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891"/>
                <a:ext cx="1619" cy="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86" name="Rectangle 35">
                <a:extLst>
                  <a:ext uri="{FF2B5EF4-FFF2-40B4-BE49-F238E27FC236}">
                    <a16:creationId xmlns:a16="http://schemas.microsoft.com/office/drawing/2014/main" id="{6FB1F976-5562-4F2E-8AD1-0D47B33C8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2115"/>
                <a:ext cx="704" cy="85"/>
              </a:xfrm>
              <a:prstGeom prst="rect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87" name="Freeform 36">
                <a:extLst>
                  <a:ext uri="{FF2B5EF4-FFF2-40B4-BE49-F238E27FC236}">
                    <a16:creationId xmlns:a16="http://schemas.microsoft.com/office/drawing/2014/main" id="{A2694E21-1AF7-49F8-9784-C401695387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6" y="12"/>
                <a:ext cx="850" cy="717"/>
              </a:xfrm>
              <a:custGeom>
                <a:avLst/>
                <a:gdLst>
                  <a:gd name="T0" fmla="*/ 272684 w 210"/>
                  <a:gd name="T1" fmla="*/ 715432 h 177"/>
                  <a:gd name="T2" fmla="*/ 307364 w 210"/>
                  <a:gd name="T3" fmla="*/ 728658 h 177"/>
                  <a:gd name="T4" fmla="*/ 325862 w 210"/>
                  <a:gd name="T5" fmla="*/ 715432 h 177"/>
                  <a:gd name="T6" fmla="*/ 325862 w 210"/>
                  <a:gd name="T7" fmla="*/ 728658 h 177"/>
                  <a:gd name="T8" fmla="*/ 330172 w 210"/>
                  <a:gd name="T9" fmla="*/ 728658 h 177"/>
                  <a:gd name="T10" fmla="*/ 492235 w 210"/>
                  <a:gd name="T11" fmla="*/ 715432 h 177"/>
                  <a:gd name="T12" fmla="*/ 338984 w 210"/>
                  <a:gd name="T13" fmla="*/ 724344 h 177"/>
                  <a:gd name="T14" fmla="*/ 483419 w 210"/>
                  <a:gd name="T15" fmla="*/ 728658 h 177"/>
                  <a:gd name="T16" fmla="*/ 510550 w 210"/>
                  <a:gd name="T17" fmla="*/ 715432 h 177"/>
                  <a:gd name="T18" fmla="*/ 496558 w 210"/>
                  <a:gd name="T19" fmla="*/ 728658 h 177"/>
                  <a:gd name="T20" fmla="*/ 510550 w 210"/>
                  <a:gd name="T21" fmla="*/ 715432 h 177"/>
                  <a:gd name="T22" fmla="*/ 523673 w 210"/>
                  <a:gd name="T23" fmla="*/ 715432 h 177"/>
                  <a:gd name="T24" fmla="*/ 558292 w 210"/>
                  <a:gd name="T25" fmla="*/ 728658 h 177"/>
                  <a:gd name="T26" fmla="*/ 553981 w 210"/>
                  <a:gd name="T27" fmla="*/ 715432 h 177"/>
                  <a:gd name="T28" fmla="*/ 769226 w 210"/>
                  <a:gd name="T29" fmla="*/ 715432 h 177"/>
                  <a:gd name="T30" fmla="*/ 562862 w 210"/>
                  <a:gd name="T31" fmla="*/ 724344 h 177"/>
                  <a:gd name="T32" fmla="*/ 615975 w 210"/>
                  <a:gd name="T33" fmla="*/ 728658 h 177"/>
                  <a:gd name="T34" fmla="*/ 655164 w 210"/>
                  <a:gd name="T35" fmla="*/ 781972 h 177"/>
                  <a:gd name="T36" fmla="*/ 708362 w 210"/>
                  <a:gd name="T37" fmla="*/ 747215 h 177"/>
                  <a:gd name="T38" fmla="*/ 712604 w 210"/>
                  <a:gd name="T39" fmla="*/ 728658 h 177"/>
                  <a:gd name="T40" fmla="*/ 923343 w 210"/>
                  <a:gd name="T41" fmla="*/ 556311 h 177"/>
                  <a:gd name="T42" fmla="*/ 0 w 210"/>
                  <a:gd name="T43" fmla="*/ 534501 h 177"/>
                  <a:gd name="T44" fmla="*/ 268438 w 210"/>
                  <a:gd name="T45" fmla="*/ 728658 h 177"/>
                  <a:gd name="T46" fmla="*/ 8617 w 210"/>
                  <a:gd name="T47" fmla="*/ 715432 h 177"/>
                  <a:gd name="T48" fmla="*/ 4311 w 210"/>
                  <a:gd name="T49" fmla="*/ 543134 h 177"/>
                  <a:gd name="T50" fmla="*/ 0 w 210"/>
                  <a:gd name="T51" fmla="*/ 534501 h 177"/>
                  <a:gd name="T52" fmla="*/ 0 w 210"/>
                  <a:gd name="T53" fmla="*/ 525853 h 177"/>
                  <a:gd name="T54" fmla="*/ 8617 w 210"/>
                  <a:gd name="T55" fmla="*/ 530187 h 177"/>
                  <a:gd name="T56" fmla="*/ 0 w 210"/>
                  <a:gd name="T57" fmla="*/ 472276 h 177"/>
                  <a:gd name="T58" fmla="*/ 8617 w 210"/>
                  <a:gd name="T59" fmla="*/ 379682 h 177"/>
                  <a:gd name="T60" fmla="*/ 0 w 210"/>
                  <a:gd name="T61" fmla="*/ 362138 h 177"/>
                  <a:gd name="T62" fmla="*/ 0 w 210"/>
                  <a:gd name="T63" fmla="*/ 340332 h 177"/>
                  <a:gd name="T64" fmla="*/ 8617 w 210"/>
                  <a:gd name="T65" fmla="*/ 331501 h 177"/>
                  <a:gd name="T66" fmla="*/ 0 w 210"/>
                  <a:gd name="T67" fmla="*/ 327171 h 177"/>
                  <a:gd name="T68" fmla="*/ 8617 w 210"/>
                  <a:gd name="T69" fmla="*/ 305377 h 177"/>
                  <a:gd name="T70" fmla="*/ 8617 w 210"/>
                  <a:gd name="T71" fmla="*/ 0 h 177"/>
                  <a:gd name="T72" fmla="*/ 0 w 210"/>
                  <a:gd name="T73" fmla="*/ 88349 h 177"/>
                  <a:gd name="T74" fmla="*/ 8617 w 210"/>
                  <a:gd name="T75" fmla="*/ 286755 h 17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0"/>
                  <a:gd name="T115" fmla="*/ 0 h 177"/>
                  <a:gd name="T116" fmla="*/ 210 w 210"/>
                  <a:gd name="T117" fmla="*/ 177 h 17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0" h="177">
                    <a:moveTo>
                      <a:pt x="69" y="162"/>
                    </a:moveTo>
                    <a:cubicBezTo>
                      <a:pt x="62" y="162"/>
                      <a:pt x="62" y="162"/>
                      <a:pt x="62" y="162"/>
                    </a:cubicBezTo>
                    <a:cubicBezTo>
                      <a:pt x="63" y="165"/>
                      <a:pt x="63" y="165"/>
                      <a:pt x="63" y="165"/>
                    </a:cubicBezTo>
                    <a:cubicBezTo>
                      <a:pt x="70" y="165"/>
                      <a:pt x="70" y="165"/>
                      <a:pt x="70" y="165"/>
                    </a:cubicBezTo>
                    <a:cubicBezTo>
                      <a:pt x="70" y="164"/>
                      <a:pt x="69" y="163"/>
                      <a:pt x="69" y="162"/>
                    </a:cubicBezTo>
                    <a:moveTo>
                      <a:pt x="74" y="162"/>
                    </a:moveTo>
                    <a:cubicBezTo>
                      <a:pt x="72" y="162"/>
                      <a:pt x="72" y="162"/>
                      <a:pt x="72" y="162"/>
                    </a:cubicBezTo>
                    <a:cubicBezTo>
                      <a:pt x="73" y="164"/>
                      <a:pt x="73" y="164"/>
                      <a:pt x="74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6" y="165"/>
                      <a:pt x="75" y="165"/>
                      <a:pt x="75" y="165"/>
                    </a:cubicBezTo>
                    <a:cubicBezTo>
                      <a:pt x="75" y="164"/>
                      <a:pt x="74" y="163"/>
                      <a:pt x="74" y="162"/>
                    </a:cubicBezTo>
                    <a:moveTo>
                      <a:pt x="112" y="162"/>
                    </a:moveTo>
                    <a:cubicBezTo>
                      <a:pt x="76" y="162"/>
                      <a:pt x="76" y="162"/>
                      <a:pt x="76" y="162"/>
                    </a:cubicBezTo>
                    <a:cubicBezTo>
                      <a:pt x="76" y="163"/>
                      <a:pt x="77" y="164"/>
                      <a:pt x="77" y="164"/>
                    </a:cubicBezTo>
                    <a:cubicBezTo>
                      <a:pt x="77" y="165"/>
                      <a:pt x="78" y="165"/>
                      <a:pt x="78" y="165"/>
                    </a:cubicBezTo>
                    <a:cubicBezTo>
                      <a:pt x="110" y="165"/>
                      <a:pt x="110" y="165"/>
                      <a:pt x="110" y="165"/>
                    </a:cubicBezTo>
                    <a:cubicBezTo>
                      <a:pt x="111" y="164"/>
                      <a:pt x="112" y="164"/>
                      <a:pt x="112" y="162"/>
                    </a:cubicBezTo>
                    <a:moveTo>
                      <a:pt x="116" y="162"/>
                    </a:moveTo>
                    <a:cubicBezTo>
                      <a:pt x="115" y="162"/>
                      <a:pt x="115" y="162"/>
                      <a:pt x="115" y="162"/>
                    </a:cubicBezTo>
                    <a:cubicBezTo>
                      <a:pt x="114" y="164"/>
                      <a:pt x="114" y="164"/>
                      <a:pt x="113" y="165"/>
                    </a:cubicBezTo>
                    <a:cubicBezTo>
                      <a:pt x="115" y="165"/>
                      <a:pt x="115" y="165"/>
                      <a:pt x="115" y="165"/>
                    </a:cubicBezTo>
                    <a:cubicBezTo>
                      <a:pt x="115" y="164"/>
                      <a:pt x="116" y="164"/>
                      <a:pt x="116" y="162"/>
                    </a:cubicBezTo>
                    <a:moveTo>
                      <a:pt x="126" y="162"/>
                    </a:moveTo>
                    <a:cubicBezTo>
                      <a:pt x="119" y="162"/>
                      <a:pt x="119" y="162"/>
                      <a:pt x="119" y="162"/>
                    </a:cubicBezTo>
                    <a:cubicBezTo>
                      <a:pt x="119" y="163"/>
                      <a:pt x="118" y="164"/>
                      <a:pt x="118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6" y="162"/>
                      <a:pt x="126" y="162"/>
                      <a:pt x="126" y="162"/>
                    </a:cubicBezTo>
                    <a:moveTo>
                      <a:pt x="210" y="126"/>
                    </a:moveTo>
                    <a:cubicBezTo>
                      <a:pt x="175" y="162"/>
                      <a:pt x="175" y="162"/>
                      <a:pt x="175" y="162"/>
                    </a:cubicBezTo>
                    <a:cubicBezTo>
                      <a:pt x="128" y="162"/>
                      <a:pt x="128" y="162"/>
                      <a:pt x="128" y="162"/>
                    </a:cubicBez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30" y="165"/>
                      <a:pt x="130" y="165"/>
                      <a:pt x="130" y="165"/>
                    </a:cubicBezTo>
                    <a:cubicBezTo>
                      <a:pt x="140" y="165"/>
                      <a:pt x="140" y="165"/>
                      <a:pt x="140" y="165"/>
                    </a:cubicBezTo>
                    <a:cubicBezTo>
                      <a:pt x="148" y="176"/>
                      <a:pt x="148" y="176"/>
                      <a:pt x="148" y="176"/>
                    </a:cubicBezTo>
                    <a:cubicBezTo>
                      <a:pt x="148" y="176"/>
                      <a:pt x="148" y="177"/>
                      <a:pt x="149" y="177"/>
                    </a:cubicBezTo>
                    <a:cubicBezTo>
                      <a:pt x="150" y="177"/>
                      <a:pt x="151" y="176"/>
                      <a:pt x="152" y="176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2" y="168"/>
                      <a:pt x="163" y="167"/>
                      <a:pt x="162" y="166"/>
                    </a:cubicBezTo>
                    <a:cubicBezTo>
                      <a:pt x="162" y="165"/>
                      <a:pt x="162" y="165"/>
                      <a:pt x="162" y="165"/>
                    </a:cubicBezTo>
                    <a:cubicBezTo>
                      <a:pt x="172" y="165"/>
                      <a:pt x="172" y="165"/>
                      <a:pt x="172" y="165"/>
                    </a:cubicBezTo>
                    <a:cubicBezTo>
                      <a:pt x="210" y="126"/>
                      <a:pt x="210" y="126"/>
                      <a:pt x="210" y="126"/>
                    </a:cubicBezTo>
                    <a:cubicBezTo>
                      <a:pt x="210" y="126"/>
                      <a:pt x="210" y="126"/>
                      <a:pt x="210" y="126"/>
                    </a:cubicBezTo>
                    <a:moveTo>
                      <a:pt x="0" y="121"/>
                    </a:moveTo>
                    <a:cubicBezTo>
                      <a:pt x="0" y="165"/>
                      <a:pt x="0" y="165"/>
                      <a:pt x="0" y="165"/>
                    </a:cubicBezTo>
                    <a:cubicBezTo>
                      <a:pt x="61" y="165"/>
                      <a:pt x="61" y="165"/>
                      <a:pt x="61" y="165"/>
                    </a:cubicBezTo>
                    <a:cubicBezTo>
                      <a:pt x="60" y="162"/>
                      <a:pt x="60" y="162"/>
                      <a:pt x="60" y="162"/>
                    </a:cubicBezTo>
                    <a:cubicBezTo>
                      <a:pt x="2" y="162"/>
                      <a:pt x="2" y="162"/>
                      <a:pt x="2" y="162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1" y="122"/>
                      <a:pt x="1" y="122"/>
                      <a:pt x="1" y="122"/>
                    </a:cubicBezTo>
                    <a:cubicBezTo>
                      <a:pt x="0" y="121"/>
                      <a:pt x="0" y="121"/>
                      <a:pt x="0" y="121"/>
                    </a:cubicBezTo>
                    <a:moveTo>
                      <a:pt x="0" y="82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09"/>
                      <a:pt x="2" y="109"/>
                      <a:pt x="2" y="10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0" y="82"/>
                      <a:pt x="0" y="82"/>
                      <a:pt x="0" y="82"/>
                    </a:cubicBezTo>
                    <a:moveTo>
                      <a:pt x="2" y="7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2" y="75"/>
                      <a:pt x="2" y="75"/>
                      <a:pt x="2" y="75"/>
                    </a:cubicBezTo>
                    <a:moveTo>
                      <a:pt x="0" y="66"/>
                    </a:moveTo>
                    <a:cubicBezTo>
                      <a:pt x="0" y="74"/>
                      <a:pt x="0" y="74"/>
                      <a:pt x="0" y="74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8"/>
                      <a:pt x="1" y="67"/>
                      <a:pt x="0" y="66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64"/>
                      <a:pt x="1" y="65"/>
                      <a:pt x="2" y="6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8" name="Freeform 37">
                <a:extLst>
                  <a:ext uri="{FF2B5EF4-FFF2-40B4-BE49-F238E27FC236}">
                    <a16:creationId xmlns:a16="http://schemas.microsoft.com/office/drawing/2014/main" id="{37D92342-89A3-4E85-AB28-5E6F283365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6" y="267"/>
                <a:ext cx="8" cy="244"/>
              </a:xfrm>
              <a:custGeom>
                <a:avLst/>
                <a:gdLst>
                  <a:gd name="T0" fmla="*/ 0 w 2"/>
                  <a:gd name="T1" fmla="*/ 253540 h 60"/>
                  <a:gd name="T2" fmla="*/ 0 w 2"/>
                  <a:gd name="T3" fmla="*/ 262552 h 60"/>
                  <a:gd name="T4" fmla="*/ 4096 w 2"/>
                  <a:gd name="T5" fmla="*/ 266936 h 60"/>
                  <a:gd name="T6" fmla="*/ 4096 w 2"/>
                  <a:gd name="T7" fmla="*/ 271304 h 60"/>
                  <a:gd name="T8" fmla="*/ 8192 w 2"/>
                  <a:gd name="T9" fmla="*/ 271304 h 60"/>
                  <a:gd name="T10" fmla="*/ 8192 w 2"/>
                  <a:gd name="T11" fmla="*/ 257924 h 60"/>
                  <a:gd name="T12" fmla="*/ 8192 w 2"/>
                  <a:gd name="T13" fmla="*/ 257924 h 60"/>
                  <a:gd name="T14" fmla="*/ 0 w 2"/>
                  <a:gd name="T15" fmla="*/ 253540 h 60"/>
                  <a:gd name="T16" fmla="*/ 8192 w 2"/>
                  <a:gd name="T17" fmla="*/ 162484 h 60"/>
                  <a:gd name="T18" fmla="*/ 0 w 2"/>
                  <a:gd name="T19" fmla="*/ 199132 h 60"/>
                  <a:gd name="T20" fmla="*/ 8192 w 2"/>
                  <a:gd name="T21" fmla="*/ 207880 h 60"/>
                  <a:gd name="T22" fmla="*/ 8192 w 2"/>
                  <a:gd name="T23" fmla="*/ 162484 h 60"/>
                  <a:gd name="T24" fmla="*/ 8192 w 2"/>
                  <a:gd name="T25" fmla="*/ 41029 h 60"/>
                  <a:gd name="T26" fmla="*/ 0 w 2"/>
                  <a:gd name="T27" fmla="*/ 50044 h 60"/>
                  <a:gd name="T28" fmla="*/ 0 w 2"/>
                  <a:gd name="T29" fmla="*/ 85616 h 60"/>
                  <a:gd name="T30" fmla="*/ 4096 w 2"/>
                  <a:gd name="T31" fmla="*/ 104452 h 60"/>
                  <a:gd name="T32" fmla="*/ 8192 w 2"/>
                  <a:gd name="T33" fmla="*/ 104452 h 60"/>
                  <a:gd name="T34" fmla="*/ 8192 w 2"/>
                  <a:gd name="T35" fmla="*/ 85616 h 60"/>
                  <a:gd name="T36" fmla="*/ 0 w 2"/>
                  <a:gd name="T37" fmla="*/ 63424 h 60"/>
                  <a:gd name="T38" fmla="*/ 8192 w 2"/>
                  <a:gd name="T39" fmla="*/ 54408 h 60"/>
                  <a:gd name="T40" fmla="*/ 8192 w 2"/>
                  <a:gd name="T41" fmla="*/ 41029 h 60"/>
                  <a:gd name="T42" fmla="*/ 0 w 2"/>
                  <a:gd name="T43" fmla="*/ 0 h 60"/>
                  <a:gd name="T44" fmla="*/ 0 w 2"/>
                  <a:gd name="T45" fmla="*/ 13379 h 60"/>
                  <a:gd name="T46" fmla="*/ 8192 w 2"/>
                  <a:gd name="T47" fmla="*/ 26840 h 60"/>
                  <a:gd name="T48" fmla="*/ 8192 w 2"/>
                  <a:gd name="T49" fmla="*/ 9012 h 60"/>
                  <a:gd name="T50" fmla="*/ 0 w 2"/>
                  <a:gd name="T51" fmla="*/ 0 h 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"/>
                  <a:gd name="T79" fmla="*/ 0 h 60"/>
                  <a:gd name="T80" fmla="*/ 2 w 2"/>
                  <a:gd name="T81" fmla="*/ 60 h 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" h="60">
                    <a:moveTo>
                      <a:pt x="0" y="56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2" y="36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36"/>
                      <a:pt x="2" y="36"/>
                      <a:pt x="2" y="36"/>
                    </a:cubicBezTo>
                    <a:moveTo>
                      <a:pt x="2" y="9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9"/>
                      <a:pt x="2" y="9"/>
                      <a:pt x="2" y="9"/>
                    </a:cubicBezTo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5"/>
                      <a:pt x="2" y="6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1"/>
                      <a:pt x="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9" name="Freeform 38">
                <a:extLst>
                  <a:ext uri="{FF2B5EF4-FFF2-40B4-BE49-F238E27FC236}">
                    <a16:creationId xmlns:a16="http://schemas.microsoft.com/office/drawing/2014/main" id="{187541C5-4F81-455F-A12F-73272D18C8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39" y="669"/>
                <a:ext cx="283" cy="12"/>
              </a:xfrm>
              <a:custGeom>
                <a:avLst/>
                <a:gdLst>
                  <a:gd name="T0" fmla="*/ 8530 w 70"/>
                  <a:gd name="T1" fmla="*/ 0 h 3"/>
                  <a:gd name="T2" fmla="*/ 0 w 70"/>
                  <a:gd name="T3" fmla="*/ 0 h 3"/>
                  <a:gd name="T4" fmla="*/ 4298 w 70"/>
                  <a:gd name="T5" fmla="*/ 12288 h 3"/>
                  <a:gd name="T6" fmla="*/ 13075 w 70"/>
                  <a:gd name="T7" fmla="*/ 12288 h 3"/>
                  <a:gd name="T8" fmla="*/ 8530 w 70"/>
                  <a:gd name="T9" fmla="*/ 0 h 3"/>
                  <a:gd name="T10" fmla="*/ 52860 w 70"/>
                  <a:gd name="T11" fmla="*/ 0 h 3"/>
                  <a:gd name="T12" fmla="*/ 47580 w 70"/>
                  <a:gd name="T13" fmla="*/ 0 h 3"/>
                  <a:gd name="T14" fmla="*/ 57158 w 70"/>
                  <a:gd name="T15" fmla="*/ 12288 h 3"/>
                  <a:gd name="T16" fmla="*/ 61455 w 70"/>
                  <a:gd name="T17" fmla="*/ 12288 h 3"/>
                  <a:gd name="T18" fmla="*/ 52860 w 70"/>
                  <a:gd name="T19" fmla="*/ 0 h 3"/>
                  <a:gd name="T20" fmla="*/ 248454 w 70"/>
                  <a:gd name="T21" fmla="*/ 0 h 3"/>
                  <a:gd name="T22" fmla="*/ 244156 w 70"/>
                  <a:gd name="T23" fmla="*/ 0 h 3"/>
                  <a:gd name="T24" fmla="*/ 239875 w 70"/>
                  <a:gd name="T25" fmla="*/ 12288 h 3"/>
                  <a:gd name="T26" fmla="*/ 244156 w 70"/>
                  <a:gd name="T27" fmla="*/ 12288 h 3"/>
                  <a:gd name="T28" fmla="*/ 248454 w 70"/>
                  <a:gd name="T29" fmla="*/ 0 h 3"/>
                  <a:gd name="T30" fmla="*/ 297097 w 70"/>
                  <a:gd name="T31" fmla="*/ 0 h 3"/>
                  <a:gd name="T32" fmla="*/ 288240 w 70"/>
                  <a:gd name="T33" fmla="*/ 0 h 3"/>
                  <a:gd name="T34" fmla="*/ 288240 w 70"/>
                  <a:gd name="T35" fmla="*/ 12288 h 3"/>
                  <a:gd name="T36" fmla="*/ 292800 w 70"/>
                  <a:gd name="T37" fmla="*/ 12288 h 3"/>
                  <a:gd name="T38" fmla="*/ 305612 w 70"/>
                  <a:gd name="T39" fmla="*/ 12288 h 3"/>
                  <a:gd name="T40" fmla="*/ 297097 w 70"/>
                  <a:gd name="T41" fmla="*/ 8192 h 3"/>
                  <a:gd name="T42" fmla="*/ 297097 w 70"/>
                  <a:gd name="T43" fmla="*/ 0 h 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0"/>
                  <a:gd name="T67" fmla="*/ 0 h 3"/>
                  <a:gd name="T68" fmla="*/ 70 w 70"/>
                  <a:gd name="T69" fmla="*/ 3 h 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0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2"/>
                      <a:pt x="12" y="2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0"/>
                    </a:cubicBezTo>
                    <a:moveTo>
                      <a:pt x="57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6" y="2"/>
                      <a:pt x="55" y="2"/>
                      <a:pt x="55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2"/>
                      <a:pt x="57" y="2"/>
                      <a:pt x="57" y="0"/>
                    </a:cubicBezTo>
                    <a:moveTo>
                      <a:pt x="68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90" name="Freeform 39">
                <a:extLst>
                  <a:ext uri="{FF2B5EF4-FFF2-40B4-BE49-F238E27FC236}">
                    <a16:creationId xmlns:a16="http://schemas.microsoft.com/office/drawing/2014/main" id="{C7B6637C-64C3-4C2D-BE8C-A21A10862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75" y="669"/>
                <a:ext cx="203" cy="12"/>
              </a:xfrm>
              <a:custGeom>
                <a:avLst/>
                <a:gdLst>
                  <a:gd name="T0" fmla="*/ 8705 w 50"/>
                  <a:gd name="T1" fmla="*/ 0 h 3"/>
                  <a:gd name="T2" fmla="*/ 0 w 50"/>
                  <a:gd name="T3" fmla="*/ 0 h 3"/>
                  <a:gd name="T4" fmla="*/ 4352 w 50"/>
                  <a:gd name="T5" fmla="*/ 12288 h 3"/>
                  <a:gd name="T6" fmla="*/ 17669 w 50"/>
                  <a:gd name="T7" fmla="*/ 12288 h 3"/>
                  <a:gd name="T8" fmla="*/ 8705 w 50"/>
                  <a:gd name="T9" fmla="*/ 0 h 3"/>
                  <a:gd name="T10" fmla="*/ 223864 w 50"/>
                  <a:gd name="T11" fmla="*/ 0 h 3"/>
                  <a:gd name="T12" fmla="*/ 215225 w 50"/>
                  <a:gd name="T13" fmla="*/ 0 h 3"/>
                  <a:gd name="T14" fmla="*/ 210543 w 50"/>
                  <a:gd name="T15" fmla="*/ 12288 h 3"/>
                  <a:gd name="T16" fmla="*/ 219512 w 50"/>
                  <a:gd name="T17" fmla="*/ 12288 h 3"/>
                  <a:gd name="T18" fmla="*/ 223864 w 50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0"/>
                  <a:gd name="T31" fmla="*/ 0 h 3"/>
                  <a:gd name="T32" fmla="*/ 50 w 50"/>
                  <a:gd name="T33" fmla="*/ 3 h 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0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0"/>
                    </a:cubicBezTo>
                    <a:moveTo>
                      <a:pt x="50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2"/>
                      <a:pt x="47" y="2"/>
                      <a:pt x="47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50" y="1"/>
                      <a:pt x="5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91" name="Freeform 40">
                <a:extLst>
                  <a:ext uri="{FF2B5EF4-FFF2-40B4-BE49-F238E27FC236}">
                    <a16:creationId xmlns:a16="http://schemas.microsoft.com/office/drawing/2014/main" id="{A97773C8-B14C-4612-85DB-A743D9093F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96" y="669"/>
                <a:ext cx="165" cy="12"/>
              </a:xfrm>
              <a:custGeom>
                <a:avLst/>
                <a:gdLst>
                  <a:gd name="T0" fmla="*/ 8407 w 41"/>
                  <a:gd name="T1" fmla="*/ 0 h 3"/>
                  <a:gd name="T2" fmla="*/ 0 w 41"/>
                  <a:gd name="T3" fmla="*/ 0 h 3"/>
                  <a:gd name="T4" fmla="*/ 4177 w 41"/>
                  <a:gd name="T5" fmla="*/ 12288 h 3"/>
                  <a:gd name="T6" fmla="*/ 8407 w 41"/>
                  <a:gd name="T7" fmla="*/ 12288 h 3"/>
                  <a:gd name="T8" fmla="*/ 16810 w 41"/>
                  <a:gd name="T9" fmla="*/ 12288 h 3"/>
                  <a:gd name="T10" fmla="*/ 12584 w 41"/>
                  <a:gd name="T11" fmla="*/ 8192 h 3"/>
                  <a:gd name="T12" fmla="*/ 8407 w 41"/>
                  <a:gd name="T13" fmla="*/ 0 h 3"/>
                  <a:gd name="T14" fmla="*/ 174151 w 41"/>
                  <a:gd name="T15" fmla="*/ 0 h 3"/>
                  <a:gd name="T16" fmla="*/ 161567 w 41"/>
                  <a:gd name="T17" fmla="*/ 0 h 3"/>
                  <a:gd name="T18" fmla="*/ 153164 w 41"/>
                  <a:gd name="T19" fmla="*/ 12288 h 3"/>
                  <a:gd name="T20" fmla="*/ 165749 w 41"/>
                  <a:gd name="T21" fmla="*/ 12288 h 3"/>
                  <a:gd name="T22" fmla="*/ 174151 w 41"/>
                  <a:gd name="T23" fmla="*/ 0 h 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"/>
                  <a:gd name="T37" fmla="*/ 0 h 3"/>
                  <a:gd name="T38" fmla="*/ 41 w 41"/>
                  <a:gd name="T39" fmla="*/ 3 h 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2"/>
                      <a:pt x="2" y="1"/>
                      <a:pt x="2" y="0"/>
                    </a:cubicBezTo>
                    <a:moveTo>
                      <a:pt x="41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0" y="2"/>
                      <a:pt x="40" y="2"/>
                      <a:pt x="4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92" name="Freeform 41">
                <a:extLst>
                  <a:ext uri="{FF2B5EF4-FFF2-40B4-BE49-F238E27FC236}">
                    <a16:creationId xmlns:a16="http://schemas.microsoft.com/office/drawing/2014/main" id="{C5E93D84-609E-41BB-97A4-AD92735DE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0"/>
                <a:ext cx="854" cy="669"/>
              </a:xfrm>
              <a:custGeom>
                <a:avLst/>
                <a:gdLst>
                  <a:gd name="T0" fmla="*/ 854 w 854"/>
                  <a:gd name="T1" fmla="*/ 511 h 669"/>
                  <a:gd name="T2" fmla="*/ 854 w 854"/>
                  <a:gd name="T3" fmla="*/ 0 h 669"/>
                  <a:gd name="T4" fmla="*/ 0 w 854"/>
                  <a:gd name="T5" fmla="*/ 0 h 669"/>
                  <a:gd name="T6" fmla="*/ 0 w 854"/>
                  <a:gd name="T7" fmla="*/ 669 h 669"/>
                  <a:gd name="T8" fmla="*/ 700 w 854"/>
                  <a:gd name="T9" fmla="*/ 669 h 669"/>
                  <a:gd name="T10" fmla="*/ 854 w 854"/>
                  <a:gd name="T11" fmla="*/ 511 h 6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4"/>
                  <a:gd name="T19" fmla="*/ 0 h 669"/>
                  <a:gd name="T20" fmla="*/ 854 w 854"/>
                  <a:gd name="T21" fmla="*/ 669 h 6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4" h="669">
                    <a:moveTo>
                      <a:pt x="854" y="511"/>
                    </a:moveTo>
                    <a:lnTo>
                      <a:pt x="854" y="0"/>
                    </a:lnTo>
                    <a:lnTo>
                      <a:pt x="0" y="0"/>
                    </a:lnTo>
                    <a:lnTo>
                      <a:pt x="0" y="669"/>
                    </a:lnTo>
                    <a:lnTo>
                      <a:pt x="700" y="669"/>
                    </a:lnTo>
                    <a:lnTo>
                      <a:pt x="854" y="511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93" name="Freeform 42">
                <a:extLst>
                  <a:ext uri="{FF2B5EF4-FFF2-40B4-BE49-F238E27FC236}">
                    <a16:creationId xmlns:a16="http://schemas.microsoft.com/office/drawing/2014/main" id="{CE0CA461-BB23-4A07-9F8D-BB643437B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0"/>
                <a:ext cx="854" cy="669"/>
              </a:xfrm>
              <a:custGeom>
                <a:avLst/>
                <a:gdLst>
                  <a:gd name="T0" fmla="*/ 854 w 854"/>
                  <a:gd name="T1" fmla="*/ 511 h 669"/>
                  <a:gd name="T2" fmla="*/ 854 w 854"/>
                  <a:gd name="T3" fmla="*/ 0 h 669"/>
                  <a:gd name="T4" fmla="*/ 0 w 854"/>
                  <a:gd name="T5" fmla="*/ 0 h 669"/>
                  <a:gd name="T6" fmla="*/ 0 w 854"/>
                  <a:gd name="T7" fmla="*/ 669 h 669"/>
                  <a:gd name="T8" fmla="*/ 700 w 854"/>
                  <a:gd name="T9" fmla="*/ 669 h 669"/>
                  <a:gd name="T10" fmla="*/ 854 w 854"/>
                  <a:gd name="T11" fmla="*/ 511 h 6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4"/>
                  <a:gd name="T19" fmla="*/ 0 h 669"/>
                  <a:gd name="T20" fmla="*/ 854 w 854"/>
                  <a:gd name="T21" fmla="*/ 669 h 6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4" h="669">
                    <a:moveTo>
                      <a:pt x="854" y="511"/>
                    </a:moveTo>
                    <a:lnTo>
                      <a:pt x="854" y="0"/>
                    </a:lnTo>
                    <a:lnTo>
                      <a:pt x="0" y="0"/>
                    </a:lnTo>
                    <a:lnTo>
                      <a:pt x="0" y="669"/>
                    </a:lnTo>
                    <a:lnTo>
                      <a:pt x="700" y="669"/>
                    </a:lnTo>
                    <a:lnTo>
                      <a:pt x="854" y="5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94" name="Freeform 43">
                <a:extLst>
                  <a:ext uri="{FF2B5EF4-FFF2-40B4-BE49-F238E27FC236}">
                    <a16:creationId xmlns:a16="http://schemas.microsoft.com/office/drawing/2014/main" id="{F5831C51-9493-4F6D-84DF-509DE763E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511"/>
                <a:ext cx="154" cy="158"/>
              </a:xfrm>
              <a:custGeom>
                <a:avLst/>
                <a:gdLst>
                  <a:gd name="T0" fmla="*/ 0 w 154"/>
                  <a:gd name="T1" fmla="*/ 0 h 158"/>
                  <a:gd name="T2" fmla="*/ 0 w 154"/>
                  <a:gd name="T3" fmla="*/ 158 h 158"/>
                  <a:gd name="T4" fmla="*/ 154 w 154"/>
                  <a:gd name="T5" fmla="*/ 0 h 158"/>
                  <a:gd name="T6" fmla="*/ 0 w 154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4"/>
                  <a:gd name="T13" fmla="*/ 0 h 158"/>
                  <a:gd name="T14" fmla="*/ 154 w 154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4" h="158">
                    <a:moveTo>
                      <a:pt x="0" y="0"/>
                    </a:moveTo>
                    <a:lnTo>
                      <a:pt x="0" y="158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95" name="Freeform 44">
                <a:extLst>
                  <a:ext uri="{FF2B5EF4-FFF2-40B4-BE49-F238E27FC236}">
                    <a16:creationId xmlns:a16="http://schemas.microsoft.com/office/drawing/2014/main" id="{BE44484E-7D33-4DDB-9654-24EF81735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511"/>
                <a:ext cx="154" cy="158"/>
              </a:xfrm>
              <a:custGeom>
                <a:avLst/>
                <a:gdLst>
                  <a:gd name="T0" fmla="*/ 8 w 154"/>
                  <a:gd name="T1" fmla="*/ 8 h 158"/>
                  <a:gd name="T2" fmla="*/ 0 w 154"/>
                  <a:gd name="T3" fmla="*/ 158 h 158"/>
                  <a:gd name="T4" fmla="*/ 154 w 154"/>
                  <a:gd name="T5" fmla="*/ 0 h 158"/>
                  <a:gd name="T6" fmla="*/ 8 w 154"/>
                  <a:gd name="T7" fmla="*/ 8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4"/>
                  <a:gd name="T13" fmla="*/ 0 h 158"/>
                  <a:gd name="T14" fmla="*/ 154 w 154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4" h="158">
                    <a:moveTo>
                      <a:pt x="8" y="8"/>
                    </a:moveTo>
                    <a:lnTo>
                      <a:pt x="0" y="158"/>
                    </a:lnTo>
                    <a:lnTo>
                      <a:pt x="154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2E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96" name="Freeform 45">
                <a:extLst>
                  <a:ext uri="{FF2B5EF4-FFF2-40B4-BE49-F238E27FC236}">
                    <a16:creationId xmlns:a16="http://schemas.microsoft.com/office/drawing/2014/main" id="{9EAE6451-DA3F-4E50-8FF2-5CC681188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5" y="446"/>
                <a:ext cx="77" cy="158"/>
              </a:xfrm>
              <a:custGeom>
                <a:avLst/>
                <a:gdLst>
                  <a:gd name="T0" fmla="*/ 4 w 77"/>
                  <a:gd name="T1" fmla="*/ 158 h 158"/>
                  <a:gd name="T2" fmla="*/ 0 w 77"/>
                  <a:gd name="T3" fmla="*/ 154 h 158"/>
                  <a:gd name="T4" fmla="*/ 73 w 77"/>
                  <a:gd name="T5" fmla="*/ 0 h 158"/>
                  <a:gd name="T6" fmla="*/ 77 w 77"/>
                  <a:gd name="T7" fmla="*/ 4 h 158"/>
                  <a:gd name="T8" fmla="*/ 4 w 77"/>
                  <a:gd name="T9" fmla="*/ 158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158"/>
                  <a:gd name="T17" fmla="*/ 77 w 77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158">
                    <a:moveTo>
                      <a:pt x="4" y="158"/>
                    </a:moveTo>
                    <a:lnTo>
                      <a:pt x="0" y="154"/>
                    </a:lnTo>
                    <a:lnTo>
                      <a:pt x="73" y="0"/>
                    </a:lnTo>
                    <a:lnTo>
                      <a:pt x="77" y="4"/>
                    </a:lnTo>
                    <a:lnTo>
                      <a:pt x="4" y="15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97" name="Freeform 46">
                <a:extLst>
                  <a:ext uri="{FF2B5EF4-FFF2-40B4-BE49-F238E27FC236}">
                    <a16:creationId xmlns:a16="http://schemas.microsoft.com/office/drawing/2014/main" id="{ADD170C2-542A-4E54-8BB0-00D7103ED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" y="438"/>
                <a:ext cx="81" cy="93"/>
              </a:xfrm>
              <a:custGeom>
                <a:avLst/>
                <a:gdLst>
                  <a:gd name="T0" fmla="*/ 77 w 81"/>
                  <a:gd name="T1" fmla="*/ 93 h 93"/>
                  <a:gd name="T2" fmla="*/ 0 w 81"/>
                  <a:gd name="T3" fmla="*/ 4 h 93"/>
                  <a:gd name="T4" fmla="*/ 4 w 81"/>
                  <a:gd name="T5" fmla="*/ 0 h 93"/>
                  <a:gd name="T6" fmla="*/ 81 w 81"/>
                  <a:gd name="T7" fmla="*/ 89 h 93"/>
                  <a:gd name="T8" fmla="*/ 77 w 81"/>
                  <a:gd name="T9" fmla="*/ 93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93"/>
                  <a:gd name="T17" fmla="*/ 81 w 81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93">
                    <a:moveTo>
                      <a:pt x="77" y="93"/>
                    </a:moveTo>
                    <a:lnTo>
                      <a:pt x="0" y="4"/>
                    </a:lnTo>
                    <a:lnTo>
                      <a:pt x="4" y="0"/>
                    </a:lnTo>
                    <a:lnTo>
                      <a:pt x="81" y="89"/>
                    </a:lnTo>
                    <a:lnTo>
                      <a:pt x="77" y="9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98" name="Freeform 47">
                <a:extLst>
                  <a:ext uri="{FF2B5EF4-FFF2-40B4-BE49-F238E27FC236}">
                    <a16:creationId xmlns:a16="http://schemas.microsoft.com/office/drawing/2014/main" id="{51F20232-34B9-4D33-B3F3-E3F6CDF0A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373"/>
                <a:ext cx="73" cy="154"/>
              </a:xfrm>
              <a:custGeom>
                <a:avLst/>
                <a:gdLst>
                  <a:gd name="T0" fmla="*/ 4 w 73"/>
                  <a:gd name="T1" fmla="*/ 154 h 154"/>
                  <a:gd name="T2" fmla="*/ 0 w 73"/>
                  <a:gd name="T3" fmla="*/ 150 h 154"/>
                  <a:gd name="T4" fmla="*/ 69 w 73"/>
                  <a:gd name="T5" fmla="*/ 0 h 154"/>
                  <a:gd name="T6" fmla="*/ 73 w 73"/>
                  <a:gd name="T7" fmla="*/ 0 h 154"/>
                  <a:gd name="T8" fmla="*/ 4 w 73"/>
                  <a:gd name="T9" fmla="*/ 154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54"/>
                  <a:gd name="T17" fmla="*/ 73 w 73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54">
                    <a:moveTo>
                      <a:pt x="4" y="154"/>
                    </a:moveTo>
                    <a:lnTo>
                      <a:pt x="0" y="150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4" y="154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99" name="Freeform 48">
                <a:extLst>
                  <a:ext uri="{FF2B5EF4-FFF2-40B4-BE49-F238E27FC236}">
                    <a16:creationId xmlns:a16="http://schemas.microsoft.com/office/drawing/2014/main" id="{8341107F-D442-4605-8D7B-22F63CB1C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6" y="369"/>
                <a:ext cx="113" cy="69"/>
              </a:xfrm>
              <a:custGeom>
                <a:avLst/>
                <a:gdLst>
                  <a:gd name="T0" fmla="*/ 109 w 113"/>
                  <a:gd name="T1" fmla="*/ 69 h 69"/>
                  <a:gd name="T2" fmla="*/ 0 w 113"/>
                  <a:gd name="T3" fmla="*/ 4 h 69"/>
                  <a:gd name="T4" fmla="*/ 0 w 113"/>
                  <a:gd name="T5" fmla="*/ 0 h 69"/>
                  <a:gd name="T6" fmla="*/ 113 w 113"/>
                  <a:gd name="T7" fmla="*/ 65 h 69"/>
                  <a:gd name="T8" fmla="*/ 109 w 113"/>
                  <a:gd name="T9" fmla="*/ 69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9"/>
                  <a:gd name="T17" fmla="*/ 113 w 11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9">
                    <a:moveTo>
                      <a:pt x="109" y="69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113" y="65"/>
                    </a:lnTo>
                    <a:lnTo>
                      <a:pt x="109" y="69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00" name="Freeform 49">
                <a:extLst>
                  <a:ext uri="{FF2B5EF4-FFF2-40B4-BE49-F238E27FC236}">
                    <a16:creationId xmlns:a16="http://schemas.microsoft.com/office/drawing/2014/main" id="{C287F01D-AC1A-4A42-A077-268C08356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6" y="369"/>
                <a:ext cx="113" cy="69"/>
              </a:xfrm>
              <a:custGeom>
                <a:avLst/>
                <a:gdLst>
                  <a:gd name="T0" fmla="*/ 109 w 113"/>
                  <a:gd name="T1" fmla="*/ 69 h 69"/>
                  <a:gd name="T2" fmla="*/ 0 w 113"/>
                  <a:gd name="T3" fmla="*/ 4 h 69"/>
                  <a:gd name="T4" fmla="*/ 0 w 113"/>
                  <a:gd name="T5" fmla="*/ 0 h 69"/>
                  <a:gd name="T6" fmla="*/ 113 w 113"/>
                  <a:gd name="T7" fmla="*/ 65 h 69"/>
                  <a:gd name="T8" fmla="*/ 109 w 113"/>
                  <a:gd name="T9" fmla="*/ 69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9"/>
                  <a:gd name="T17" fmla="*/ 113 w 11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9">
                    <a:moveTo>
                      <a:pt x="109" y="69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113" y="65"/>
                    </a:lnTo>
                    <a:lnTo>
                      <a:pt x="109" y="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01" name="Freeform 50">
                <a:extLst>
                  <a:ext uri="{FF2B5EF4-FFF2-40B4-BE49-F238E27FC236}">
                    <a16:creationId xmlns:a16="http://schemas.microsoft.com/office/drawing/2014/main" id="{B84C4B3B-9422-492B-82AD-BB2BF3E3C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0" y="332"/>
                <a:ext cx="93" cy="106"/>
              </a:xfrm>
              <a:custGeom>
                <a:avLst/>
                <a:gdLst>
                  <a:gd name="T0" fmla="*/ 4 w 93"/>
                  <a:gd name="T1" fmla="*/ 106 h 106"/>
                  <a:gd name="T2" fmla="*/ 0 w 93"/>
                  <a:gd name="T3" fmla="*/ 102 h 106"/>
                  <a:gd name="T4" fmla="*/ 89 w 93"/>
                  <a:gd name="T5" fmla="*/ 0 h 106"/>
                  <a:gd name="T6" fmla="*/ 93 w 93"/>
                  <a:gd name="T7" fmla="*/ 0 h 106"/>
                  <a:gd name="T8" fmla="*/ 4 w 93"/>
                  <a:gd name="T9" fmla="*/ 106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106"/>
                  <a:gd name="T17" fmla="*/ 93 w 93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106">
                    <a:moveTo>
                      <a:pt x="4" y="106"/>
                    </a:moveTo>
                    <a:lnTo>
                      <a:pt x="0" y="102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4" y="106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02" name="Freeform 51">
                <a:extLst>
                  <a:ext uri="{FF2B5EF4-FFF2-40B4-BE49-F238E27FC236}">
                    <a16:creationId xmlns:a16="http://schemas.microsoft.com/office/drawing/2014/main" id="{3CF81752-E4CB-4FD3-920D-5EE62332C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9" y="316"/>
                <a:ext cx="154" cy="16"/>
              </a:xfrm>
              <a:custGeom>
                <a:avLst/>
                <a:gdLst>
                  <a:gd name="T0" fmla="*/ 149 w 154"/>
                  <a:gd name="T1" fmla="*/ 16 h 16"/>
                  <a:gd name="T2" fmla="*/ 0 w 154"/>
                  <a:gd name="T3" fmla="*/ 8 h 16"/>
                  <a:gd name="T4" fmla="*/ 0 w 154"/>
                  <a:gd name="T5" fmla="*/ 0 h 16"/>
                  <a:gd name="T6" fmla="*/ 154 w 154"/>
                  <a:gd name="T7" fmla="*/ 12 h 16"/>
                  <a:gd name="T8" fmla="*/ 149 w 154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4"/>
                  <a:gd name="T16" fmla="*/ 0 h 16"/>
                  <a:gd name="T17" fmla="*/ 154 w 154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4" h="16">
                    <a:moveTo>
                      <a:pt x="149" y="16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154" y="12"/>
                    </a:lnTo>
                    <a:lnTo>
                      <a:pt x="149" y="16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03" name="Freeform 52">
                <a:extLst>
                  <a:ext uri="{FF2B5EF4-FFF2-40B4-BE49-F238E27FC236}">
                    <a16:creationId xmlns:a16="http://schemas.microsoft.com/office/drawing/2014/main" id="{65F0E88C-064A-4121-8CEA-D7D9537CCA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6" y="417"/>
                <a:ext cx="40" cy="41"/>
              </a:xfrm>
              <a:custGeom>
                <a:avLst/>
                <a:gdLst>
                  <a:gd name="T0" fmla="*/ 16384 w 10"/>
                  <a:gd name="T1" fmla="*/ 0 h 10"/>
                  <a:gd name="T2" fmla="*/ 16384 w 10"/>
                  <a:gd name="T3" fmla="*/ 0 h 10"/>
                  <a:gd name="T4" fmla="*/ 4096 w 10"/>
                  <a:gd name="T5" fmla="*/ 24325 h 10"/>
                  <a:gd name="T6" fmla="*/ 24576 w 10"/>
                  <a:gd name="T7" fmla="*/ 42931 h 10"/>
                  <a:gd name="T8" fmla="*/ 24576 w 10"/>
                  <a:gd name="T9" fmla="*/ 42931 h 10"/>
                  <a:gd name="T10" fmla="*/ 40960 w 10"/>
                  <a:gd name="T11" fmla="*/ 18676 h 10"/>
                  <a:gd name="T12" fmla="*/ 16384 w 10"/>
                  <a:gd name="T13" fmla="*/ 0 h 10"/>
                  <a:gd name="T14" fmla="*/ 20480 w 10"/>
                  <a:gd name="T15" fmla="*/ 13850 h 10"/>
                  <a:gd name="T16" fmla="*/ 20480 w 10"/>
                  <a:gd name="T17" fmla="*/ 9311 h 10"/>
                  <a:gd name="T18" fmla="*/ 20480 w 10"/>
                  <a:gd name="T19" fmla="*/ 13850 h 10"/>
                  <a:gd name="T20" fmla="*/ 28672 w 10"/>
                  <a:gd name="T21" fmla="*/ 18676 h 10"/>
                  <a:gd name="T22" fmla="*/ 24576 w 10"/>
                  <a:gd name="T23" fmla="*/ 28811 h 10"/>
                  <a:gd name="T24" fmla="*/ 16384 w 10"/>
                  <a:gd name="T25" fmla="*/ 24325 h 10"/>
                  <a:gd name="T26" fmla="*/ 20480 w 10"/>
                  <a:gd name="T27" fmla="*/ 13850 h 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0"/>
                  <a:gd name="T44" fmla="*/ 10 w 10"/>
                  <a:gd name="T45" fmla="*/ 10 h 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0" y="3"/>
                      <a:pt x="1" y="5"/>
                    </a:cubicBezTo>
                    <a:cubicBezTo>
                      <a:pt x="1" y="8"/>
                      <a:pt x="4" y="10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8"/>
                      <a:pt x="10" y="6"/>
                      <a:pt x="10" y="4"/>
                    </a:cubicBezTo>
                    <a:cubicBezTo>
                      <a:pt x="9" y="1"/>
                      <a:pt x="7" y="0"/>
                      <a:pt x="4" y="0"/>
                    </a:cubicBezTo>
                    <a:close/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5" y="3"/>
                    </a:cubicBez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04" name="Freeform 53">
                <a:extLst>
                  <a:ext uri="{FF2B5EF4-FFF2-40B4-BE49-F238E27FC236}">
                    <a16:creationId xmlns:a16="http://schemas.microsoft.com/office/drawing/2014/main" id="{41D5F6C5-B04A-4C85-B37A-FB925A8103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3" y="502"/>
                <a:ext cx="40" cy="41"/>
              </a:xfrm>
              <a:custGeom>
                <a:avLst/>
                <a:gdLst>
                  <a:gd name="T0" fmla="*/ 20480 w 10"/>
                  <a:gd name="T1" fmla="*/ 4555 h 10"/>
                  <a:gd name="T2" fmla="*/ 16384 w 10"/>
                  <a:gd name="T3" fmla="*/ 4555 h 10"/>
                  <a:gd name="T4" fmla="*/ 4096 w 10"/>
                  <a:gd name="T5" fmla="*/ 28811 h 10"/>
                  <a:gd name="T6" fmla="*/ 24576 w 10"/>
                  <a:gd name="T7" fmla="*/ 47486 h 10"/>
                  <a:gd name="T8" fmla="*/ 28672 w 10"/>
                  <a:gd name="T9" fmla="*/ 47486 h 10"/>
                  <a:gd name="T10" fmla="*/ 40960 w 10"/>
                  <a:gd name="T11" fmla="*/ 18676 h 10"/>
                  <a:gd name="T12" fmla="*/ 20480 w 10"/>
                  <a:gd name="T13" fmla="*/ 4555 h 10"/>
                  <a:gd name="T14" fmla="*/ 20480 w 10"/>
                  <a:gd name="T15" fmla="*/ 18676 h 10"/>
                  <a:gd name="T16" fmla="*/ 20480 w 10"/>
                  <a:gd name="T17" fmla="*/ 13850 h 10"/>
                  <a:gd name="T18" fmla="*/ 20480 w 10"/>
                  <a:gd name="T19" fmla="*/ 18676 h 10"/>
                  <a:gd name="T20" fmla="*/ 28672 w 10"/>
                  <a:gd name="T21" fmla="*/ 24325 h 10"/>
                  <a:gd name="T22" fmla="*/ 24576 w 10"/>
                  <a:gd name="T23" fmla="*/ 33636 h 10"/>
                  <a:gd name="T24" fmla="*/ 24576 w 10"/>
                  <a:gd name="T25" fmla="*/ 33636 h 10"/>
                  <a:gd name="T26" fmla="*/ 16384 w 10"/>
                  <a:gd name="T27" fmla="*/ 28811 h 10"/>
                  <a:gd name="T28" fmla="*/ 20480 w 10"/>
                  <a:gd name="T29" fmla="*/ 18676 h 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"/>
                  <a:gd name="T46" fmla="*/ 0 h 10"/>
                  <a:gd name="T47" fmla="*/ 10 w 10"/>
                  <a:gd name="T48" fmla="*/ 10 h 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" h="10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4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9"/>
                      <a:pt x="10" y="7"/>
                      <a:pt x="10" y="4"/>
                    </a:cubicBezTo>
                    <a:cubicBezTo>
                      <a:pt x="10" y="2"/>
                      <a:pt x="7" y="0"/>
                      <a:pt x="5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4" y="6"/>
                      <a:pt x="4" y="6"/>
                    </a:cubicBezTo>
                    <a:cubicBezTo>
                      <a:pt x="4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57B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05" name="Freeform 54">
                <a:extLst>
                  <a:ext uri="{FF2B5EF4-FFF2-40B4-BE49-F238E27FC236}">
                    <a16:creationId xmlns:a16="http://schemas.microsoft.com/office/drawing/2014/main" id="{DF0E57B9-4FD6-41BE-9C84-E9D4860C45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8" y="348"/>
                <a:ext cx="40" cy="41"/>
              </a:xfrm>
              <a:custGeom>
                <a:avLst/>
                <a:gdLst>
                  <a:gd name="T0" fmla="*/ 16384 w 10"/>
                  <a:gd name="T1" fmla="*/ 4555 h 10"/>
                  <a:gd name="T2" fmla="*/ 16384 w 10"/>
                  <a:gd name="T3" fmla="*/ 4555 h 10"/>
                  <a:gd name="T4" fmla="*/ 4096 w 10"/>
                  <a:gd name="T5" fmla="*/ 28811 h 10"/>
                  <a:gd name="T6" fmla="*/ 24576 w 10"/>
                  <a:gd name="T7" fmla="*/ 47486 h 10"/>
                  <a:gd name="T8" fmla="*/ 24576 w 10"/>
                  <a:gd name="T9" fmla="*/ 47486 h 10"/>
                  <a:gd name="T10" fmla="*/ 40960 w 10"/>
                  <a:gd name="T11" fmla="*/ 24325 h 10"/>
                  <a:gd name="T12" fmla="*/ 16384 w 10"/>
                  <a:gd name="T13" fmla="*/ 4555 h 10"/>
                  <a:gd name="T14" fmla="*/ 20480 w 10"/>
                  <a:gd name="T15" fmla="*/ 18676 h 10"/>
                  <a:gd name="T16" fmla="*/ 20480 w 10"/>
                  <a:gd name="T17" fmla="*/ 13850 h 10"/>
                  <a:gd name="T18" fmla="*/ 20480 w 10"/>
                  <a:gd name="T19" fmla="*/ 13850 h 10"/>
                  <a:gd name="T20" fmla="*/ 20480 w 10"/>
                  <a:gd name="T21" fmla="*/ 18676 h 10"/>
                  <a:gd name="T22" fmla="*/ 28672 w 10"/>
                  <a:gd name="T23" fmla="*/ 24325 h 10"/>
                  <a:gd name="T24" fmla="*/ 20480 w 10"/>
                  <a:gd name="T25" fmla="*/ 33636 h 10"/>
                  <a:gd name="T26" fmla="*/ 20480 w 10"/>
                  <a:gd name="T27" fmla="*/ 33636 h 10"/>
                  <a:gd name="T28" fmla="*/ 16384 w 10"/>
                  <a:gd name="T29" fmla="*/ 28811 h 10"/>
                  <a:gd name="T30" fmla="*/ 20480 w 10"/>
                  <a:gd name="T31" fmla="*/ 18676 h 1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"/>
                  <a:gd name="T49" fmla="*/ 0 h 10"/>
                  <a:gd name="T50" fmla="*/ 10 w 10"/>
                  <a:gd name="T51" fmla="*/ 10 h 1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" h="10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3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5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5"/>
                    </a:cubicBezTo>
                    <a:cubicBezTo>
                      <a:pt x="7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6"/>
                    </a:cubicBezTo>
                    <a:cubicBezTo>
                      <a:pt x="3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4B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06" name="Freeform 55">
                <a:extLst>
                  <a:ext uri="{FF2B5EF4-FFF2-40B4-BE49-F238E27FC236}">
                    <a16:creationId xmlns:a16="http://schemas.microsoft.com/office/drawing/2014/main" id="{6CCEC50F-0DF7-465D-A1AF-273B3EA8A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50" y="308"/>
                <a:ext cx="41" cy="40"/>
              </a:xfrm>
              <a:custGeom>
                <a:avLst/>
                <a:gdLst>
                  <a:gd name="T0" fmla="*/ 18676 w 10"/>
                  <a:gd name="T1" fmla="*/ 0 h 10"/>
                  <a:gd name="T2" fmla="*/ 18676 w 10"/>
                  <a:gd name="T3" fmla="*/ 0 h 10"/>
                  <a:gd name="T4" fmla="*/ 4555 w 10"/>
                  <a:gd name="T5" fmla="*/ 24576 h 10"/>
                  <a:gd name="T6" fmla="*/ 28811 w 10"/>
                  <a:gd name="T7" fmla="*/ 36864 h 10"/>
                  <a:gd name="T8" fmla="*/ 28811 w 10"/>
                  <a:gd name="T9" fmla="*/ 36864 h 10"/>
                  <a:gd name="T10" fmla="*/ 47486 w 10"/>
                  <a:gd name="T11" fmla="*/ 16384 h 10"/>
                  <a:gd name="T12" fmla="*/ 18676 w 10"/>
                  <a:gd name="T13" fmla="*/ 0 h 10"/>
                  <a:gd name="T14" fmla="*/ 24325 w 10"/>
                  <a:gd name="T15" fmla="*/ 12288 h 10"/>
                  <a:gd name="T16" fmla="*/ 24325 w 10"/>
                  <a:gd name="T17" fmla="*/ 12288 h 10"/>
                  <a:gd name="T18" fmla="*/ 24325 w 10"/>
                  <a:gd name="T19" fmla="*/ 12288 h 10"/>
                  <a:gd name="T20" fmla="*/ 33636 w 10"/>
                  <a:gd name="T21" fmla="*/ 20480 h 10"/>
                  <a:gd name="T22" fmla="*/ 28811 w 10"/>
                  <a:gd name="T23" fmla="*/ 24576 h 10"/>
                  <a:gd name="T24" fmla="*/ 18676 w 10"/>
                  <a:gd name="T25" fmla="*/ 20480 h 10"/>
                  <a:gd name="T26" fmla="*/ 24325 w 10"/>
                  <a:gd name="T27" fmla="*/ 12288 h 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0"/>
                  <a:gd name="T44" fmla="*/ 10 w 10"/>
                  <a:gd name="T45" fmla="*/ 10 h 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0" y="3"/>
                      <a:pt x="1" y="6"/>
                    </a:cubicBezTo>
                    <a:cubicBezTo>
                      <a:pt x="1" y="8"/>
                      <a:pt x="4" y="10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10" y="6"/>
                      <a:pt x="10" y="4"/>
                    </a:cubicBezTo>
                    <a:cubicBezTo>
                      <a:pt x="9" y="1"/>
                      <a:pt x="7" y="0"/>
                      <a:pt x="4" y="0"/>
                    </a:cubicBezTo>
                    <a:close/>
                    <a:moveTo>
                      <a:pt x="5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4"/>
                      <a:pt x="7" y="5"/>
                    </a:cubicBezTo>
                    <a:cubicBezTo>
                      <a:pt x="7" y="5"/>
                      <a:pt x="7" y="6"/>
                      <a:pt x="6" y="6"/>
                    </a:cubicBez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4" y="4"/>
                      <a:pt x="5" y="3"/>
                    </a:cubicBezTo>
                    <a:close/>
                  </a:path>
                </a:pathLst>
              </a:custGeom>
              <a:solidFill>
                <a:srgbClr val="036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07" name="Freeform 56">
                <a:extLst>
                  <a:ext uri="{FF2B5EF4-FFF2-40B4-BE49-F238E27FC236}">
                    <a16:creationId xmlns:a16="http://schemas.microsoft.com/office/drawing/2014/main" id="{B98B5DDA-1686-41FD-BD04-3F7B88CD9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0" y="308"/>
                <a:ext cx="41" cy="45"/>
              </a:xfrm>
              <a:custGeom>
                <a:avLst/>
                <a:gdLst>
                  <a:gd name="T0" fmla="*/ 18676 w 10"/>
                  <a:gd name="T1" fmla="*/ 4451 h 11"/>
                  <a:gd name="T2" fmla="*/ 18676 w 10"/>
                  <a:gd name="T3" fmla="*/ 4451 h 11"/>
                  <a:gd name="T4" fmla="*/ 4555 w 10"/>
                  <a:gd name="T5" fmla="*/ 28550 h 11"/>
                  <a:gd name="T6" fmla="*/ 28811 w 10"/>
                  <a:gd name="T7" fmla="*/ 47025 h 11"/>
                  <a:gd name="T8" fmla="*/ 28811 w 10"/>
                  <a:gd name="T9" fmla="*/ 47025 h 11"/>
                  <a:gd name="T10" fmla="*/ 47486 w 10"/>
                  <a:gd name="T11" fmla="*/ 22930 h 11"/>
                  <a:gd name="T12" fmla="*/ 18676 w 10"/>
                  <a:gd name="T13" fmla="*/ 4451 h 11"/>
                  <a:gd name="T14" fmla="*/ 24325 w 10"/>
                  <a:gd name="T15" fmla="*/ 18209 h 11"/>
                  <a:gd name="T16" fmla="*/ 24325 w 10"/>
                  <a:gd name="T17" fmla="*/ 13688 h 11"/>
                  <a:gd name="T18" fmla="*/ 24325 w 10"/>
                  <a:gd name="T19" fmla="*/ 18209 h 11"/>
                  <a:gd name="T20" fmla="*/ 33636 w 10"/>
                  <a:gd name="T21" fmla="*/ 22930 h 11"/>
                  <a:gd name="T22" fmla="*/ 28811 w 10"/>
                  <a:gd name="T23" fmla="*/ 33337 h 11"/>
                  <a:gd name="T24" fmla="*/ 18676 w 10"/>
                  <a:gd name="T25" fmla="*/ 28550 h 11"/>
                  <a:gd name="T26" fmla="*/ 24325 w 10"/>
                  <a:gd name="T27" fmla="*/ 18209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1"/>
                  <a:gd name="T44" fmla="*/ 10 w 10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1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2"/>
                      <a:pt x="0" y="4"/>
                      <a:pt x="1" y="6"/>
                    </a:cubicBezTo>
                    <a:cubicBezTo>
                      <a:pt x="1" y="9"/>
                      <a:pt x="4" y="11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5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5" y="7"/>
                      <a:pt x="4" y="7"/>
                      <a:pt x="4" y="6"/>
                    </a:cubicBezTo>
                    <a:cubicBezTo>
                      <a:pt x="4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08" name="Freeform 57">
                <a:extLst>
                  <a:ext uri="{FF2B5EF4-FFF2-40B4-BE49-F238E27FC236}">
                    <a16:creationId xmlns:a16="http://schemas.microsoft.com/office/drawing/2014/main" id="{6842DD95-505C-42FC-B63C-66E90C266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5" y="592"/>
                <a:ext cx="40" cy="40"/>
              </a:xfrm>
              <a:custGeom>
                <a:avLst/>
                <a:gdLst>
                  <a:gd name="T0" fmla="*/ 16384 w 10"/>
                  <a:gd name="T1" fmla="*/ 4096 h 10"/>
                  <a:gd name="T2" fmla="*/ 16384 w 10"/>
                  <a:gd name="T3" fmla="*/ 4096 h 10"/>
                  <a:gd name="T4" fmla="*/ 4096 w 10"/>
                  <a:gd name="T5" fmla="*/ 24576 h 10"/>
                  <a:gd name="T6" fmla="*/ 24576 w 10"/>
                  <a:gd name="T7" fmla="*/ 40960 h 10"/>
                  <a:gd name="T8" fmla="*/ 24576 w 10"/>
                  <a:gd name="T9" fmla="*/ 40960 h 10"/>
                  <a:gd name="T10" fmla="*/ 40960 w 10"/>
                  <a:gd name="T11" fmla="*/ 16384 h 10"/>
                  <a:gd name="T12" fmla="*/ 16384 w 10"/>
                  <a:gd name="T13" fmla="*/ 4096 h 10"/>
                  <a:gd name="T14" fmla="*/ 20480 w 10"/>
                  <a:gd name="T15" fmla="*/ 16384 h 10"/>
                  <a:gd name="T16" fmla="*/ 20480 w 10"/>
                  <a:gd name="T17" fmla="*/ 12288 h 10"/>
                  <a:gd name="T18" fmla="*/ 20480 w 10"/>
                  <a:gd name="T19" fmla="*/ 16384 h 10"/>
                  <a:gd name="T20" fmla="*/ 28672 w 10"/>
                  <a:gd name="T21" fmla="*/ 20480 h 10"/>
                  <a:gd name="T22" fmla="*/ 20480 w 10"/>
                  <a:gd name="T23" fmla="*/ 28672 h 10"/>
                  <a:gd name="T24" fmla="*/ 20480 w 10"/>
                  <a:gd name="T25" fmla="*/ 28672 h 10"/>
                  <a:gd name="T26" fmla="*/ 16384 w 10"/>
                  <a:gd name="T27" fmla="*/ 20480 h 10"/>
                  <a:gd name="T28" fmla="*/ 20480 w 10"/>
                  <a:gd name="T29" fmla="*/ 16384 h 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"/>
                  <a:gd name="T46" fmla="*/ 0 h 10"/>
                  <a:gd name="T47" fmla="*/ 10 w 10"/>
                  <a:gd name="T48" fmla="*/ 10 h 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" h="10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4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4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4"/>
                      <a:pt x="7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6"/>
                      <a:pt x="4" y="5"/>
                    </a:cubicBezTo>
                    <a:cubicBezTo>
                      <a:pt x="3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036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09" name="Freeform 58">
                <a:extLst>
                  <a:ext uri="{FF2B5EF4-FFF2-40B4-BE49-F238E27FC236}">
                    <a16:creationId xmlns:a16="http://schemas.microsoft.com/office/drawing/2014/main" id="{20F43E95-D977-4197-BF6E-6CB998B5C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2" y="300"/>
                <a:ext cx="231" cy="138"/>
              </a:xfrm>
              <a:custGeom>
                <a:avLst/>
                <a:gdLst>
                  <a:gd name="T0" fmla="*/ 227 w 231"/>
                  <a:gd name="T1" fmla="*/ 138 h 138"/>
                  <a:gd name="T2" fmla="*/ 0 w 231"/>
                  <a:gd name="T3" fmla="*/ 8 h 138"/>
                  <a:gd name="T4" fmla="*/ 5 w 231"/>
                  <a:gd name="T5" fmla="*/ 0 h 138"/>
                  <a:gd name="T6" fmla="*/ 231 w 231"/>
                  <a:gd name="T7" fmla="*/ 125 h 138"/>
                  <a:gd name="T8" fmla="*/ 227 w 231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138"/>
                  <a:gd name="T17" fmla="*/ 231 w 231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138">
                    <a:moveTo>
                      <a:pt x="227" y="138"/>
                    </a:moveTo>
                    <a:lnTo>
                      <a:pt x="0" y="8"/>
                    </a:lnTo>
                    <a:lnTo>
                      <a:pt x="5" y="0"/>
                    </a:lnTo>
                    <a:lnTo>
                      <a:pt x="231" y="125"/>
                    </a:lnTo>
                    <a:lnTo>
                      <a:pt x="227" y="13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0" name="Freeform 59">
                <a:extLst>
                  <a:ext uri="{FF2B5EF4-FFF2-40B4-BE49-F238E27FC236}">
                    <a16:creationId xmlns:a16="http://schemas.microsoft.com/office/drawing/2014/main" id="{E0AF4C7C-A1D3-432D-8BFB-83CD73E2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2" y="300"/>
                <a:ext cx="231" cy="138"/>
              </a:xfrm>
              <a:custGeom>
                <a:avLst/>
                <a:gdLst>
                  <a:gd name="T0" fmla="*/ 227 w 231"/>
                  <a:gd name="T1" fmla="*/ 138 h 138"/>
                  <a:gd name="T2" fmla="*/ 0 w 231"/>
                  <a:gd name="T3" fmla="*/ 8 h 138"/>
                  <a:gd name="T4" fmla="*/ 5 w 231"/>
                  <a:gd name="T5" fmla="*/ 0 h 138"/>
                  <a:gd name="T6" fmla="*/ 231 w 231"/>
                  <a:gd name="T7" fmla="*/ 125 h 138"/>
                  <a:gd name="T8" fmla="*/ 227 w 231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138"/>
                  <a:gd name="T17" fmla="*/ 231 w 231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138">
                    <a:moveTo>
                      <a:pt x="227" y="138"/>
                    </a:moveTo>
                    <a:lnTo>
                      <a:pt x="0" y="8"/>
                    </a:lnTo>
                    <a:lnTo>
                      <a:pt x="5" y="0"/>
                    </a:lnTo>
                    <a:lnTo>
                      <a:pt x="231" y="125"/>
                    </a:lnTo>
                    <a:lnTo>
                      <a:pt x="227" y="1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1" name="Freeform 60">
                <a:extLst>
                  <a:ext uri="{FF2B5EF4-FFF2-40B4-BE49-F238E27FC236}">
                    <a16:creationId xmlns:a16="http://schemas.microsoft.com/office/drawing/2014/main" id="{52C1C2C8-46BE-4486-B8E7-22C5616B5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219"/>
                <a:ext cx="194" cy="223"/>
              </a:xfrm>
              <a:custGeom>
                <a:avLst/>
                <a:gdLst>
                  <a:gd name="T0" fmla="*/ 8 w 194"/>
                  <a:gd name="T1" fmla="*/ 223 h 223"/>
                  <a:gd name="T2" fmla="*/ 0 w 194"/>
                  <a:gd name="T3" fmla="*/ 215 h 223"/>
                  <a:gd name="T4" fmla="*/ 190 w 194"/>
                  <a:gd name="T5" fmla="*/ 0 h 223"/>
                  <a:gd name="T6" fmla="*/ 194 w 194"/>
                  <a:gd name="T7" fmla="*/ 8 h 223"/>
                  <a:gd name="T8" fmla="*/ 8 w 194"/>
                  <a:gd name="T9" fmla="*/ 223 h 2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223"/>
                  <a:gd name="T17" fmla="*/ 194 w 194"/>
                  <a:gd name="T18" fmla="*/ 223 h 2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223">
                    <a:moveTo>
                      <a:pt x="8" y="223"/>
                    </a:moveTo>
                    <a:lnTo>
                      <a:pt x="0" y="215"/>
                    </a:lnTo>
                    <a:lnTo>
                      <a:pt x="190" y="0"/>
                    </a:lnTo>
                    <a:lnTo>
                      <a:pt x="194" y="8"/>
                    </a:lnTo>
                    <a:lnTo>
                      <a:pt x="8" y="22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2" name="Freeform 61">
                <a:extLst>
                  <a:ext uri="{FF2B5EF4-FFF2-40B4-BE49-F238E27FC236}">
                    <a16:creationId xmlns:a16="http://schemas.microsoft.com/office/drawing/2014/main" id="{D1FE3D3A-8212-4A86-A8B3-9D64D6828C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7" y="405"/>
                <a:ext cx="81" cy="81"/>
              </a:xfrm>
              <a:custGeom>
                <a:avLst/>
                <a:gdLst>
                  <a:gd name="T0" fmla="*/ 35004 w 20"/>
                  <a:gd name="T1" fmla="*/ 4313 h 20"/>
                  <a:gd name="T2" fmla="*/ 35004 w 20"/>
                  <a:gd name="T3" fmla="*/ 4313 h 20"/>
                  <a:gd name="T4" fmla="*/ 4313 w 20"/>
                  <a:gd name="T5" fmla="*/ 53274 h 20"/>
                  <a:gd name="T6" fmla="*/ 53274 w 20"/>
                  <a:gd name="T7" fmla="*/ 83965 h 20"/>
                  <a:gd name="T8" fmla="*/ 53274 w 20"/>
                  <a:gd name="T9" fmla="*/ 83965 h 20"/>
                  <a:gd name="T10" fmla="*/ 83965 w 20"/>
                  <a:gd name="T11" fmla="*/ 35004 h 20"/>
                  <a:gd name="T12" fmla="*/ 35004 w 20"/>
                  <a:gd name="T13" fmla="*/ 4313 h 20"/>
                  <a:gd name="T14" fmla="*/ 39269 w 20"/>
                  <a:gd name="T15" fmla="*/ 30428 h 20"/>
                  <a:gd name="T16" fmla="*/ 39269 w 20"/>
                  <a:gd name="T17" fmla="*/ 21781 h 20"/>
                  <a:gd name="T18" fmla="*/ 44647 w 20"/>
                  <a:gd name="T19" fmla="*/ 30428 h 20"/>
                  <a:gd name="T20" fmla="*/ 57866 w 20"/>
                  <a:gd name="T21" fmla="*/ 39269 h 20"/>
                  <a:gd name="T22" fmla="*/ 48960 w 20"/>
                  <a:gd name="T23" fmla="*/ 57866 h 20"/>
                  <a:gd name="T24" fmla="*/ 30428 w 20"/>
                  <a:gd name="T25" fmla="*/ 44647 h 20"/>
                  <a:gd name="T26" fmla="*/ 39269 w 20"/>
                  <a:gd name="T27" fmla="*/ 30428 h 2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0"/>
                  <a:gd name="T43" fmla="*/ 0 h 20"/>
                  <a:gd name="T44" fmla="*/ 20 w 20"/>
                  <a:gd name="T45" fmla="*/ 20 h 2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0" h="20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2"/>
                      <a:pt x="0" y="7"/>
                      <a:pt x="1" y="12"/>
                    </a:cubicBezTo>
                    <a:cubicBezTo>
                      <a:pt x="2" y="17"/>
                      <a:pt x="7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7" y="18"/>
                      <a:pt x="20" y="13"/>
                      <a:pt x="19" y="8"/>
                    </a:cubicBezTo>
                    <a:cubicBezTo>
                      <a:pt x="18" y="3"/>
                      <a:pt x="13" y="0"/>
                      <a:pt x="8" y="1"/>
                    </a:cubicBezTo>
                    <a:close/>
                    <a:moveTo>
                      <a:pt x="9" y="7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6"/>
                      <a:pt x="13" y="8"/>
                      <a:pt x="13" y="9"/>
                    </a:cubicBezTo>
                    <a:cubicBezTo>
                      <a:pt x="14" y="11"/>
                      <a:pt x="13" y="13"/>
                      <a:pt x="11" y="13"/>
                    </a:cubicBezTo>
                    <a:cubicBezTo>
                      <a:pt x="9" y="13"/>
                      <a:pt x="7" y="12"/>
                      <a:pt x="7" y="10"/>
                    </a:cubicBezTo>
                    <a:cubicBezTo>
                      <a:pt x="7" y="9"/>
                      <a:pt x="8" y="7"/>
                      <a:pt x="9" y="7"/>
                    </a:cubicBez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3" name="Freeform 62">
                <a:extLst>
                  <a:ext uri="{FF2B5EF4-FFF2-40B4-BE49-F238E27FC236}">
                    <a16:creationId xmlns:a16="http://schemas.microsoft.com/office/drawing/2014/main" id="{DC541115-9CD9-455A-B77B-611DB83AD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" y="535"/>
                <a:ext cx="45" cy="40"/>
              </a:xfrm>
              <a:custGeom>
                <a:avLst/>
                <a:gdLst>
                  <a:gd name="T0" fmla="*/ 45 w 45"/>
                  <a:gd name="T1" fmla="*/ 12 h 40"/>
                  <a:gd name="T2" fmla="*/ 8 w 45"/>
                  <a:gd name="T3" fmla="*/ 40 h 40"/>
                  <a:gd name="T4" fmla="*/ 0 w 45"/>
                  <a:gd name="T5" fmla="*/ 28 h 40"/>
                  <a:gd name="T6" fmla="*/ 36 w 45"/>
                  <a:gd name="T7" fmla="*/ 0 h 40"/>
                  <a:gd name="T8" fmla="*/ 45 w 45"/>
                  <a:gd name="T9" fmla="*/ 12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0"/>
                  <a:gd name="T17" fmla="*/ 45 w 45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0">
                    <a:moveTo>
                      <a:pt x="45" y="12"/>
                    </a:moveTo>
                    <a:lnTo>
                      <a:pt x="8" y="40"/>
                    </a:lnTo>
                    <a:lnTo>
                      <a:pt x="0" y="28"/>
                    </a:lnTo>
                    <a:lnTo>
                      <a:pt x="36" y="0"/>
                    </a:lnTo>
                    <a:lnTo>
                      <a:pt x="45" y="12"/>
                    </a:lnTo>
                    <a:close/>
                  </a:path>
                </a:pathLst>
              </a:custGeom>
              <a:solidFill>
                <a:srgbClr val="6D27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4" name="Freeform 63">
                <a:extLst>
                  <a:ext uri="{FF2B5EF4-FFF2-40B4-BE49-F238E27FC236}">
                    <a16:creationId xmlns:a16="http://schemas.microsoft.com/office/drawing/2014/main" id="{5BF62093-D463-426D-B13C-F9242D536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" y="543"/>
                <a:ext cx="150" cy="174"/>
              </a:xfrm>
              <a:custGeom>
                <a:avLst/>
                <a:gdLst>
                  <a:gd name="T0" fmla="*/ 164238 w 37"/>
                  <a:gd name="T1" fmla="*/ 139932 h 43"/>
                  <a:gd name="T2" fmla="*/ 155578 w 37"/>
                  <a:gd name="T3" fmla="*/ 154180 h 43"/>
                  <a:gd name="T4" fmla="*/ 115062 w 37"/>
                  <a:gd name="T5" fmla="*/ 184456 h 43"/>
                  <a:gd name="T6" fmla="*/ 97545 w 37"/>
                  <a:gd name="T7" fmla="*/ 184456 h 43"/>
                  <a:gd name="T8" fmla="*/ 4338 w 37"/>
                  <a:gd name="T9" fmla="*/ 48765 h 43"/>
                  <a:gd name="T10" fmla="*/ 8659 w 37"/>
                  <a:gd name="T11" fmla="*/ 34581 h 43"/>
                  <a:gd name="T12" fmla="*/ 49176 w 37"/>
                  <a:gd name="T13" fmla="*/ 4305 h 43"/>
                  <a:gd name="T14" fmla="*/ 66693 w 37"/>
                  <a:gd name="T15" fmla="*/ 4305 h 43"/>
                  <a:gd name="T16" fmla="*/ 164238 w 37"/>
                  <a:gd name="T17" fmla="*/ 139932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43"/>
                  <a:gd name="T29" fmla="*/ 37 w 37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43">
                    <a:moveTo>
                      <a:pt x="37" y="32"/>
                    </a:moveTo>
                    <a:cubicBezTo>
                      <a:pt x="37" y="33"/>
                      <a:pt x="37" y="34"/>
                      <a:pt x="35" y="35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4" y="43"/>
                      <a:pt x="23" y="43"/>
                      <a:pt x="22" y="4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1" y="9"/>
                      <a:pt x="2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3" y="0"/>
                      <a:pt x="15" y="0"/>
                      <a:pt x="15" y="1"/>
                    </a:cubicBez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5" name="Freeform 64">
                <a:extLst>
                  <a:ext uri="{FF2B5EF4-FFF2-40B4-BE49-F238E27FC236}">
                    <a16:creationId xmlns:a16="http://schemas.microsoft.com/office/drawing/2014/main" id="{C741155D-EC97-4B43-8C4E-D64FD7B28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551"/>
                <a:ext cx="102" cy="138"/>
              </a:xfrm>
              <a:custGeom>
                <a:avLst/>
                <a:gdLst>
                  <a:gd name="T0" fmla="*/ 115260 w 25"/>
                  <a:gd name="T1" fmla="*/ 129980 h 34"/>
                  <a:gd name="T2" fmla="*/ 115260 w 25"/>
                  <a:gd name="T3" fmla="*/ 143293 h 34"/>
                  <a:gd name="T4" fmla="*/ 101678 w 25"/>
                  <a:gd name="T5" fmla="*/ 147640 h 34"/>
                  <a:gd name="T6" fmla="*/ 92836 w 25"/>
                  <a:gd name="T7" fmla="*/ 143293 h 34"/>
                  <a:gd name="T8" fmla="*/ 4410 w 25"/>
                  <a:gd name="T9" fmla="*/ 17660 h 34"/>
                  <a:gd name="T10" fmla="*/ 4410 w 25"/>
                  <a:gd name="T11" fmla="*/ 8698 h 34"/>
                  <a:gd name="T12" fmla="*/ 13582 w 25"/>
                  <a:gd name="T13" fmla="*/ 0 h 34"/>
                  <a:gd name="T14" fmla="*/ 22754 w 25"/>
                  <a:gd name="T15" fmla="*/ 4351 h 34"/>
                  <a:gd name="T16" fmla="*/ 115260 w 25"/>
                  <a:gd name="T17" fmla="*/ 129980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"/>
                  <a:gd name="T28" fmla="*/ 0 h 34"/>
                  <a:gd name="T29" fmla="*/ 25 w 25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" h="34">
                    <a:moveTo>
                      <a:pt x="25" y="29"/>
                    </a:moveTo>
                    <a:cubicBezTo>
                      <a:pt x="25" y="30"/>
                      <a:pt x="25" y="31"/>
                      <a:pt x="25" y="32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4"/>
                      <a:pt x="21" y="33"/>
                      <a:pt x="20" y="3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0"/>
                      <a:pt x="5" y="1"/>
                    </a:cubicBezTo>
                    <a:lnTo>
                      <a:pt x="25" y="29"/>
                    </a:lnTo>
                    <a:close/>
                  </a:path>
                </a:pathLst>
              </a:custGeom>
              <a:solidFill>
                <a:srgbClr val="F0B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6" name="Freeform 65">
                <a:extLst>
                  <a:ext uri="{FF2B5EF4-FFF2-40B4-BE49-F238E27FC236}">
                    <a16:creationId xmlns:a16="http://schemas.microsoft.com/office/drawing/2014/main" id="{BD78691E-FCBC-42DA-A43F-63A791485B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8" y="292"/>
                <a:ext cx="303" cy="300"/>
              </a:xfrm>
              <a:custGeom>
                <a:avLst/>
                <a:gdLst>
                  <a:gd name="T0" fmla="*/ 82816 w 75"/>
                  <a:gd name="T1" fmla="*/ 44834 h 74"/>
                  <a:gd name="T2" fmla="*/ 43123 w 75"/>
                  <a:gd name="T3" fmla="*/ 248534 h 74"/>
                  <a:gd name="T4" fmla="*/ 243256 w 75"/>
                  <a:gd name="T5" fmla="*/ 283642 h 74"/>
                  <a:gd name="T6" fmla="*/ 278659 w 75"/>
                  <a:gd name="T7" fmla="*/ 84280 h 74"/>
                  <a:gd name="T8" fmla="*/ 82816 w 75"/>
                  <a:gd name="T9" fmla="*/ 44834 h 74"/>
                  <a:gd name="T10" fmla="*/ 221614 w 75"/>
                  <a:gd name="T11" fmla="*/ 257461 h 74"/>
                  <a:gd name="T12" fmla="*/ 74312 w 75"/>
                  <a:gd name="T13" fmla="*/ 226609 h 74"/>
                  <a:gd name="T14" fmla="*/ 100164 w 75"/>
                  <a:gd name="T15" fmla="*/ 75620 h 74"/>
                  <a:gd name="T16" fmla="*/ 251761 w 75"/>
                  <a:gd name="T17" fmla="*/ 101818 h 74"/>
                  <a:gd name="T18" fmla="*/ 221614 w 75"/>
                  <a:gd name="T19" fmla="*/ 257461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5"/>
                  <a:gd name="T31" fmla="*/ 0 h 74"/>
                  <a:gd name="T32" fmla="*/ 75 w 75"/>
                  <a:gd name="T33" fmla="*/ 74 h 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5" h="74">
                    <a:moveTo>
                      <a:pt x="19" y="10"/>
                    </a:moveTo>
                    <a:cubicBezTo>
                      <a:pt x="4" y="21"/>
                      <a:pt x="0" y="41"/>
                      <a:pt x="10" y="56"/>
                    </a:cubicBezTo>
                    <a:cubicBezTo>
                      <a:pt x="21" y="71"/>
                      <a:pt x="41" y="74"/>
                      <a:pt x="56" y="64"/>
                    </a:cubicBezTo>
                    <a:cubicBezTo>
                      <a:pt x="71" y="54"/>
                      <a:pt x="75" y="33"/>
                      <a:pt x="64" y="19"/>
                    </a:cubicBezTo>
                    <a:cubicBezTo>
                      <a:pt x="54" y="4"/>
                      <a:pt x="33" y="0"/>
                      <a:pt x="19" y="10"/>
                    </a:cubicBezTo>
                    <a:moveTo>
                      <a:pt x="51" y="58"/>
                    </a:moveTo>
                    <a:cubicBezTo>
                      <a:pt x="40" y="65"/>
                      <a:pt x="25" y="63"/>
                      <a:pt x="17" y="51"/>
                    </a:cubicBezTo>
                    <a:cubicBezTo>
                      <a:pt x="9" y="40"/>
                      <a:pt x="12" y="25"/>
                      <a:pt x="23" y="17"/>
                    </a:cubicBezTo>
                    <a:cubicBezTo>
                      <a:pt x="34" y="9"/>
                      <a:pt x="50" y="12"/>
                      <a:pt x="58" y="23"/>
                    </a:cubicBezTo>
                    <a:cubicBezTo>
                      <a:pt x="65" y="34"/>
                      <a:pt x="63" y="50"/>
                      <a:pt x="51" y="58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7" name="Freeform 66">
                <a:extLst>
                  <a:ext uri="{FF2B5EF4-FFF2-40B4-BE49-F238E27FC236}">
                    <a16:creationId xmlns:a16="http://schemas.microsoft.com/office/drawing/2014/main" id="{D26771EE-08C1-40BD-BA17-CAD9C9B25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72" y="365"/>
                <a:ext cx="61" cy="121"/>
              </a:xfrm>
              <a:custGeom>
                <a:avLst/>
                <a:gdLst>
                  <a:gd name="T0" fmla="*/ 9012 w 15"/>
                  <a:gd name="T1" fmla="*/ 46851 h 30"/>
                  <a:gd name="T2" fmla="*/ 4368 w 15"/>
                  <a:gd name="T3" fmla="*/ 120657 h 30"/>
                  <a:gd name="T4" fmla="*/ 17763 w 15"/>
                  <a:gd name="T5" fmla="*/ 129135 h 30"/>
                  <a:gd name="T6" fmla="*/ 17763 w 15"/>
                  <a:gd name="T7" fmla="*/ 129135 h 30"/>
                  <a:gd name="T8" fmla="*/ 26840 w 15"/>
                  <a:gd name="T9" fmla="*/ 112199 h 30"/>
                  <a:gd name="T10" fmla="*/ 31208 w 15"/>
                  <a:gd name="T11" fmla="*/ 55571 h 30"/>
                  <a:gd name="T12" fmla="*/ 9012 w 15"/>
                  <a:gd name="T13" fmla="*/ 46851 h 30"/>
                  <a:gd name="T14" fmla="*/ 54408 w 15"/>
                  <a:gd name="T15" fmla="*/ 0 h 30"/>
                  <a:gd name="T16" fmla="*/ 45661 w 15"/>
                  <a:gd name="T17" fmla="*/ 4263 h 30"/>
                  <a:gd name="T18" fmla="*/ 17763 w 15"/>
                  <a:gd name="T19" fmla="*/ 34114 h 30"/>
                  <a:gd name="T20" fmla="*/ 36649 w 15"/>
                  <a:gd name="T21" fmla="*/ 46851 h 30"/>
                  <a:gd name="T22" fmla="*/ 59056 w 15"/>
                  <a:gd name="T23" fmla="*/ 21457 h 30"/>
                  <a:gd name="T24" fmla="*/ 63424 w 15"/>
                  <a:gd name="T25" fmla="*/ 4263 h 30"/>
                  <a:gd name="T26" fmla="*/ 54408 w 15"/>
                  <a:gd name="T27" fmla="*/ 0 h 3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5"/>
                  <a:gd name="T43" fmla="*/ 0 h 30"/>
                  <a:gd name="T44" fmla="*/ 15 w 15"/>
                  <a:gd name="T45" fmla="*/ 30 h 3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5" h="30">
                    <a:moveTo>
                      <a:pt x="2" y="11"/>
                    </a:moveTo>
                    <a:cubicBezTo>
                      <a:pt x="0" y="16"/>
                      <a:pt x="0" y="22"/>
                      <a:pt x="1" y="28"/>
                    </a:cubicBezTo>
                    <a:cubicBezTo>
                      <a:pt x="1" y="29"/>
                      <a:pt x="3" y="30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6" y="29"/>
                      <a:pt x="6" y="28"/>
                      <a:pt x="6" y="26"/>
                    </a:cubicBezTo>
                    <a:cubicBezTo>
                      <a:pt x="5" y="22"/>
                      <a:pt x="5" y="17"/>
                      <a:pt x="7" y="13"/>
                    </a:cubicBezTo>
                    <a:cubicBezTo>
                      <a:pt x="2" y="11"/>
                      <a:pt x="2" y="11"/>
                      <a:pt x="2" y="11"/>
                    </a:cubicBezTo>
                    <a:moveTo>
                      <a:pt x="12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8" y="3"/>
                      <a:pt x="5" y="5"/>
                      <a:pt x="4" y="8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8"/>
                      <a:pt x="11" y="6"/>
                      <a:pt x="13" y="5"/>
                    </a:cubicBezTo>
                    <a:cubicBezTo>
                      <a:pt x="14" y="4"/>
                      <a:pt x="15" y="2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8" name="Freeform 67">
                <a:extLst>
                  <a:ext uri="{FF2B5EF4-FFF2-40B4-BE49-F238E27FC236}">
                    <a16:creationId xmlns:a16="http://schemas.microsoft.com/office/drawing/2014/main" id="{2379287E-6F4A-4199-AB50-FD7E3563F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397"/>
                <a:ext cx="20" cy="12"/>
              </a:xfrm>
              <a:custGeom>
                <a:avLst/>
                <a:gdLst>
                  <a:gd name="T0" fmla="*/ 4096 w 5"/>
                  <a:gd name="T1" fmla="*/ 0 h 3"/>
                  <a:gd name="T2" fmla="*/ 0 w 5"/>
                  <a:gd name="T3" fmla="*/ 4096 h 3"/>
                  <a:gd name="T4" fmla="*/ 20480 w 5"/>
                  <a:gd name="T5" fmla="*/ 12288 h 3"/>
                  <a:gd name="T6" fmla="*/ 20480 w 5"/>
                  <a:gd name="T7" fmla="*/ 12288 h 3"/>
                  <a:gd name="T8" fmla="*/ 4096 w 5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3"/>
                  <a:gd name="T17" fmla="*/ 5 w 5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3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C1B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19" name="Freeform 68">
                <a:extLst>
                  <a:ext uri="{FF2B5EF4-FFF2-40B4-BE49-F238E27FC236}">
                    <a16:creationId xmlns:a16="http://schemas.microsoft.com/office/drawing/2014/main" id="{2836BDEC-7E46-4796-8763-7D5ED90B9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401"/>
                <a:ext cx="25" cy="16"/>
              </a:xfrm>
              <a:custGeom>
                <a:avLst/>
                <a:gdLst>
                  <a:gd name="T0" fmla="*/ 5138 w 6"/>
                  <a:gd name="T1" fmla="*/ 0 h 4"/>
                  <a:gd name="T2" fmla="*/ 0 w 6"/>
                  <a:gd name="T3" fmla="*/ 8192 h 4"/>
                  <a:gd name="T4" fmla="*/ 26546 w 6"/>
                  <a:gd name="T5" fmla="*/ 16384 h 4"/>
                  <a:gd name="T6" fmla="*/ 31321 w 6"/>
                  <a:gd name="T7" fmla="*/ 8192 h 4"/>
                  <a:gd name="T8" fmla="*/ 5138 w 6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C1B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20" name="Rectangle 69">
                <a:extLst>
                  <a:ext uri="{FF2B5EF4-FFF2-40B4-BE49-F238E27FC236}">
                    <a16:creationId xmlns:a16="http://schemas.microsoft.com/office/drawing/2014/main" id="{8B07624D-4A6F-4E97-9488-561331733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0"/>
                <a:ext cx="854" cy="81"/>
              </a:xfrm>
              <a:prstGeom prst="rect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21" name="Oval 70">
                <a:extLst>
                  <a:ext uri="{FF2B5EF4-FFF2-40B4-BE49-F238E27FC236}">
                    <a16:creationId xmlns:a16="http://schemas.microsoft.com/office/drawing/2014/main" id="{68A4A63E-C9D7-4E42-8745-F18438D5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24"/>
                <a:ext cx="32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22" name="Oval 71">
                <a:extLst>
                  <a:ext uri="{FF2B5EF4-FFF2-40B4-BE49-F238E27FC236}">
                    <a16:creationId xmlns:a16="http://schemas.microsoft.com/office/drawing/2014/main" id="{DF38B2C3-D7BE-4816-83F6-0BF9A3424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24"/>
                <a:ext cx="33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23" name="Oval 72">
                <a:extLst>
                  <a:ext uri="{FF2B5EF4-FFF2-40B4-BE49-F238E27FC236}">
                    <a16:creationId xmlns:a16="http://schemas.microsoft.com/office/drawing/2014/main" id="{D27A2B54-7C75-4E56-B267-EA1FB4262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3" y="24"/>
                <a:ext cx="33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24" name="Rectangle 73">
                <a:extLst>
                  <a:ext uri="{FF2B5EF4-FFF2-40B4-BE49-F238E27FC236}">
                    <a16:creationId xmlns:a16="http://schemas.microsoft.com/office/drawing/2014/main" id="{8B09D312-D32B-41BC-BF0F-D7C796777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118"/>
                <a:ext cx="255" cy="20"/>
              </a:xfrm>
              <a:prstGeom prst="rect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25" name="Rectangle 74">
                <a:extLst>
                  <a:ext uri="{FF2B5EF4-FFF2-40B4-BE49-F238E27FC236}">
                    <a16:creationId xmlns:a16="http://schemas.microsoft.com/office/drawing/2014/main" id="{F614EF51-6BEF-449F-ABF6-CED529085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207"/>
                <a:ext cx="752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26" name="Rectangle 75">
                <a:extLst>
                  <a:ext uri="{FF2B5EF4-FFF2-40B4-BE49-F238E27FC236}">
                    <a16:creationId xmlns:a16="http://schemas.microsoft.com/office/drawing/2014/main" id="{709BB5E1-BD90-4C97-8E7D-5529A4C43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231"/>
                <a:ext cx="218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27" name="Rectangle 76">
                <a:extLst>
                  <a:ext uri="{FF2B5EF4-FFF2-40B4-BE49-F238E27FC236}">
                    <a16:creationId xmlns:a16="http://schemas.microsoft.com/office/drawing/2014/main" id="{0DBF7DF1-C961-4C11-B279-417D5BFAA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255"/>
                <a:ext cx="267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28" name="Rectangle 77">
                <a:extLst>
                  <a:ext uri="{FF2B5EF4-FFF2-40B4-BE49-F238E27FC236}">
                    <a16:creationId xmlns:a16="http://schemas.microsoft.com/office/drawing/2014/main" id="{8B606080-029C-4F5B-8648-21F8C76CA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2" y="255"/>
                <a:ext cx="133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29" name="Rectangle 78">
                <a:extLst>
                  <a:ext uri="{FF2B5EF4-FFF2-40B4-BE49-F238E27FC236}">
                    <a16:creationId xmlns:a16="http://schemas.microsoft.com/office/drawing/2014/main" id="{CFE7D8BA-5FB0-4542-8217-A0AA08366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31"/>
                <a:ext cx="69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30" name="Rectangle 79">
                <a:extLst>
                  <a:ext uri="{FF2B5EF4-FFF2-40B4-BE49-F238E27FC236}">
                    <a16:creationId xmlns:a16="http://schemas.microsoft.com/office/drawing/2014/main" id="{59A56FEA-8102-40D8-9383-DA5E3558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" y="231"/>
                <a:ext cx="207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31" name="Rectangle 80">
                <a:extLst>
                  <a:ext uri="{FF2B5EF4-FFF2-40B4-BE49-F238E27FC236}">
                    <a16:creationId xmlns:a16="http://schemas.microsoft.com/office/drawing/2014/main" id="{66D27B38-57E4-4DAF-BB66-0E7A8DF5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31"/>
                <a:ext cx="24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32" name="Freeform 81">
                <a:extLst>
                  <a:ext uri="{FF2B5EF4-FFF2-40B4-BE49-F238E27FC236}">
                    <a16:creationId xmlns:a16="http://schemas.microsoft.com/office/drawing/2014/main" id="{9DE3C25E-0FA8-4980-85FB-6E33C3251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" y="952"/>
                <a:ext cx="967" cy="725"/>
              </a:xfrm>
              <a:custGeom>
                <a:avLst/>
                <a:gdLst>
                  <a:gd name="T0" fmla="*/ 12 w 967"/>
                  <a:gd name="T1" fmla="*/ 0 h 725"/>
                  <a:gd name="T2" fmla="*/ 0 w 967"/>
                  <a:gd name="T3" fmla="*/ 0 h 725"/>
                  <a:gd name="T4" fmla="*/ 0 w 967"/>
                  <a:gd name="T5" fmla="*/ 85 h 725"/>
                  <a:gd name="T6" fmla="*/ 0 w 967"/>
                  <a:gd name="T7" fmla="*/ 725 h 725"/>
                  <a:gd name="T8" fmla="*/ 801 w 967"/>
                  <a:gd name="T9" fmla="*/ 721 h 725"/>
                  <a:gd name="T10" fmla="*/ 967 w 967"/>
                  <a:gd name="T11" fmla="*/ 551 h 725"/>
                  <a:gd name="T12" fmla="*/ 967 w 967"/>
                  <a:gd name="T13" fmla="*/ 551 h 725"/>
                  <a:gd name="T14" fmla="*/ 814 w 967"/>
                  <a:gd name="T15" fmla="*/ 709 h 725"/>
                  <a:gd name="T16" fmla="*/ 12 w 967"/>
                  <a:gd name="T17" fmla="*/ 713 h 725"/>
                  <a:gd name="T18" fmla="*/ 12 w 967"/>
                  <a:gd name="T19" fmla="*/ 0 h 7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67"/>
                  <a:gd name="T31" fmla="*/ 0 h 725"/>
                  <a:gd name="T32" fmla="*/ 967 w 967"/>
                  <a:gd name="T33" fmla="*/ 725 h 7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67" h="725">
                    <a:moveTo>
                      <a:pt x="12" y="0"/>
                    </a:moveTo>
                    <a:lnTo>
                      <a:pt x="0" y="0"/>
                    </a:lnTo>
                    <a:lnTo>
                      <a:pt x="0" y="85"/>
                    </a:lnTo>
                    <a:lnTo>
                      <a:pt x="0" y="725"/>
                    </a:lnTo>
                    <a:lnTo>
                      <a:pt x="801" y="721"/>
                    </a:lnTo>
                    <a:lnTo>
                      <a:pt x="967" y="551"/>
                    </a:lnTo>
                    <a:lnTo>
                      <a:pt x="814" y="709"/>
                    </a:lnTo>
                    <a:lnTo>
                      <a:pt x="12" y="71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3" name="Freeform 82">
                <a:extLst>
                  <a:ext uri="{FF2B5EF4-FFF2-40B4-BE49-F238E27FC236}">
                    <a16:creationId xmlns:a16="http://schemas.microsoft.com/office/drawing/2014/main" id="{E02C1BE5-53B7-4903-9D58-D8F8980B1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" y="952"/>
                <a:ext cx="967" cy="725"/>
              </a:xfrm>
              <a:custGeom>
                <a:avLst/>
                <a:gdLst>
                  <a:gd name="T0" fmla="*/ 12 w 967"/>
                  <a:gd name="T1" fmla="*/ 0 h 725"/>
                  <a:gd name="T2" fmla="*/ 0 w 967"/>
                  <a:gd name="T3" fmla="*/ 0 h 725"/>
                  <a:gd name="T4" fmla="*/ 0 w 967"/>
                  <a:gd name="T5" fmla="*/ 85 h 725"/>
                  <a:gd name="T6" fmla="*/ 0 w 967"/>
                  <a:gd name="T7" fmla="*/ 725 h 725"/>
                  <a:gd name="T8" fmla="*/ 801 w 967"/>
                  <a:gd name="T9" fmla="*/ 721 h 725"/>
                  <a:gd name="T10" fmla="*/ 967 w 967"/>
                  <a:gd name="T11" fmla="*/ 551 h 725"/>
                  <a:gd name="T12" fmla="*/ 967 w 967"/>
                  <a:gd name="T13" fmla="*/ 551 h 725"/>
                  <a:gd name="T14" fmla="*/ 814 w 967"/>
                  <a:gd name="T15" fmla="*/ 709 h 725"/>
                  <a:gd name="T16" fmla="*/ 12 w 967"/>
                  <a:gd name="T17" fmla="*/ 713 h 725"/>
                  <a:gd name="T18" fmla="*/ 12 w 967"/>
                  <a:gd name="T19" fmla="*/ 0 h 7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67"/>
                  <a:gd name="T31" fmla="*/ 0 h 725"/>
                  <a:gd name="T32" fmla="*/ 967 w 967"/>
                  <a:gd name="T33" fmla="*/ 725 h 7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67" h="725">
                    <a:moveTo>
                      <a:pt x="12" y="0"/>
                    </a:moveTo>
                    <a:lnTo>
                      <a:pt x="0" y="0"/>
                    </a:lnTo>
                    <a:lnTo>
                      <a:pt x="0" y="85"/>
                    </a:lnTo>
                    <a:lnTo>
                      <a:pt x="0" y="725"/>
                    </a:lnTo>
                    <a:lnTo>
                      <a:pt x="801" y="721"/>
                    </a:lnTo>
                    <a:lnTo>
                      <a:pt x="967" y="551"/>
                    </a:lnTo>
                    <a:lnTo>
                      <a:pt x="814" y="709"/>
                    </a:lnTo>
                    <a:lnTo>
                      <a:pt x="12" y="713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4" name="Freeform 83">
                <a:extLst>
                  <a:ext uri="{FF2B5EF4-FFF2-40B4-BE49-F238E27FC236}">
                    <a16:creationId xmlns:a16="http://schemas.microsoft.com/office/drawing/2014/main" id="{083343B2-91D6-413C-AD5B-0E4385488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940"/>
                <a:ext cx="968" cy="725"/>
              </a:xfrm>
              <a:custGeom>
                <a:avLst/>
                <a:gdLst>
                  <a:gd name="T0" fmla="*/ 968 w 968"/>
                  <a:gd name="T1" fmla="*/ 551 h 725"/>
                  <a:gd name="T2" fmla="*/ 968 w 968"/>
                  <a:gd name="T3" fmla="*/ 0 h 725"/>
                  <a:gd name="T4" fmla="*/ 0 w 968"/>
                  <a:gd name="T5" fmla="*/ 0 h 725"/>
                  <a:gd name="T6" fmla="*/ 0 w 968"/>
                  <a:gd name="T7" fmla="*/ 725 h 725"/>
                  <a:gd name="T8" fmla="*/ 802 w 968"/>
                  <a:gd name="T9" fmla="*/ 721 h 725"/>
                  <a:gd name="T10" fmla="*/ 968 w 968"/>
                  <a:gd name="T11" fmla="*/ 551 h 7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8"/>
                  <a:gd name="T19" fmla="*/ 0 h 725"/>
                  <a:gd name="T20" fmla="*/ 968 w 968"/>
                  <a:gd name="T21" fmla="*/ 725 h 7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8" h="725">
                    <a:moveTo>
                      <a:pt x="968" y="551"/>
                    </a:moveTo>
                    <a:lnTo>
                      <a:pt x="968" y="0"/>
                    </a:lnTo>
                    <a:lnTo>
                      <a:pt x="0" y="0"/>
                    </a:lnTo>
                    <a:lnTo>
                      <a:pt x="0" y="725"/>
                    </a:lnTo>
                    <a:lnTo>
                      <a:pt x="802" y="721"/>
                    </a:lnTo>
                    <a:lnTo>
                      <a:pt x="968" y="551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5" name="Freeform 84">
                <a:extLst>
                  <a:ext uri="{FF2B5EF4-FFF2-40B4-BE49-F238E27FC236}">
                    <a16:creationId xmlns:a16="http://schemas.microsoft.com/office/drawing/2014/main" id="{68D1E7AB-D01F-4888-A4E0-CE5A1842E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940"/>
                <a:ext cx="968" cy="725"/>
              </a:xfrm>
              <a:custGeom>
                <a:avLst/>
                <a:gdLst>
                  <a:gd name="T0" fmla="*/ 968 w 968"/>
                  <a:gd name="T1" fmla="*/ 551 h 725"/>
                  <a:gd name="T2" fmla="*/ 968 w 968"/>
                  <a:gd name="T3" fmla="*/ 0 h 725"/>
                  <a:gd name="T4" fmla="*/ 0 w 968"/>
                  <a:gd name="T5" fmla="*/ 0 h 725"/>
                  <a:gd name="T6" fmla="*/ 0 w 968"/>
                  <a:gd name="T7" fmla="*/ 725 h 725"/>
                  <a:gd name="T8" fmla="*/ 802 w 968"/>
                  <a:gd name="T9" fmla="*/ 721 h 725"/>
                  <a:gd name="T10" fmla="*/ 968 w 968"/>
                  <a:gd name="T11" fmla="*/ 551 h 7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8"/>
                  <a:gd name="T19" fmla="*/ 0 h 725"/>
                  <a:gd name="T20" fmla="*/ 968 w 968"/>
                  <a:gd name="T21" fmla="*/ 725 h 7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8" h="725">
                    <a:moveTo>
                      <a:pt x="968" y="551"/>
                    </a:moveTo>
                    <a:lnTo>
                      <a:pt x="968" y="0"/>
                    </a:lnTo>
                    <a:lnTo>
                      <a:pt x="0" y="0"/>
                    </a:lnTo>
                    <a:lnTo>
                      <a:pt x="0" y="725"/>
                    </a:lnTo>
                    <a:lnTo>
                      <a:pt x="802" y="721"/>
                    </a:lnTo>
                    <a:lnTo>
                      <a:pt x="968" y="5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6" name="Freeform 85">
                <a:extLst>
                  <a:ext uri="{FF2B5EF4-FFF2-40B4-BE49-F238E27FC236}">
                    <a16:creationId xmlns:a16="http://schemas.microsoft.com/office/drawing/2014/main" id="{E640FA9F-6939-4B65-A862-BFD58FF88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" y="1487"/>
                <a:ext cx="166" cy="174"/>
              </a:xfrm>
              <a:custGeom>
                <a:avLst/>
                <a:gdLst>
                  <a:gd name="T0" fmla="*/ 0 w 166"/>
                  <a:gd name="T1" fmla="*/ 0 h 174"/>
                  <a:gd name="T2" fmla="*/ 0 w 166"/>
                  <a:gd name="T3" fmla="*/ 174 h 174"/>
                  <a:gd name="T4" fmla="*/ 166 w 166"/>
                  <a:gd name="T5" fmla="*/ 4 h 174"/>
                  <a:gd name="T6" fmla="*/ 0 w 166"/>
                  <a:gd name="T7" fmla="*/ 0 h 1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6"/>
                  <a:gd name="T13" fmla="*/ 0 h 174"/>
                  <a:gd name="T14" fmla="*/ 166 w 166"/>
                  <a:gd name="T15" fmla="*/ 174 h 1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6" h="174">
                    <a:moveTo>
                      <a:pt x="0" y="0"/>
                    </a:moveTo>
                    <a:lnTo>
                      <a:pt x="0" y="174"/>
                    </a:lnTo>
                    <a:lnTo>
                      <a:pt x="16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7" name="Freeform 86">
                <a:extLst>
                  <a:ext uri="{FF2B5EF4-FFF2-40B4-BE49-F238E27FC236}">
                    <a16:creationId xmlns:a16="http://schemas.microsoft.com/office/drawing/2014/main" id="{248FAD2C-18A4-40A3-AC43-1C02E21FE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" y="1491"/>
                <a:ext cx="166" cy="170"/>
              </a:xfrm>
              <a:custGeom>
                <a:avLst/>
                <a:gdLst>
                  <a:gd name="T0" fmla="*/ 8 w 166"/>
                  <a:gd name="T1" fmla="*/ 8 h 170"/>
                  <a:gd name="T2" fmla="*/ 0 w 166"/>
                  <a:gd name="T3" fmla="*/ 170 h 170"/>
                  <a:gd name="T4" fmla="*/ 166 w 166"/>
                  <a:gd name="T5" fmla="*/ 0 h 170"/>
                  <a:gd name="T6" fmla="*/ 8 w 166"/>
                  <a:gd name="T7" fmla="*/ 8 h 1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6"/>
                  <a:gd name="T13" fmla="*/ 0 h 170"/>
                  <a:gd name="T14" fmla="*/ 166 w 166"/>
                  <a:gd name="T15" fmla="*/ 170 h 1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6" h="170">
                    <a:moveTo>
                      <a:pt x="8" y="8"/>
                    </a:moveTo>
                    <a:lnTo>
                      <a:pt x="0" y="170"/>
                    </a:lnTo>
                    <a:lnTo>
                      <a:pt x="166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2E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8" name="Rectangle 87">
                <a:extLst>
                  <a:ext uri="{FF2B5EF4-FFF2-40B4-BE49-F238E27FC236}">
                    <a16:creationId xmlns:a16="http://schemas.microsoft.com/office/drawing/2014/main" id="{6793129B-99B5-471B-BA9C-C15BCDAEB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940"/>
                <a:ext cx="968" cy="85"/>
              </a:xfrm>
              <a:prstGeom prst="rect">
                <a:avLst/>
              </a:prstGeom>
              <a:solidFill>
                <a:srgbClr val="68C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39" name="Rectangle 88">
                <a:extLst>
                  <a:ext uri="{FF2B5EF4-FFF2-40B4-BE49-F238E27FC236}">
                    <a16:creationId xmlns:a16="http://schemas.microsoft.com/office/drawing/2014/main" id="{B3F5A755-74A0-49D6-AF9D-1515B3881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940"/>
                <a:ext cx="968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40" name="Oval 89">
                <a:extLst>
                  <a:ext uri="{FF2B5EF4-FFF2-40B4-BE49-F238E27FC236}">
                    <a16:creationId xmlns:a16="http://schemas.microsoft.com/office/drawing/2014/main" id="{DF5A4CAD-BFAE-4942-B1A1-4F5620FDD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964"/>
                <a:ext cx="36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41" name="Oval 90">
                <a:extLst>
                  <a:ext uri="{FF2B5EF4-FFF2-40B4-BE49-F238E27FC236}">
                    <a16:creationId xmlns:a16="http://schemas.microsoft.com/office/drawing/2014/main" id="{DEAE7763-A855-445F-9863-F05B0664E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964"/>
                <a:ext cx="36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42" name="Oval 91">
                <a:extLst>
                  <a:ext uri="{FF2B5EF4-FFF2-40B4-BE49-F238E27FC236}">
                    <a16:creationId xmlns:a16="http://schemas.microsoft.com/office/drawing/2014/main" id="{BF11CCAA-27AD-4813-9C99-05F26DF7C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964"/>
                <a:ext cx="40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43" name="Rectangle 92">
                <a:extLst>
                  <a:ext uri="{FF2B5EF4-FFF2-40B4-BE49-F238E27FC236}">
                    <a16:creationId xmlns:a16="http://schemas.microsoft.com/office/drawing/2014/main" id="{E5B98F17-2241-4AAD-BCFF-5A81A0277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1065"/>
                <a:ext cx="405" cy="49"/>
              </a:xfrm>
              <a:prstGeom prst="rect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44" name="Rectangle 93">
                <a:extLst>
                  <a:ext uri="{FF2B5EF4-FFF2-40B4-BE49-F238E27FC236}">
                    <a16:creationId xmlns:a16="http://schemas.microsoft.com/office/drawing/2014/main" id="{15245016-A129-403D-8861-B90536E63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276"/>
                <a:ext cx="611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45" name="Rectangle 94">
                <a:extLst>
                  <a:ext uri="{FF2B5EF4-FFF2-40B4-BE49-F238E27FC236}">
                    <a16:creationId xmlns:a16="http://schemas.microsoft.com/office/drawing/2014/main" id="{AF64D22B-57E1-4E53-BDFF-73F1748C3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276"/>
                <a:ext cx="44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46" name="Rectangle 95">
                <a:extLst>
                  <a:ext uri="{FF2B5EF4-FFF2-40B4-BE49-F238E27FC236}">
                    <a16:creationId xmlns:a16="http://schemas.microsoft.com/office/drawing/2014/main" id="{8C810DC0-1FDC-4DB1-A5D0-F5ABBBC69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304"/>
                <a:ext cx="178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47" name="Rectangle 96">
                <a:extLst>
                  <a:ext uri="{FF2B5EF4-FFF2-40B4-BE49-F238E27FC236}">
                    <a16:creationId xmlns:a16="http://schemas.microsoft.com/office/drawing/2014/main" id="{1CCC4EE2-9DEA-4FE7-A53A-2D4112326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333"/>
                <a:ext cx="21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48" name="Rectangle 97">
                <a:extLst>
                  <a:ext uri="{FF2B5EF4-FFF2-40B4-BE49-F238E27FC236}">
                    <a16:creationId xmlns:a16="http://schemas.microsoft.com/office/drawing/2014/main" id="{1E4715B6-DEBE-43FC-8EF9-369F8D136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" y="1333"/>
                <a:ext cx="110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49" name="Rectangle 98">
                <a:extLst>
                  <a:ext uri="{FF2B5EF4-FFF2-40B4-BE49-F238E27FC236}">
                    <a16:creationId xmlns:a16="http://schemas.microsoft.com/office/drawing/2014/main" id="{34571722-E3A9-4DBD-B687-1AF82BEFB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304"/>
                <a:ext cx="57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50" name="Rectangle 99">
                <a:extLst>
                  <a:ext uri="{FF2B5EF4-FFF2-40B4-BE49-F238E27FC236}">
                    <a16:creationId xmlns:a16="http://schemas.microsoft.com/office/drawing/2014/main" id="{F0823D78-5B29-41ED-A6A3-D5B328155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1304"/>
                <a:ext cx="170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51" name="Rectangle 100">
                <a:extLst>
                  <a:ext uri="{FF2B5EF4-FFF2-40B4-BE49-F238E27FC236}">
                    <a16:creationId xmlns:a16="http://schemas.microsoft.com/office/drawing/2014/main" id="{1AA94C77-F99C-4F67-8DDC-2FEADC01F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304"/>
                <a:ext cx="20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52" name="Rectangle 101">
                <a:extLst>
                  <a:ext uri="{FF2B5EF4-FFF2-40B4-BE49-F238E27FC236}">
                    <a16:creationId xmlns:a16="http://schemas.microsoft.com/office/drawing/2014/main" id="{6D394198-69F7-42D0-BDE0-62136431C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2" y="1304"/>
                <a:ext cx="372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53" name="Rectangle 102">
                <a:extLst>
                  <a:ext uri="{FF2B5EF4-FFF2-40B4-BE49-F238E27FC236}">
                    <a16:creationId xmlns:a16="http://schemas.microsoft.com/office/drawing/2014/main" id="{385C11D5-3A30-4819-8223-03778EE48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361"/>
                <a:ext cx="611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54" name="Rectangle 103">
                <a:extLst>
                  <a:ext uri="{FF2B5EF4-FFF2-40B4-BE49-F238E27FC236}">
                    <a16:creationId xmlns:a16="http://schemas.microsoft.com/office/drawing/2014/main" id="{4DB113C9-C3B8-474C-B298-DED38B340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361"/>
                <a:ext cx="4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55" name="Rectangle 104">
                <a:extLst>
                  <a:ext uri="{FF2B5EF4-FFF2-40B4-BE49-F238E27FC236}">
                    <a16:creationId xmlns:a16="http://schemas.microsoft.com/office/drawing/2014/main" id="{638EEB60-0005-470E-BF95-0A6A1EE65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386"/>
                <a:ext cx="178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56" name="Rectangle 105">
                <a:extLst>
                  <a:ext uri="{FF2B5EF4-FFF2-40B4-BE49-F238E27FC236}">
                    <a16:creationId xmlns:a16="http://schemas.microsoft.com/office/drawing/2014/main" id="{6E2378D2-50B0-4F42-AAEA-BE400168B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414"/>
                <a:ext cx="214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57" name="Rectangle 106">
                <a:extLst>
                  <a:ext uri="{FF2B5EF4-FFF2-40B4-BE49-F238E27FC236}">
                    <a16:creationId xmlns:a16="http://schemas.microsoft.com/office/drawing/2014/main" id="{35AEB49F-B79D-4F82-AD20-45F690196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" y="1414"/>
                <a:ext cx="11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58" name="Rectangle 107">
                <a:extLst>
                  <a:ext uri="{FF2B5EF4-FFF2-40B4-BE49-F238E27FC236}">
                    <a16:creationId xmlns:a16="http://schemas.microsoft.com/office/drawing/2014/main" id="{A131AA1D-EA2D-4587-8467-9D14942D0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386"/>
                <a:ext cx="57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59" name="Rectangle 108">
                <a:extLst>
                  <a:ext uri="{FF2B5EF4-FFF2-40B4-BE49-F238E27FC236}">
                    <a16:creationId xmlns:a16="http://schemas.microsoft.com/office/drawing/2014/main" id="{9C697DDD-C79E-4FD7-9AC4-78BDA0723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1386"/>
                <a:ext cx="17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60" name="Rectangle 109">
                <a:extLst>
                  <a:ext uri="{FF2B5EF4-FFF2-40B4-BE49-F238E27FC236}">
                    <a16:creationId xmlns:a16="http://schemas.microsoft.com/office/drawing/2014/main" id="{64BE91FE-CADB-4A3D-A6C7-DE7560568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386"/>
                <a:ext cx="2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61" name="Rectangle 110">
                <a:extLst>
                  <a:ext uri="{FF2B5EF4-FFF2-40B4-BE49-F238E27FC236}">
                    <a16:creationId xmlns:a16="http://schemas.microsoft.com/office/drawing/2014/main" id="{B286A819-45FB-4EAD-A20D-A8086AB3A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2" y="1386"/>
                <a:ext cx="372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62" name="Rectangle 111">
                <a:extLst>
                  <a:ext uri="{FF2B5EF4-FFF2-40B4-BE49-F238E27FC236}">
                    <a16:creationId xmlns:a16="http://schemas.microsoft.com/office/drawing/2014/main" id="{C9C60A16-3B42-4A9C-8975-6C16E46E6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442"/>
                <a:ext cx="611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63" name="Rectangle 112">
                <a:extLst>
                  <a:ext uri="{FF2B5EF4-FFF2-40B4-BE49-F238E27FC236}">
                    <a16:creationId xmlns:a16="http://schemas.microsoft.com/office/drawing/2014/main" id="{DE5424A9-6B9C-4AF6-B14A-305C6CE9F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42"/>
                <a:ext cx="4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64" name="Rectangle 113">
                <a:extLst>
                  <a:ext uri="{FF2B5EF4-FFF2-40B4-BE49-F238E27FC236}">
                    <a16:creationId xmlns:a16="http://schemas.microsoft.com/office/drawing/2014/main" id="{322081E9-A64E-4CC5-A427-3FFBD6188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467"/>
                <a:ext cx="178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65" name="Rectangle 114">
                <a:extLst>
                  <a:ext uri="{FF2B5EF4-FFF2-40B4-BE49-F238E27FC236}">
                    <a16:creationId xmlns:a16="http://schemas.microsoft.com/office/drawing/2014/main" id="{F181DABF-C816-4CB1-AAE0-8DDCFD67F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1495"/>
                <a:ext cx="21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66" name="Rectangle 115">
                <a:extLst>
                  <a:ext uri="{FF2B5EF4-FFF2-40B4-BE49-F238E27FC236}">
                    <a16:creationId xmlns:a16="http://schemas.microsoft.com/office/drawing/2014/main" id="{EC35397E-CF8C-4291-AC20-3BE856457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" y="1495"/>
                <a:ext cx="110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67" name="Rectangle 116">
                <a:extLst>
                  <a:ext uri="{FF2B5EF4-FFF2-40B4-BE49-F238E27FC236}">
                    <a16:creationId xmlns:a16="http://schemas.microsoft.com/office/drawing/2014/main" id="{DFD7F08E-7DE9-4C6B-9009-27A7BFDAA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467"/>
                <a:ext cx="57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68" name="Rectangle 117">
                <a:extLst>
                  <a:ext uri="{FF2B5EF4-FFF2-40B4-BE49-F238E27FC236}">
                    <a16:creationId xmlns:a16="http://schemas.microsoft.com/office/drawing/2014/main" id="{E44FF686-64B4-44E2-9B6A-D45ADAABF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1467"/>
                <a:ext cx="17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69" name="Rectangle 118">
                <a:extLst>
                  <a:ext uri="{FF2B5EF4-FFF2-40B4-BE49-F238E27FC236}">
                    <a16:creationId xmlns:a16="http://schemas.microsoft.com/office/drawing/2014/main" id="{EDE15094-74D0-4CED-96FD-283847D75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467"/>
                <a:ext cx="2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70" name="Rectangle 119">
                <a:extLst>
                  <a:ext uri="{FF2B5EF4-FFF2-40B4-BE49-F238E27FC236}">
                    <a16:creationId xmlns:a16="http://schemas.microsoft.com/office/drawing/2014/main" id="{EC904085-2594-4CA4-A2DA-FDE0A0F2F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2" y="1467"/>
                <a:ext cx="372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71" name="Freeform 120">
                <a:extLst>
                  <a:ext uri="{FF2B5EF4-FFF2-40B4-BE49-F238E27FC236}">
                    <a16:creationId xmlns:a16="http://schemas.microsoft.com/office/drawing/2014/main" id="{7EFEC52E-67FC-4B04-8865-E32E501A8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" y="1175"/>
                <a:ext cx="41" cy="53"/>
              </a:xfrm>
              <a:custGeom>
                <a:avLst/>
                <a:gdLst>
                  <a:gd name="T0" fmla="*/ 0 w 10"/>
                  <a:gd name="T1" fmla="*/ 27107 h 13"/>
                  <a:gd name="T2" fmla="*/ 4555 w 10"/>
                  <a:gd name="T3" fmla="*/ 22639 h 13"/>
                  <a:gd name="T4" fmla="*/ 42931 w 10"/>
                  <a:gd name="T5" fmla="*/ 0 h 13"/>
                  <a:gd name="T6" fmla="*/ 42931 w 10"/>
                  <a:gd name="T7" fmla="*/ 0 h 13"/>
                  <a:gd name="T8" fmla="*/ 47486 w 10"/>
                  <a:gd name="T9" fmla="*/ 4403 h 13"/>
                  <a:gd name="T10" fmla="*/ 42931 w 10"/>
                  <a:gd name="T11" fmla="*/ 4403 h 13"/>
                  <a:gd name="T12" fmla="*/ 9311 w 10"/>
                  <a:gd name="T13" fmla="*/ 27107 h 13"/>
                  <a:gd name="T14" fmla="*/ 42931 w 10"/>
                  <a:gd name="T15" fmla="*/ 50546 h 13"/>
                  <a:gd name="T16" fmla="*/ 47486 w 10"/>
                  <a:gd name="T17" fmla="*/ 55234 h 13"/>
                  <a:gd name="T18" fmla="*/ 42931 w 10"/>
                  <a:gd name="T19" fmla="*/ 59702 h 13"/>
                  <a:gd name="T20" fmla="*/ 42931 w 10"/>
                  <a:gd name="T21" fmla="*/ 55234 h 13"/>
                  <a:gd name="T22" fmla="*/ 4555 w 10"/>
                  <a:gd name="T23" fmla="*/ 32595 h 13"/>
                  <a:gd name="T24" fmla="*/ 0 w 10"/>
                  <a:gd name="T25" fmla="*/ 27107 h 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"/>
                  <a:gd name="T40" fmla="*/ 0 h 13"/>
                  <a:gd name="T41" fmla="*/ 10 w 10"/>
                  <a:gd name="T42" fmla="*/ 13 h 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" h="13">
                    <a:moveTo>
                      <a:pt x="0" y="6"/>
                    </a:moveTo>
                    <a:cubicBezTo>
                      <a:pt x="0" y="6"/>
                      <a:pt x="0" y="5"/>
                      <a:pt x="1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2" y="8"/>
                      <a:pt x="1" y="7"/>
                    </a:cubicBezTo>
                    <a:cubicBezTo>
                      <a:pt x="0" y="7"/>
                      <a:pt x="0" y="7"/>
                      <a:pt x="0" y="6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2" name="Freeform 121">
                <a:extLst>
                  <a:ext uri="{FF2B5EF4-FFF2-40B4-BE49-F238E27FC236}">
                    <a16:creationId xmlns:a16="http://schemas.microsoft.com/office/drawing/2014/main" id="{EA2BC4CE-7147-4182-88F0-451A734B3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" y="1159"/>
                <a:ext cx="36" cy="73"/>
              </a:xfrm>
              <a:custGeom>
                <a:avLst/>
                <a:gdLst>
                  <a:gd name="T0" fmla="*/ 8 w 36"/>
                  <a:gd name="T1" fmla="*/ 73 h 73"/>
                  <a:gd name="T2" fmla="*/ 4 w 36"/>
                  <a:gd name="T3" fmla="*/ 73 h 73"/>
                  <a:gd name="T4" fmla="*/ 4 w 36"/>
                  <a:gd name="T5" fmla="*/ 73 h 73"/>
                  <a:gd name="T6" fmla="*/ 0 w 36"/>
                  <a:gd name="T7" fmla="*/ 73 h 73"/>
                  <a:gd name="T8" fmla="*/ 0 w 36"/>
                  <a:gd name="T9" fmla="*/ 69 h 73"/>
                  <a:gd name="T10" fmla="*/ 32 w 36"/>
                  <a:gd name="T11" fmla="*/ 0 h 73"/>
                  <a:gd name="T12" fmla="*/ 36 w 36"/>
                  <a:gd name="T13" fmla="*/ 0 h 73"/>
                  <a:gd name="T14" fmla="*/ 36 w 36"/>
                  <a:gd name="T15" fmla="*/ 0 h 73"/>
                  <a:gd name="T16" fmla="*/ 36 w 36"/>
                  <a:gd name="T17" fmla="*/ 4 h 73"/>
                  <a:gd name="T18" fmla="*/ 36 w 36"/>
                  <a:gd name="T19" fmla="*/ 4 h 73"/>
                  <a:gd name="T20" fmla="*/ 8 w 36"/>
                  <a:gd name="T21" fmla="*/ 73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"/>
                  <a:gd name="T34" fmla="*/ 0 h 73"/>
                  <a:gd name="T35" fmla="*/ 36 w 36"/>
                  <a:gd name="T36" fmla="*/ 73 h 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" h="73">
                    <a:moveTo>
                      <a:pt x="8" y="73"/>
                    </a:moveTo>
                    <a:lnTo>
                      <a:pt x="4" y="73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4"/>
                    </a:lnTo>
                    <a:lnTo>
                      <a:pt x="8" y="7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3" name="Freeform 122">
                <a:extLst>
                  <a:ext uri="{FF2B5EF4-FFF2-40B4-BE49-F238E27FC236}">
                    <a16:creationId xmlns:a16="http://schemas.microsoft.com/office/drawing/2014/main" id="{DA3651A4-B891-49F5-A27E-A1CD6AB39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4" y="1159"/>
                <a:ext cx="49" cy="73"/>
              </a:xfrm>
              <a:custGeom>
                <a:avLst/>
                <a:gdLst>
                  <a:gd name="T0" fmla="*/ 0 w 12"/>
                  <a:gd name="T1" fmla="*/ 4344 h 18"/>
                  <a:gd name="T2" fmla="*/ 4418 w 12"/>
                  <a:gd name="T3" fmla="*/ 0 h 18"/>
                  <a:gd name="T4" fmla="*/ 32814 w 12"/>
                  <a:gd name="T5" fmla="*/ 0 h 18"/>
                  <a:gd name="T6" fmla="*/ 55623 w 12"/>
                  <a:gd name="T7" fmla="*/ 21941 h 18"/>
                  <a:gd name="T8" fmla="*/ 32814 w 12"/>
                  <a:gd name="T9" fmla="*/ 44887 h 18"/>
                  <a:gd name="T10" fmla="*/ 4418 w 12"/>
                  <a:gd name="T11" fmla="*/ 44887 h 18"/>
                  <a:gd name="T12" fmla="*/ 4418 w 12"/>
                  <a:gd name="T13" fmla="*/ 80049 h 18"/>
                  <a:gd name="T14" fmla="*/ 4418 w 12"/>
                  <a:gd name="T15" fmla="*/ 80049 h 18"/>
                  <a:gd name="T16" fmla="*/ 0 w 12"/>
                  <a:gd name="T17" fmla="*/ 80049 h 18"/>
                  <a:gd name="T18" fmla="*/ 0 w 12"/>
                  <a:gd name="T19" fmla="*/ 4344 h 18"/>
                  <a:gd name="T20" fmla="*/ 32814 w 12"/>
                  <a:gd name="T21" fmla="*/ 35150 h 18"/>
                  <a:gd name="T22" fmla="*/ 51140 w 12"/>
                  <a:gd name="T23" fmla="*/ 21941 h 18"/>
                  <a:gd name="T24" fmla="*/ 32814 w 12"/>
                  <a:gd name="T25" fmla="*/ 4344 h 18"/>
                  <a:gd name="T26" fmla="*/ 4418 w 12"/>
                  <a:gd name="T27" fmla="*/ 4344 h 18"/>
                  <a:gd name="T28" fmla="*/ 4418 w 12"/>
                  <a:gd name="T29" fmla="*/ 35150 h 18"/>
                  <a:gd name="T30" fmla="*/ 32814 w 12"/>
                  <a:gd name="T31" fmla="*/ 35150 h 1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"/>
                  <a:gd name="T49" fmla="*/ 0 h 18"/>
                  <a:gd name="T50" fmla="*/ 12 w 12"/>
                  <a:gd name="T51" fmla="*/ 18 h 1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" h="18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0" y="0"/>
                      <a:pt x="12" y="2"/>
                      <a:pt x="12" y="5"/>
                    </a:cubicBezTo>
                    <a:cubicBezTo>
                      <a:pt x="12" y="7"/>
                      <a:pt x="10" y="10"/>
                      <a:pt x="7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0" y="1"/>
                    </a:lnTo>
                    <a:close/>
                    <a:moveTo>
                      <a:pt x="7" y="8"/>
                    </a:moveTo>
                    <a:cubicBezTo>
                      <a:pt x="9" y="8"/>
                      <a:pt x="11" y="7"/>
                      <a:pt x="11" y="5"/>
                    </a:cubicBezTo>
                    <a:cubicBezTo>
                      <a:pt x="11" y="3"/>
                      <a:pt x="9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8"/>
                      <a:pt x="1" y="8"/>
                      <a:pt x="1" y="8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4" name="Freeform 123">
                <a:extLst>
                  <a:ext uri="{FF2B5EF4-FFF2-40B4-BE49-F238E27FC236}">
                    <a16:creationId xmlns:a16="http://schemas.microsoft.com/office/drawing/2014/main" id="{3ED8079F-097C-4906-ABE1-2A3538C24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5" y="1187"/>
                <a:ext cx="4" cy="45"/>
              </a:xfrm>
              <a:custGeom>
                <a:avLst/>
                <a:gdLst>
                  <a:gd name="T0" fmla="*/ 0 w 1"/>
                  <a:gd name="T1" fmla="*/ 4451 h 11"/>
                  <a:gd name="T2" fmla="*/ 4096 w 1"/>
                  <a:gd name="T3" fmla="*/ 0 h 11"/>
                  <a:gd name="T4" fmla="*/ 4096 w 1"/>
                  <a:gd name="T5" fmla="*/ 4451 h 11"/>
                  <a:gd name="T6" fmla="*/ 4096 w 1"/>
                  <a:gd name="T7" fmla="*/ 9237 h 11"/>
                  <a:gd name="T8" fmla="*/ 4096 w 1"/>
                  <a:gd name="T9" fmla="*/ 13688 h 11"/>
                  <a:gd name="T10" fmla="*/ 0 w 1"/>
                  <a:gd name="T11" fmla="*/ 9237 h 11"/>
                  <a:gd name="T12" fmla="*/ 0 w 1"/>
                  <a:gd name="T13" fmla="*/ 4451 h 11"/>
                  <a:gd name="T14" fmla="*/ 0 w 1"/>
                  <a:gd name="T15" fmla="*/ 47025 h 11"/>
                  <a:gd name="T16" fmla="*/ 4096 w 1"/>
                  <a:gd name="T17" fmla="*/ 42308 h 11"/>
                  <a:gd name="T18" fmla="*/ 4096 w 1"/>
                  <a:gd name="T19" fmla="*/ 47025 h 11"/>
                  <a:gd name="T20" fmla="*/ 4096 w 1"/>
                  <a:gd name="T21" fmla="*/ 51545 h 11"/>
                  <a:gd name="T22" fmla="*/ 4096 w 1"/>
                  <a:gd name="T23" fmla="*/ 51545 h 11"/>
                  <a:gd name="T24" fmla="*/ 0 w 1"/>
                  <a:gd name="T25" fmla="*/ 51545 h 11"/>
                  <a:gd name="T26" fmla="*/ 0 w 1"/>
                  <a:gd name="T27" fmla="*/ 47025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"/>
                  <a:gd name="T43" fmla="*/ 0 h 11"/>
                  <a:gd name="T44" fmla="*/ 1 w 1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" h="1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lnTo>
                      <a:pt x="0" y="1"/>
                    </a:lnTo>
                    <a:close/>
                    <a:moveTo>
                      <a:pt x="0" y="10"/>
                    </a:move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5" name="Freeform 124">
                <a:extLst>
                  <a:ext uri="{FF2B5EF4-FFF2-40B4-BE49-F238E27FC236}">
                    <a16:creationId xmlns:a16="http://schemas.microsoft.com/office/drawing/2014/main" id="{D2E28848-2BD9-4C98-8801-BA52ED410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1163"/>
                <a:ext cx="24" cy="69"/>
              </a:xfrm>
              <a:custGeom>
                <a:avLst/>
                <a:gdLst>
                  <a:gd name="T0" fmla="*/ 20480 w 6"/>
                  <a:gd name="T1" fmla="*/ 0 h 17"/>
                  <a:gd name="T2" fmla="*/ 20480 w 6"/>
                  <a:gd name="T3" fmla="*/ 0 h 17"/>
                  <a:gd name="T4" fmla="*/ 24576 w 6"/>
                  <a:gd name="T5" fmla="*/ 4351 h 17"/>
                  <a:gd name="T6" fmla="*/ 24576 w 6"/>
                  <a:gd name="T7" fmla="*/ 75961 h 17"/>
                  <a:gd name="T8" fmla="*/ 24576 w 6"/>
                  <a:gd name="T9" fmla="*/ 75961 h 17"/>
                  <a:gd name="T10" fmla="*/ 20480 w 6"/>
                  <a:gd name="T11" fmla="*/ 75961 h 17"/>
                  <a:gd name="T12" fmla="*/ 20480 w 6"/>
                  <a:gd name="T13" fmla="*/ 4351 h 17"/>
                  <a:gd name="T14" fmla="*/ 4096 w 6"/>
                  <a:gd name="T15" fmla="*/ 17660 h 17"/>
                  <a:gd name="T16" fmla="*/ 4096 w 6"/>
                  <a:gd name="T17" fmla="*/ 17660 h 17"/>
                  <a:gd name="T18" fmla="*/ 0 w 6"/>
                  <a:gd name="T19" fmla="*/ 17660 h 17"/>
                  <a:gd name="T20" fmla="*/ 0 w 6"/>
                  <a:gd name="T21" fmla="*/ 13313 h 17"/>
                  <a:gd name="T22" fmla="*/ 20480 w 6"/>
                  <a:gd name="T23" fmla="*/ 0 h 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"/>
                  <a:gd name="T37" fmla="*/ 0 h 17"/>
                  <a:gd name="T38" fmla="*/ 6 w 6"/>
                  <a:gd name="T39" fmla="*/ 17 h 1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" h="17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6" name="Freeform 125">
                <a:extLst>
                  <a:ext uri="{FF2B5EF4-FFF2-40B4-BE49-F238E27FC236}">
                    <a16:creationId xmlns:a16="http://schemas.microsoft.com/office/drawing/2014/main" id="{BC23F46F-0243-4AE8-B743-1931F4896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7" y="1175"/>
                <a:ext cx="41" cy="53"/>
              </a:xfrm>
              <a:custGeom>
                <a:avLst/>
                <a:gdLst>
                  <a:gd name="T0" fmla="*/ 4555 w 10"/>
                  <a:gd name="T1" fmla="*/ 55234 h 13"/>
                  <a:gd name="T2" fmla="*/ 4555 w 10"/>
                  <a:gd name="T3" fmla="*/ 59702 h 13"/>
                  <a:gd name="T4" fmla="*/ 0 w 10"/>
                  <a:gd name="T5" fmla="*/ 55234 h 13"/>
                  <a:gd name="T6" fmla="*/ 0 w 10"/>
                  <a:gd name="T7" fmla="*/ 50546 h 13"/>
                  <a:gd name="T8" fmla="*/ 38175 w 10"/>
                  <a:gd name="T9" fmla="*/ 27107 h 13"/>
                  <a:gd name="T10" fmla="*/ 0 w 10"/>
                  <a:gd name="T11" fmla="*/ 4403 h 13"/>
                  <a:gd name="T12" fmla="*/ 0 w 10"/>
                  <a:gd name="T13" fmla="*/ 4403 h 13"/>
                  <a:gd name="T14" fmla="*/ 4555 w 10"/>
                  <a:gd name="T15" fmla="*/ 0 h 13"/>
                  <a:gd name="T16" fmla="*/ 4555 w 10"/>
                  <a:gd name="T17" fmla="*/ 0 h 13"/>
                  <a:gd name="T18" fmla="*/ 42931 w 10"/>
                  <a:gd name="T19" fmla="*/ 22639 h 13"/>
                  <a:gd name="T20" fmla="*/ 47486 w 10"/>
                  <a:gd name="T21" fmla="*/ 27107 h 13"/>
                  <a:gd name="T22" fmla="*/ 42931 w 10"/>
                  <a:gd name="T23" fmla="*/ 32595 h 13"/>
                  <a:gd name="T24" fmla="*/ 4555 w 10"/>
                  <a:gd name="T25" fmla="*/ 55234 h 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"/>
                  <a:gd name="T40" fmla="*/ 0 h 13"/>
                  <a:gd name="T41" fmla="*/ 10 w 10"/>
                  <a:gd name="T42" fmla="*/ 13 h 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" h="13">
                    <a:moveTo>
                      <a:pt x="1" y="12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6"/>
                      <a:pt x="10" y="6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8" y="8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7" name="Rectangle 126">
                <a:extLst>
                  <a:ext uri="{FF2B5EF4-FFF2-40B4-BE49-F238E27FC236}">
                    <a16:creationId xmlns:a16="http://schemas.microsoft.com/office/drawing/2014/main" id="{1C78AEDB-8F01-4FF1-BA65-5F5F91723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1223"/>
                <a:ext cx="319" cy="21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678" name="Freeform 127">
                <a:extLst>
                  <a:ext uri="{FF2B5EF4-FFF2-40B4-BE49-F238E27FC236}">
                    <a16:creationId xmlns:a16="http://schemas.microsoft.com/office/drawing/2014/main" id="{6389D213-02F9-4419-AA10-CC4B231683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9" y="802"/>
                <a:ext cx="255" cy="442"/>
              </a:xfrm>
              <a:custGeom>
                <a:avLst/>
                <a:gdLst>
                  <a:gd name="T0" fmla="*/ 276991 w 63"/>
                  <a:gd name="T1" fmla="*/ 466943 h 109"/>
                  <a:gd name="T2" fmla="*/ 233495 w 63"/>
                  <a:gd name="T3" fmla="*/ 466943 h 109"/>
                  <a:gd name="T4" fmla="*/ 233495 w 63"/>
                  <a:gd name="T5" fmla="*/ 484554 h 109"/>
                  <a:gd name="T6" fmla="*/ 276991 w 63"/>
                  <a:gd name="T7" fmla="*/ 484554 h 109"/>
                  <a:gd name="T8" fmla="*/ 276991 w 63"/>
                  <a:gd name="T9" fmla="*/ 466943 h 109"/>
                  <a:gd name="T10" fmla="*/ 8617 w 63"/>
                  <a:gd name="T11" fmla="*/ 0 h 109"/>
                  <a:gd name="T12" fmla="*/ 8617 w 63"/>
                  <a:gd name="T13" fmla="*/ 0 h 109"/>
                  <a:gd name="T14" fmla="*/ 0 w 63"/>
                  <a:gd name="T15" fmla="*/ 8666 h 109"/>
                  <a:gd name="T16" fmla="*/ 0 w 63"/>
                  <a:gd name="T17" fmla="*/ 44873 h 109"/>
                  <a:gd name="T18" fmla="*/ 8617 w 63"/>
                  <a:gd name="T19" fmla="*/ 44873 h 109"/>
                  <a:gd name="T20" fmla="*/ 8617 w 63"/>
                  <a:gd name="T21" fmla="*/ 0 h 1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3"/>
                  <a:gd name="T34" fmla="*/ 0 h 109"/>
                  <a:gd name="T35" fmla="*/ 63 w 63"/>
                  <a:gd name="T36" fmla="*/ 109 h 1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3" h="109">
                    <a:moveTo>
                      <a:pt x="63" y="105"/>
                    </a:move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05"/>
                      <a:pt x="63" y="105"/>
                      <a:pt x="63" y="105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9" name="Freeform 128">
                <a:extLst>
                  <a:ext uri="{FF2B5EF4-FFF2-40B4-BE49-F238E27FC236}">
                    <a16:creationId xmlns:a16="http://schemas.microsoft.com/office/drawing/2014/main" id="{4CF5D2B6-793A-42FD-8B80-DB298EA1D8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9" y="843"/>
                <a:ext cx="214" cy="401"/>
              </a:xfrm>
              <a:custGeom>
                <a:avLst/>
                <a:gdLst>
                  <a:gd name="T0" fmla="*/ 214 w 214"/>
                  <a:gd name="T1" fmla="*/ 385 h 401"/>
                  <a:gd name="T2" fmla="*/ 166 w 214"/>
                  <a:gd name="T3" fmla="*/ 385 h 401"/>
                  <a:gd name="T4" fmla="*/ 166 w 214"/>
                  <a:gd name="T5" fmla="*/ 401 h 401"/>
                  <a:gd name="T6" fmla="*/ 214 w 214"/>
                  <a:gd name="T7" fmla="*/ 401 h 401"/>
                  <a:gd name="T8" fmla="*/ 214 w 214"/>
                  <a:gd name="T9" fmla="*/ 385 h 401"/>
                  <a:gd name="T10" fmla="*/ 8 w 214"/>
                  <a:gd name="T11" fmla="*/ 0 h 401"/>
                  <a:gd name="T12" fmla="*/ 0 w 214"/>
                  <a:gd name="T13" fmla="*/ 0 h 401"/>
                  <a:gd name="T14" fmla="*/ 0 w 214"/>
                  <a:gd name="T15" fmla="*/ 44 h 401"/>
                  <a:gd name="T16" fmla="*/ 0 w 214"/>
                  <a:gd name="T17" fmla="*/ 48 h 401"/>
                  <a:gd name="T18" fmla="*/ 8 w 214"/>
                  <a:gd name="T19" fmla="*/ 48 h 401"/>
                  <a:gd name="T20" fmla="*/ 8 w 214"/>
                  <a:gd name="T21" fmla="*/ 36 h 401"/>
                  <a:gd name="T22" fmla="*/ 8 w 214"/>
                  <a:gd name="T23" fmla="*/ 32 h 401"/>
                  <a:gd name="T24" fmla="*/ 8 w 214"/>
                  <a:gd name="T25" fmla="*/ 0 h 4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4"/>
                  <a:gd name="T40" fmla="*/ 0 h 401"/>
                  <a:gd name="T41" fmla="*/ 214 w 214"/>
                  <a:gd name="T42" fmla="*/ 401 h 4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4" h="401">
                    <a:moveTo>
                      <a:pt x="214" y="385"/>
                    </a:moveTo>
                    <a:lnTo>
                      <a:pt x="166" y="385"/>
                    </a:lnTo>
                    <a:lnTo>
                      <a:pt x="166" y="401"/>
                    </a:lnTo>
                    <a:lnTo>
                      <a:pt x="214" y="401"/>
                    </a:lnTo>
                    <a:lnTo>
                      <a:pt x="214" y="385"/>
                    </a:lnTo>
                    <a:close/>
                    <a:moveTo>
                      <a:pt x="8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8" y="48"/>
                    </a:lnTo>
                    <a:lnTo>
                      <a:pt x="8" y="36"/>
                    </a:lnTo>
                    <a:lnTo>
                      <a:pt x="8" y="3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0" name="Freeform 129">
                <a:extLst>
                  <a:ext uri="{FF2B5EF4-FFF2-40B4-BE49-F238E27FC236}">
                    <a16:creationId xmlns:a16="http://schemas.microsoft.com/office/drawing/2014/main" id="{46378ABA-34EE-4B56-AD8B-96B69281EC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9" y="843"/>
                <a:ext cx="214" cy="401"/>
              </a:xfrm>
              <a:custGeom>
                <a:avLst/>
                <a:gdLst>
                  <a:gd name="T0" fmla="*/ 214 w 214"/>
                  <a:gd name="T1" fmla="*/ 385 h 401"/>
                  <a:gd name="T2" fmla="*/ 166 w 214"/>
                  <a:gd name="T3" fmla="*/ 385 h 401"/>
                  <a:gd name="T4" fmla="*/ 166 w 214"/>
                  <a:gd name="T5" fmla="*/ 401 h 401"/>
                  <a:gd name="T6" fmla="*/ 214 w 214"/>
                  <a:gd name="T7" fmla="*/ 401 h 401"/>
                  <a:gd name="T8" fmla="*/ 214 w 214"/>
                  <a:gd name="T9" fmla="*/ 385 h 401"/>
                  <a:gd name="T10" fmla="*/ 8 w 214"/>
                  <a:gd name="T11" fmla="*/ 0 h 401"/>
                  <a:gd name="T12" fmla="*/ 0 w 214"/>
                  <a:gd name="T13" fmla="*/ 0 h 401"/>
                  <a:gd name="T14" fmla="*/ 0 w 214"/>
                  <a:gd name="T15" fmla="*/ 44 h 401"/>
                  <a:gd name="T16" fmla="*/ 0 w 214"/>
                  <a:gd name="T17" fmla="*/ 48 h 401"/>
                  <a:gd name="T18" fmla="*/ 8 w 214"/>
                  <a:gd name="T19" fmla="*/ 48 h 401"/>
                  <a:gd name="T20" fmla="*/ 8 w 214"/>
                  <a:gd name="T21" fmla="*/ 36 h 401"/>
                  <a:gd name="T22" fmla="*/ 8 w 214"/>
                  <a:gd name="T23" fmla="*/ 32 h 401"/>
                  <a:gd name="T24" fmla="*/ 8 w 214"/>
                  <a:gd name="T25" fmla="*/ 0 h 4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4"/>
                  <a:gd name="T40" fmla="*/ 0 h 401"/>
                  <a:gd name="T41" fmla="*/ 214 w 214"/>
                  <a:gd name="T42" fmla="*/ 401 h 4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4" h="401">
                    <a:moveTo>
                      <a:pt x="214" y="385"/>
                    </a:moveTo>
                    <a:lnTo>
                      <a:pt x="166" y="385"/>
                    </a:lnTo>
                    <a:lnTo>
                      <a:pt x="166" y="401"/>
                    </a:lnTo>
                    <a:lnTo>
                      <a:pt x="214" y="401"/>
                    </a:lnTo>
                    <a:lnTo>
                      <a:pt x="214" y="385"/>
                    </a:lnTo>
                    <a:moveTo>
                      <a:pt x="8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8" y="48"/>
                    </a:lnTo>
                    <a:lnTo>
                      <a:pt x="8" y="36"/>
                    </a:lnTo>
                    <a:lnTo>
                      <a:pt x="8" y="32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1" name="Freeform 130">
                <a:extLst>
                  <a:ext uri="{FF2B5EF4-FFF2-40B4-BE49-F238E27FC236}">
                    <a16:creationId xmlns:a16="http://schemas.microsoft.com/office/drawing/2014/main" id="{51214E3D-5542-4770-8A94-63A9C706B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891"/>
                <a:ext cx="166" cy="353"/>
              </a:xfrm>
              <a:custGeom>
                <a:avLst/>
                <a:gdLst>
                  <a:gd name="T0" fmla="*/ 8624 w 41"/>
                  <a:gd name="T1" fmla="*/ 0 h 87"/>
                  <a:gd name="T2" fmla="*/ 0 w 41"/>
                  <a:gd name="T3" fmla="*/ 0 h 87"/>
                  <a:gd name="T4" fmla="*/ 0 w 41"/>
                  <a:gd name="T5" fmla="*/ 0 h 87"/>
                  <a:gd name="T6" fmla="*/ 0 w 41"/>
                  <a:gd name="T7" fmla="*/ 129859 h 87"/>
                  <a:gd name="T8" fmla="*/ 0 w 41"/>
                  <a:gd name="T9" fmla="*/ 338795 h 87"/>
                  <a:gd name="T10" fmla="*/ 0 w 41"/>
                  <a:gd name="T11" fmla="*/ 347486 h 87"/>
                  <a:gd name="T12" fmla="*/ 26082 w 41"/>
                  <a:gd name="T13" fmla="*/ 388101 h 87"/>
                  <a:gd name="T14" fmla="*/ 180596 w 41"/>
                  <a:gd name="T15" fmla="*/ 388101 h 87"/>
                  <a:gd name="T16" fmla="*/ 180596 w 41"/>
                  <a:gd name="T17" fmla="*/ 370536 h 87"/>
                  <a:gd name="T18" fmla="*/ 34917 w 41"/>
                  <a:gd name="T19" fmla="*/ 370536 h 87"/>
                  <a:gd name="T20" fmla="*/ 8624 w 41"/>
                  <a:gd name="T21" fmla="*/ 329852 h 87"/>
                  <a:gd name="T22" fmla="*/ 8624 w 41"/>
                  <a:gd name="T23" fmla="*/ 0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"/>
                  <a:gd name="T37" fmla="*/ 0 h 87"/>
                  <a:gd name="T38" fmla="*/ 41 w 41"/>
                  <a:gd name="T39" fmla="*/ 87 h 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" h="8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3"/>
                      <a:pt x="3" y="87"/>
                      <a:pt x="6" y="87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5" y="83"/>
                      <a:pt x="2" y="79"/>
                      <a:pt x="2" y="74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2" name="Freeform 131">
                <a:extLst>
                  <a:ext uri="{FF2B5EF4-FFF2-40B4-BE49-F238E27FC236}">
                    <a16:creationId xmlns:a16="http://schemas.microsoft.com/office/drawing/2014/main" id="{6A1AD9F0-D20C-4E5E-A54D-A02EFC4FD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" y="790"/>
                <a:ext cx="574" cy="438"/>
              </a:xfrm>
              <a:custGeom>
                <a:avLst/>
                <a:gdLst>
                  <a:gd name="T0" fmla="*/ 593528 w 142"/>
                  <a:gd name="T1" fmla="*/ 53833 h 108"/>
                  <a:gd name="T2" fmla="*/ 187710 w 142"/>
                  <a:gd name="T3" fmla="*/ 53833 h 108"/>
                  <a:gd name="T4" fmla="*/ 157531 w 142"/>
                  <a:gd name="T5" fmla="*/ 8667 h 108"/>
                  <a:gd name="T6" fmla="*/ 143658 w 142"/>
                  <a:gd name="T7" fmla="*/ 0 h 108"/>
                  <a:gd name="T8" fmla="*/ 8513 w 142"/>
                  <a:gd name="T9" fmla="*/ 0 h 108"/>
                  <a:gd name="T10" fmla="*/ 0 w 142"/>
                  <a:gd name="T11" fmla="*/ 8667 h 108"/>
                  <a:gd name="T12" fmla="*/ 0 w 142"/>
                  <a:gd name="T13" fmla="*/ 93322 h 108"/>
                  <a:gd name="T14" fmla="*/ 0 w 142"/>
                  <a:gd name="T15" fmla="*/ 97650 h 108"/>
                  <a:gd name="T16" fmla="*/ 0 w 142"/>
                  <a:gd name="T17" fmla="*/ 440977 h 108"/>
                  <a:gd name="T18" fmla="*/ 25899 w 142"/>
                  <a:gd name="T19" fmla="*/ 480466 h 108"/>
                  <a:gd name="T20" fmla="*/ 593528 w 142"/>
                  <a:gd name="T21" fmla="*/ 480466 h 108"/>
                  <a:gd name="T22" fmla="*/ 619411 w 142"/>
                  <a:gd name="T23" fmla="*/ 440977 h 108"/>
                  <a:gd name="T24" fmla="*/ 619411 w 142"/>
                  <a:gd name="T25" fmla="*/ 93322 h 108"/>
                  <a:gd name="T26" fmla="*/ 593528 w 142"/>
                  <a:gd name="T27" fmla="*/ 53833 h 10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2"/>
                  <a:gd name="T43" fmla="*/ 0 h 108"/>
                  <a:gd name="T44" fmla="*/ 142 w 142"/>
                  <a:gd name="T45" fmla="*/ 108 h 10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2" h="108">
                    <a:moveTo>
                      <a:pt x="136" y="12"/>
                    </a:moveTo>
                    <a:cubicBezTo>
                      <a:pt x="43" y="12"/>
                      <a:pt x="43" y="12"/>
                      <a:pt x="43" y="1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5" y="0"/>
                      <a:pt x="3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4"/>
                      <a:pt x="3" y="108"/>
                      <a:pt x="6" y="108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39" y="108"/>
                      <a:pt x="142" y="104"/>
                      <a:pt x="142" y="99"/>
                    </a:cubicBezTo>
                    <a:cubicBezTo>
                      <a:pt x="142" y="21"/>
                      <a:pt x="142" y="21"/>
                      <a:pt x="142" y="21"/>
                    </a:cubicBezTo>
                    <a:cubicBezTo>
                      <a:pt x="142" y="16"/>
                      <a:pt x="139" y="12"/>
                      <a:pt x="136" y="12"/>
                    </a:cubicBezTo>
                  </a:path>
                </a:pathLst>
              </a:custGeom>
              <a:solidFill>
                <a:srgbClr val="C79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3" name="Freeform 132">
                <a:extLst>
                  <a:ext uri="{FF2B5EF4-FFF2-40B4-BE49-F238E27FC236}">
                    <a16:creationId xmlns:a16="http://schemas.microsoft.com/office/drawing/2014/main" id="{F9D6B97E-D749-401F-B906-C418542E7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" y="867"/>
                <a:ext cx="542" cy="340"/>
              </a:xfrm>
              <a:custGeom>
                <a:avLst/>
                <a:gdLst>
                  <a:gd name="T0" fmla="*/ 534 w 542"/>
                  <a:gd name="T1" fmla="*/ 340 h 340"/>
                  <a:gd name="T2" fmla="*/ 0 w 542"/>
                  <a:gd name="T3" fmla="*/ 340 h 340"/>
                  <a:gd name="T4" fmla="*/ 0 w 542"/>
                  <a:gd name="T5" fmla="*/ 65 h 340"/>
                  <a:gd name="T6" fmla="*/ 542 w 542"/>
                  <a:gd name="T7" fmla="*/ 0 h 340"/>
                  <a:gd name="T8" fmla="*/ 534 w 542"/>
                  <a:gd name="T9" fmla="*/ 340 h 3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340"/>
                  <a:gd name="T17" fmla="*/ 542 w 542"/>
                  <a:gd name="T18" fmla="*/ 340 h 3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340">
                    <a:moveTo>
                      <a:pt x="534" y="340"/>
                    </a:moveTo>
                    <a:lnTo>
                      <a:pt x="0" y="340"/>
                    </a:lnTo>
                    <a:lnTo>
                      <a:pt x="0" y="65"/>
                    </a:lnTo>
                    <a:lnTo>
                      <a:pt x="542" y="0"/>
                    </a:lnTo>
                    <a:lnTo>
                      <a:pt x="534" y="340"/>
                    </a:lnTo>
                    <a:close/>
                  </a:path>
                </a:pathLst>
              </a:custGeom>
              <a:solidFill>
                <a:srgbClr val="E6E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4" name="Freeform 133">
                <a:extLst>
                  <a:ext uri="{FF2B5EF4-FFF2-40B4-BE49-F238E27FC236}">
                    <a16:creationId xmlns:a16="http://schemas.microsoft.com/office/drawing/2014/main" id="{E96AF8F2-B1C3-487D-A1B1-4246AA661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" y="867"/>
                <a:ext cx="542" cy="340"/>
              </a:xfrm>
              <a:custGeom>
                <a:avLst/>
                <a:gdLst>
                  <a:gd name="T0" fmla="*/ 534 w 542"/>
                  <a:gd name="T1" fmla="*/ 340 h 340"/>
                  <a:gd name="T2" fmla="*/ 0 w 542"/>
                  <a:gd name="T3" fmla="*/ 340 h 340"/>
                  <a:gd name="T4" fmla="*/ 0 w 542"/>
                  <a:gd name="T5" fmla="*/ 65 h 340"/>
                  <a:gd name="T6" fmla="*/ 542 w 542"/>
                  <a:gd name="T7" fmla="*/ 0 h 340"/>
                  <a:gd name="T8" fmla="*/ 534 w 542"/>
                  <a:gd name="T9" fmla="*/ 340 h 3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340"/>
                  <a:gd name="T17" fmla="*/ 542 w 542"/>
                  <a:gd name="T18" fmla="*/ 340 h 3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340">
                    <a:moveTo>
                      <a:pt x="534" y="340"/>
                    </a:moveTo>
                    <a:lnTo>
                      <a:pt x="0" y="340"/>
                    </a:lnTo>
                    <a:lnTo>
                      <a:pt x="0" y="65"/>
                    </a:lnTo>
                    <a:lnTo>
                      <a:pt x="542" y="0"/>
                    </a:lnTo>
                    <a:lnTo>
                      <a:pt x="534" y="3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5" name="Freeform 134">
                <a:extLst>
                  <a:ext uri="{FF2B5EF4-FFF2-40B4-BE49-F238E27FC236}">
                    <a16:creationId xmlns:a16="http://schemas.microsoft.com/office/drawing/2014/main" id="{352B2510-7384-48AE-BBB0-5CDC7C057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916"/>
                <a:ext cx="526" cy="287"/>
              </a:xfrm>
              <a:custGeom>
                <a:avLst/>
                <a:gdLst>
                  <a:gd name="T0" fmla="*/ 526 w 526"/>
                  <a:gd name="T1" fmla="*/ 0 h 287"/>
                  <a:gd name="T2" fmla="*/ 0 w 526"/>
                  <a:gd name="T3" fmla="*/ 52 h 287"/>
                  <a:gd name="T4" fmla="*/ 0 w 526"/>
                  <a:gd name="T5" fmla="*/ 287 h 287"/>
                  <a:gd name="T6" fmla="*/ 514 w 526"/>
                  <a:gd name="T7" fmla="*/ 287 h 287"/>
                  <a:gd name="T8" fmla="*/ 526 w 526"/>
                  <a:gd name="T9" fmla="*/ 0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26" y="0"/>
                    </a:moveTo>
                    <a:lnTo>
                      <a:pt x="0" y="52"/>
                    </a:lnTo>
                    <a:lnTo>
                      <a:pt x="0" y="287"/>
                    </a:lnTo>
                    <a:lnTo>
                      <a:pt x="514" y="287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BDB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6" name="Freeform 135">
                <a:extLst>
                  <a:ext uri="{FF2B5EF4-FFF2-40B4-BE49-F238E27FC236}">
                    <a16:creationId xmlns:a16="http://schemas.microsoft.com/office/drawing/2014/main" id="{60925924-0ADD-4262-8D27-455EFA296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916"/>
                <a:ext cx="526" cy="287"/>
              </a:xfrm>
              <a:custGeom>
                <a:avLst/>
                <a:gdLst>
                  <a:gd name="T0" fmla="*/ 526 w 526"/>
                  <a:gd name="T1" fmla="*/ 0 h 287"/>
                  <a:gd name="T2" fmla="*/ 0 w 526"/>
                  <a:gd name="T3" fmla="*/ 52 h 287"/>
                  <a:gd name="T4" fmla="*/ 0 w 526"/>
                  <a:gd name="T5" fmla="*/ 287 h 287"/>
                  <a:gd name="T6" fmla="*/ 514 w 526"/>
                  <a:gd name="T7" fmla="*/ 287 h 287"/>
                  <a:gd name="T8" fmla="*/ 526 w 526"/>
                  <a:gd name="T9" fmla="*/ 0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26" y="0"/>
                    </a:moveTo>
                    <a:lnTo>
                      <a:pt x="0" y="52"/>
                    </a:lnTo>
                    <a:lnTo>
                      <a:pt x="0" y="287"/>
                    </a:lnTo>
                    <a:lnTo>
                      <a:pt x="514" y="287"/>
                    </a:lnTo>
                    <a:lnTo>
                      <a:pt x="5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7" name="Freeform 136">
                <a:extLst>
                  <a:ext uri="{FF2B5EF4-FFF2-40B4-BE49-F238E27FC236}">
                    <a16:creationId xmlns:a16="http://schemas.microsoft.com/office/drawing/2014/main" id="{DDDD1B0B-7A6D-423C-AB98-DE309636D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" y="920"/>
                <a:ext cx="526" cy="287"/>
              </a:xfrm>
              <a:custGeom>
                <a:avLst/>
                <a:gdLst>
                  <a:gd name="T0" fmla="*/ 518 w 526"/>
                  <a:gd name="T1" fmla="*/ 287 h 287"/>
                  <a:gd name="T2" fmla="*/ 0 w 526"/>
                  <a:gd name="T3" fmla="*/ 287 h 287"/>
                  <a:gd name="T4" fmla="*/ 0 w 526"/>
                  <a:gd name="T5" fmla="*/ 48 h 287"/>
                  <a:gd name="T6" fmla="*/ 526 w 526"/>
                  <a:gd name="T7" fmla="*/ 0 h 287"/>
                  <a:gd name="T8" fmla="*/ 518 w 526"/>
                  <a:gd name="T9" fmla="*/ 287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18" y="287"/>
                    </a:moveTo>
                    <a:lnTo>
                      <a:pt x="0" y="287"/>
                    </a:lnTo>
                    <a:lnTo>
                      <a:pt x="0" y="48"/>
                    </a:lnTo>
                    <a:lnTo>
                      <a:pt x="526" y="0"/>
                    </a:lnTo>
                    <a:lnTo>
                      <a:pt x="518" y="28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8" name="Freeform 137">
                <a:extLst>
                  <a:ext uri="{FF2B5EF4-FFF2-40B4-BE49-F238E27FC236}">
                    <a16:creationId xmlns:a16="http://schemas.microsoft.com/office/drawing/2014/main" id="{7D2C0D34-3513-4B7A-B250-29B18F81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" y="968"/>
                <a:ext cx="574" cy="243"/>
              </a:xfrm>
              <a:custGeom>
                <a:avLst/>
                <a:gdLst>
                  <a:gd name="T0" fmla="*/ 619411 w 142"/>
                  <a:gd name="T1" fmla="*/ 234357 h 60"/>
                  <a:gd name="T2" fmla="*/ 593528 w 142"/>
                  <a:gd name="T3" fmla="*/ 264720 h 60"/>
                  <a:gd name="T4" fmla="*/ 25899 w 142"/>
                  <a:gd name="T5" fmla="*/ 264720 h 60"/>
                  <a:gd name="T6" fmla="*/ 0 w 142"/>
                  <a:gd name="T7" fmla="*/ 234357 h 60"/>
                  <a:gd name="T8" fmla="*/ 0 w 142"/>
                  <a:gd name="T9" fmla="*/ 26114 h 60"/>
                  <a:gd name="T10" fmla="*/ 25899 w 142"/>
                  <a:gd name="T11" fmla="*/ 0 h 60"/>
                  <a:gd name="T12" fmla="*/ 593528 w 142"/>
                  <a:gd name="T13" fmla="*/ 0 h 60"/>
                  <a:gd name="T14" fmla="*/ 619411 w 142"/>
                  <a:gd name="T15" fmla="*/ 26114 h 60"/>
                  <a:gd name="T16" fmla="*/ 619411 w 142"/>
                  <a:gd name="T17" fmla="*/ 234357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2"/>
                  <a:gd name="T28" fmla="*/ 0 h 60"/>
                  <a:gd name="T29" fmla="*/ 142 w 14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2" h="60">
                    <a:moveTo>
                      <a:pt x="142" y="53"/>
                    </a:moveTo>
                    <a:cubicBezTo>
                      <a:pt x="142" y="57"/>
                      <a:pt x="139" y="60"/>
                      <a:pt x="136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9" y="0"/>
                      <a:pt x="142" y="3"/>
                      <a:pt x="142" y="6"/>
                    </a:cubicBezTo>
                    <a:lnTo>
                      <a:pt x="142" y="53"/>
                    </a:lnTo>
                    <a:close/>
                  </a:path>
                </a:pathLst>
              </a:cu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9" name="Freeform 138">
                <a:extLst>
                  <a:ext uri="{FF2B5EF4-FFF2-40B4-BE49-F238E27FC236}">
                    <a16:creationId xmlns:a16="http://schemas.microsoft.com/office/drawing/2014/main" id="{669C0634-EAA7-427F-A76E-AA4A694EB4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1" y="37"/>
                <a:ext cx="769" cy="441"/>
              </a:xfrm>
              <a:custGeom>
                <a:avLst/>
                <a:gdLst>
                  <a:gd name="T0" fmla="*/ 26061 w 190"/>
                  <a:gd name="T1" fmla="*/ 381530 h 109"/>
                  <a:gd name="T2" fmla="*/ 13122 w 190"/>
                  <a:gd name="T3" fmla="*/ 385835 h 109"/>
                  <a:gd name="T4" fmla="*/ 43493 w 190"/>
                  <a:gd name="T5" fmla="*/ 424974 h 109"/>
                  <a:gd name="T6" fmla="*/ 53110 w 190"/>
                  <a:gd name="T7" fmla="*/ 411862 h 109"/>
                  <a:gd name="T8" fmla="*/ 26061 w 190"/>
                  <a:gd name="T9" fmla="*/ 381530 h 109"/>
                  <a:gd name="T10" fmla="*/ 822186 w 190"/>
                  <a:gd name="T11" fmla="*/ 206036 h 109"/>
                  <a:gd name="T12" fmla="*/ 791900 w 190"/>
                  <a:gd name="T13" fmla="*/ 218886 h 109"/>
                  <a:gd name="T14" fmla="*/ 796206 w 190"/>
                  <a:gd name="T15" fmla="*/ 259073 h 109"/>
                  <a:gd name="T16" fmla="*/ 764511 w 190"/>
                  <a:gd name="T17" fmla="*/ 285100 h 109"/>
                  <a:gd name="T18" fmla="*/ 729898 w 190"/>
                  <a:gd name="T19" fmla="*/ 272267 h 109"/>
                  <a:gd name="T20" fmla="*/ 708160 w 190"/>
                  <a:gd name="T21" fmla="*/ 302534 h 109"/>
                  <a:gd name="T22" fmla="*/ 725588 w 190"/>
                  <a:gd name="T23" fmla="*/ 319952 h 109"/>
                  <a:gd name="T24" fmla="*/ 734221 w 190"/>
                  <a:gd name="T25" fmla="*/ 315368 h 109"/>
                  <a:gd name="T26" fmla="*/ 835065 w 190"/>
                  <a:gd name="T27" fmla="*/ 227758 h 109"/>
                  <a:gd name="T28" fmla="*/ 822186 w 190"/>
                  <a:gd name="T29" fmla="*/ 206036 h 109"/>
                  <a:gd name="T30" fmla="*/ 830820 w 190"/>
                  <a:gd name="T31" fmla="*/ 201800 h 109"/>
                  <a:gd name="T32" fmla="*/ 830820 w 190"/>
                  <a:gd name="T33" fmla="*/ 201800 h 109"/>
                  <a:gd name="T34" fmla="*/ 835065 w 190"/>
                  <a:gd name="T35" fmla="*/ 206036 h 109"/>
                  <a:gd name="T36" fmla="*/ 830820 w 190"/>
                  <a:gd name="T37" fmla="*/ 201800 h 109"/>
                  <a:gd name="T38" fmla="*/ 597307 w 190"/>
                  <a:gd name="T39" fmla="*/ 0 h 109"/>
                  <a:gd name="T40" fmla="*/ 470401 w 190"/>
                  <a:gd name="T41" fmla="*/ 79081 h 109"/>
                  <a:gd name="T42" fmla="*/ 470401 w 190"/>
                  <a:gd name="T43" fmla="*/ 79081 h 109"/>
                  <a:gd name="T44" fmla="*/ 382420 w 190"/>
                  <a:gd name="T45" fmla="*/ 100734 h 109"/>
                  <a:gd name="T46" fmla="*/ 334620 w 190"/>
                  <a:gd name="T47" fmla="*/ 96494 h 109"/>
                  <a:gd name="T48" fmla="*/ 184649 w 190"/>
                  <a:gd name="T49" fmla="*/ 192927 h 109"/>
                  <a:gd name="T50" fmla="*/ 184649 w 190"/>
                  <a:gd name="T51" fmla="*/ 192927 h 109"/>
                  <a:gd name="T52" fmla="*/ 0 w 190"/>
                  <a:gd name="T53" fmla="*/ 338154 h 109"/>
                  <a:gd name="T54" fmla="*/ 8617 w 190"/>
                  <a:gd name="T55" fmla="*/ 377290 h 109"/>
                  <a:gd name="T56" fmla="*/ 21755 w 190"/>
                  <a:gd name="T57" fmla="*/ 372985 h 109"/>
                  <a:gd name="T58" fmla="*/ 17428 w 190"/>
                  <a:gd name="T59" fmla="*/ 359872 h 109"/>
                  <a:gd name="T60" fmla="*/ 30307 w 190"/>
                  <a:gd name="T61" fmla="*/ 368680 h 109"/>
                  <a:gd name="T62" fmla="*/ 66296 w 190"/>
                  <a:gd name="T63" fmla="*/ 407557 h 109"/>
                  <a:gd name="T64" fmla="*/ 70538 w 190"/>
                  <a:gd name="T65" fmla="*/ 416365 h 109"/>
                  <a:gd name="T66" fmla="*/ 61985 w 190"/>
                  <a:gd name="T67" fmla="*/ 416365 h 109"/>
                  <a:gd name="T68" fmla="*/ 48864 w 190"/>
                  <a:gd name="T69" fmla="*/ 434583 h 109"/>
                  <a:gd name="T70" fmla="*/ 131475 w 190"/>
                  <a:gd name="T71" fmla="*/ 473723 h 109"/>
                  <a:gd name="T72" fmla="*/ 158588 w 190"/>
                  <a:gd name="T73" fmla="*/ 478028 h 109"/>
                  <a:gd name="T74" fmla="*/ 487570 w 190"/>
                  <a:gd name="T75" fmla="*/ 478028 h 109"/>
                  <a:gd name="T76" fmla="*/ 505014 w 190"/>
                  <a:gd name="T77" fmla="*/ 478028 h 109"/>
                  <a:gd name="T78" fmla="*/ 624420 w 190"/>
                  <a:gd name="T79" fmla="*/ 364112 h 109"/>
                  <a:gd name="T80" fmla="*/ 611557 w 190"/>
                  <a:gd name="T81" fmla="*/ 319952 h 109"/>
                  <a:gd name="T82" fmla="*/ 712466 w 190"/>
                  <a:gd name="T83" fmla="*/ 319952 h 109"/>
                  <a:gd name="T84" fmla="*/ 703850 w 190"/>
                  <a:gd name="T85" fmla="*/ 311063 h 109"/>
                  <a:gd name="T86" fmla="*/ 693909 w 190"/>
                  <a:gd name="T87" fmla="*/ 311063 h 109"/>
                  <a:gd name="T88" fmla="*/ 699543 w 190"/>
                  <a:gd name="T89" fmla="*/ 302534 h 109"/>
                  <a:gd name="T90" fmla="*/ 725588 w 190"/>
                  <a:gd name="T91" fmla="*/ 263378 h 109"/>
                  <a:gd name="T92" fmla="*/ 729898 w 190"/>
                  <a:gd name="T93" fmla="*/ 259073 h 109"/>
                  <a:gd name="T94" fmla="*/ 729898 w 190"/>
                  <a:gd name="T95" fmla="*/ 263378 h 109"/>
                  <a:gd name="T96" fmla="*/ 760201 w 190"/>
                  <a:gd name="T97" fmla="*/ 276507 h 109"/>
                  <a:gd name="T98" fmla="*/ 786266 w 190"/>
                  <a:gd name="T99" fmla="*/ 254849 h 109"/>
                  <a:gd name="T100" fmla="*/ 781956 w 190"/>
                  <a:gd name="T101" fmla="*/ 223191 h 109"/>
                  <a:gd name="T102" fmla="*/ 773404 w 190"/>
                  <a:gd name="T103" fmla="*/ 218886 h 109"/>
                  <a:gd name="T104" fmla="*/ 781956 w 190"/>
                  <a:gd name="T105" fmla="*/ 214650 h 109"/>
                  <a:gd name="T106" fmla="*/ 822186 w 190"/>
                  <a:gd name="T107" fmla="*/ 197232 h 109"/>
                  <a:gd name="T108" fmla="*/ 830820 w 190"/>
                  <a:gd name="T109" fmla="*/ 197232 h 109"/>
                  <a:gd name="T110" fmla="*/ 716777 w 190"/>
                  <a:gd name="T111" fmla="*/ 126761 h 109"/>
                  <a:gd name="T112" fmla="*/ 725588 w 190"/>
                  <a:gd name="T113" fmla="*/ 100734 h 109"/>
                  <a:gd name="T114" fmla="*/ 597307 w 190"/>
                  <a:gd name="T115" fmla="*/ 0 h 10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90"/>
                  <a:gd name="T175" fmla="*/ 0 h 109"/>
                  <a:gd name="T176" fmla="*/ 190 w 190"/>
                  <a:gd name="T177" fmla="*/ 109 h 10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90" h="109">
                    <a:moveTo>
                      <a:pt x="6" y="87"/>
                    </a:moveTo>
                    <a:cubicBezTo>
                      <a:pt x="3" y="88"/>
                      <a:pt x="3" y="88"/>
                      <a:pt x="3" y="88"/>
                    </a:cubicBezTo>
                    <a:cubicBezTo>
                      <a:pt x="5" y="92"/>
                      <a:pt x="7" y="95"/>
                      <a:pt x="10" y="97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1"/>
                      <a:pt x="8" y="89"/>
                      <a:pt x="6" y="87"/>
                    </a:cubicBezTo>
                    <a:moveTo>
                      <a:pt x="187" y="47"/>
                    </a:moveTo>
                    <a:cubicBezTo>
                      <a:pt x="185" y="48"/>
                      <a:pt x="182" y="49"/>
                      <a:pt x="180" y="50"/>
                    </a:cubicBezTo>
                    <a:cubicBezTo>
                      <a:pt x="181" y="59"/>
                      <a:pt x="181" y="59"/>
                      <a:pt x="181" y="59"/>
                    </a:cubicBezTo>
                    <a:cubicBezTo>
                      <a:pt x="174" y="65"/>
                      <a:pt x="174" y="65"/>
                      <a:pt x="174" y="65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4" y="64"/>
                      <a:pt x="162" y="67"/>
                      <a:pt x="161" y="69"/>
                    </a:cubicBezTo>
                    <a:cubicBezTo>
                      <a:pt x="165" y="73"/>
                      <a:pt x="165" y="73"/>
                      <a:pt x="165" y="73"/>
                    </a:cubicBezTo>
                    <a:cubicBezTo>
                      <a:pt x="166" y="73"/>
                      <a:pt x="167" y="73"/>
                      <a:pt x="167" y="72"/>
                    </a:cubicBezTo>
                    <a:cubicBezTo>
                      <a:pt x="180" y="71"/>
                      <a:pt x="190" y="62"/>
                      <a:pt x="190" y="52"/>
                    </a:cubicBezTo>
                    <a:cubicBezTo>
                      <a:pt x="187" y="47"/>
                      <a:pt x="187" y="47"/>
                      <a:pt x="187" y="47"/>
                    </a:cubicBezTo>
                    <a:moveTo>
                      <a:pt x="189" y="46"/>
                    </a:moveTo>
                    <a:cubicBezTo>
                      <a:pt x="189" y="46"/>
                      <a:pt x="189" y="46"/>
                      <a:pt x="189" y="46"/>
                    </a:cubicBezTo>
                    <a:cubicBezTo>
                      <a:pt x="190" y="47"/>
                      <a:pt x="190" y="47"/>
                      <a:pt x="190" y="47"/>
                    </a:cubicBezTo>
                    <a:cubicBezTo>
                      <a:pt x="189" y="47"/>
                      <a:pt x="189" y="46"/>
                      <a:pt x="189" y="46"/>
                    </a:cubicBezTo>
                    <a:moveTo>
                      <a:pt x="136" y="0"/>
                    </a:moveTo>
                    <a:cubicBezTo>
                      <a:pt x="122" y="0"/>
                      <a:pt x="110" y="8"/>
                      <a:pt x="107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0" y="18"/>
                      <a:pt x="93" y="20"/>
                      <a:pt x="87" y="23"/>
                    </a:cubicBezTo>
                    <a:cubicBezTo>
                      <a:pt x="84" y="22"/>
                      <a:pt x="80" y="22"/>
                      <a:pt x="76" y="22"/>
                    </a:cubicBezTo>
                    <a:cubicBezTo>
                      <a:pt x="60" y="22"/>
                      <a:pt x="46" y="31"/>
                      <a:pt x="42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19" y="44"/>
                      <a:pt x="0" y="58"/>
                      <a:pt x="0" y="77"/>
                    </a:cubicBezTo>
                    <a:cubicBezTo>
                      <a:pt x="0" y="80"/>
                      <a:pt x="1" y="83"/>
                      <a:pt x="2" y="86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10" y="87"/>
                      <a:pt x="13" y="90"/>
                      <a:pt x="15" y="93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6" y="103"/>
                      <a:pt x="23" y="106"/>
                      <a:pt x="30" y="108"/>
                    </a:cubicBezTo>
                    <a:cubicBezTo>
                      <a:pt x="31" y="109"/>
                      <a:pt x="34" y="109"/>
                      <a:pt x="36" y="109"/>
                    </a:cubicBezTo>
                    <a:cubicBezTo>
                      <a:pt x="111" y="109"/>
                      <a:pt x="111" y="109"/>
                      <a:pt x="111" y="109"/>
                    </a:cubicBezTo>
                    <a:cubicBezTo>
                      <a:pt x="112" y="109"/>
                      <a:pt x="114" y="109"/>
                      <a:pt x="115" y="109"/>
                    </a:cubicBezTo>
                    <a:cubicBezTo>
                      <a:pt x="130" y="107"/>
                      <a:pt x="142" y="96"/>
                      <a:pt x="142" y="83"/>
                    </a:cubicBezTo>
                    <a:cubicBezTo>
                      <a:pt x="142" y="79"/>
                      <a:pt x="141" y="76"/>
                      <a:pt x="139" y="73"/>
                    </a:cubicBezTo>
                    <a:cubicBezTo>
                      <a:pt x="162" y="73"/>
                      <a:pt x="162" y="73"/>
                      <a:pt x="162" y="73"/>
                    </a:cubicBezTo>
                    <a:cubicBezTo>
                      <a:pt x="160" y="71"/>
                      <a:pt x="160" y="71"/>
                      <a:pt x="160" y="71"/>
                    </a:cubicBezTo>
                    <a:cubicBezTo>
                      <a:pt x="158" y="71"/>
                      <a:pt x="158" y="71"/>
                      <a:pt x="158" y="71"/>
                    </a:cubicBezTo>
                    <a:cubicBezTo>
                      <a:pt x="159" y="69"/>
                      <a:pt x="159" y="69"/>
                      <a:pt x="159" y="69"/>
                    </a:cubicBezTo>
                    <a:cubicBezTo>
                      <a:pt x="161" y="66"/>
                      <a:pt x="162" y="63"/>
                      <a:pt x="165" y="60"/>
                    </a:cubicBezTo>
                    <a:cubicBezTo>
                      <a:pt x="166" y="59"/>
                      <a:pt x="166" y="59"/>
                      <a:pt x="166" y="59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73" y="63"/>
                      <a:pt x="173" y="63"/>
                      <a:pt x="173" y="63"/>
                    </a:cubicBezTo>
                    <a:cubicBezTo>
                      <a:pt x="179" y="58"/>
                      <a:pt x="179" y="58"/>
                      <a:pt x="179" y="58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78" y="49"/>
                      <a:pt x="178" y="49"/>
                      <a:pt x="178" y="49"/>
                    </a:cubicBezTo>
                    <a:cubicBezTo>
                      <a:pt x="181" y="47"/>
                      <a:pt x="184" y="46"/>
                      <a:pt x="187" y="45"/>
                    </a:cubicBezTo>
                    <a:cubicBezTo>
                      <a:pt x="189" y="45"/>
                      <a:pt x="189" y="45"/>
                      <a:pt x="189" y="45"/>
                    </a:cubicBezTo>
                    <a:cubicBezTo>
                      <a:pt x="186" y="36"/>
                      <a:pt x="175" y="30"/>
                      <a:pt x="163" y="29"/>
                    </a:cubicBezTo>
                    <a:cubicBezTo>
                      <a:pt x="164" y="27"/>
                      <a:pt x="165" y="25"/>
                      <a:pt x="165" y="23"/>
                    </a:cubicBezTo>
                    <a:cubicBezTo>
                      <a:pt x="165" y="10"/>
                      <a:pt x="152" y="0"/>
                      <a:pt x="13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90" name="Freeform 139">
                <a:extLst>
                  <a:ext uri="{FF2B5EF4-FFF2-40B4-BE49-F238E27FC236}">
                    <a16:creationId xmlns:a16="http://schemas.microsoft.com/office/drawing/2014/main" id="{4BC10857-B233-48AE-BC0F-C341C12D2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219"/>
                <a:ext cx="129" cy="113"/>
              </a:xfrm>
              <a:custGeom>
                <a:avLst/>
                <a:gdLst>
                  <a:gd name="T0" fmla="*/ 133128 w 32"/>
                  <a:gd name="T1" fmla="*/ 0 h 28"/>
                  <a:gd name="T2" fmla="*/ 124662 w 32"/>
                  <a:gd name="T3" fmla="*/ 0 h 28"/>
                  <a:gd name="T4" fmla="*/ 86341 w 32"/>
                  <a:gd name="T5" fmla="*/ 17216 h 28"/>
                  <a:gd name="T6" fmla="*/ 77630 w 32"/>
                  <a:gd name="T7" fmla="*/ 21498 h 28"/>
                  <a:gd name="T8" fmla="*/ 86341 w 32"/>
                  <a:gd name="T9" fmla="*/ 25699 h 28"/>
                  <a:gd name="T10" fmla="*/ 90598 w 32"/>
                  <a:gd name="T11" fmla="*/ 55733 h 28"/>
                  <a:gd name="T12" fmla="*/ 63948 w 32"/>
                  <a:gd name="T13" fmla="*/ 78293 h 28"/>
                  <a:gd name="T14" fmla="*/ 34064 w 32"/>
                  <a:gd name="T15" fmla="*/ 65262 h 28"/>
                  <a:gd name="T16" fmla="*/ 34064 w 32"/>
                  <a:gd name="T17" fmla="*/ 60996 h 28"/>
                  <a:gd name="T18" fmla="*/ 29868 w 32"/>
                  <a:gd name="T19" fmla="*/ 65262 h 28"/>
                  <a:gd name="T20" fmla="*/ 4257 w 32"/>
                  <a:gd name="T21" fmla="*/ 103714 h 28"/>
                  <a:gd name="T22" fmla="*/ 0 w 32"/>
                  <a:gd name="T23" fmla="*/ 112463 h 28"/>
                  <a:gd name="T24" fmla="*/ 8450 w 32"/>
                  <a:gd name="T25" fmla="*/ 112463 h 28"/>
                  <a:gd name="T26" fmla="*/ 17161 w 32"/>
                  <a:gd name="T27" fmla="*/ 120946 h 28"/>
                  <a:gd name="T28" fmla="*/ 29868 w 32"/>
                  <a:gd name="T29" fmla="*/ 120946 h 28"/>
                  <a:gd name="T30" fmla="*/ 29868 w 32"/>
                  <a:gd name="T31" fmla="*/ 120946 h 28"/>
                  <a:gd name="T32" fmla="*/ 12707 w 32"/>
                  <a:gd name="T33" fmla="*/ 103714 h 28"/>
                  <a:gd name="T34" fmla="*/ 34064 w 32"/>
                  <a:gd name="T35" fmla="*/ 73749 h 28"/>
                  <a:gd name="T36" fmla="*/ 69180 w 32"/>
                  <a:gd name="T37" fmla="*/ 86760 h 28"/>
                  <a:gd name="T38" fmla="*/ 99048 w 32"/>
                  <a:gd name="T39" fmla="*/ 60996 h 28"/>
                  <a:gd name="T40" fmla="*/ 94791 w 32"/>
                  <a:gd name="T41" fmla="*/ 21498 h 28"/>
                  <a:gd name="T42" fmla="*/ 124662 w 32"/>
                  <a:gd name="T43" fmla="*/ 8487 h 28"/>
                  <a:gd name="T44" fmla="*/ 137321 w 32"/>
                  <a:gd name="T45" fmla="*/ 29969 h 28"/>
                  <a:gd name="T46" fmla="*/ 137321 w 32"/>
                  <a:gd name="T47" fmla="*/ 25699 h 28"/>
                  <a:gd name="T48" fmla="*/ 137321 w 32"/>
                  <a:gd name="T49" fmla="*/ 8487 h 28"/>
                  <a:gd name="T50" fmla="*/ 133128 w 32"/>
                  <a:gd name="T51" fmla="*/ 4266 h 28"/>
                  <a:gd name="T52" fmla="*/ 133128 w 32"/>
                  <a:gd name="T53" fmla="*/ 4266 h 28"/>
                  <a:gd name="T54" fmla="*/ 133128 w 32"/>
                  <a:gd name="T55" fmla="*/ 0 h 2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2"/>
                  <a:gd name="T85" fmla="*/ 0 h 28"/>
                  <a:gd name="T86" fmla="*/ 32 w 32"/>
                  <a:gd name="T87" fmla="*/ 28 h 2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2" h="28">
                    <a:moveTo>
                      <a:pt x="31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6" y="1"/>
                      <a:pt x="23" y="2"/>
                      <a:pt x="20" y="4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4" y="18"/>
                      <a:pt x="3" y="21"/>
                      <a:pt x="1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4" y="22"/>
                      <a:pt x="6" y="19"/>
                      <a:pt x="8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4" y="4"/>
                      <a:pt x="27" y="3"/>
                      <a:pt x="29" y="2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5"/>
                      <a:pt x="32" y="4"/>
                      <a:pt x="32" y="2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91" name="Freeform 140">
                <a:extLst>
                  <a:ext uri="{FF2B5EF4-FFF2-40B4-BE49-F238E27FC236}">
                    <a16:creationId xmlns:a16="http://schemas.microsoft.com/office/drawing/2014/main" id="{C7E47C34-57FC-4D3A-BC00-A8ECD0068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369"/>
                <a:ext cx="57" cy="69"/>
              </a:xfrm>
              <a:custGeom>
                <a:avLst/>
                <a:gdLst>
                  <a:gd name="T0" fmla="*/ 9051 w 14"/>
                  <a:gd name="T1" fmla="*/ 0 h 17"/>
                  <a:gd name="T2" fmla="*/ 13493 w 14"/>
                  <a:gd name="T3" fmla="*/ 13313 h 17"/>
                  <a:gd name="T4" fmla="*/ 0 w 14"/>
                  <a:gd name="T5" fmla="*/ 17660 h 17"/>
                  <a:gd name="T6" fmla="*/ 4393 w 14"/>
                  <a:gd name="T7" fmla="*/ 26342 h 17"/>
                  <a:gd name="T8" fmla="*/ 17886 w 14"/>
                  <a:gd name="T9" fmla="*/ 21995 h 17"/>
                  <a:gd name="T10" fmla="*/ 45901 w 14"/>
                  <a:gd name="T11" fmla="*/ 54035 h 17"/>
                  <a:gd name="T12" fmla="*/ 36851 w 14"/>
                  <a:gd name="T13" fmla="*/ 67328 h 17"/>
                  <a:gd name="T14" fmla="*/ 41508 w 14"/>
                  <a:gd name="T15" fmla="*/ 75961 h 17"/>
                  <a:gd name="T16" fmla="*/ 54936 w 14"/>
                  <a:gd name="T17" fmla="*/ 58366 h 17"/>
                  <a:gd name="T18" fmla="*/ 63771 w 14"/>
                  <a:gd name="T19" fmla="*/ 58366 h 17"/>
                  <a:gd name="T20" fmla="*/ 59329 w 14"/>
                  <a:gd name="T21" fmla="*/ 49684 h 17"/>
                  <a:gd name="T22" fmla="*/ 22279 w 14"/>
                  <a:gd name="T23" fmla="*/ 8698 h 17"/>
                  <a:gd name="T24" fmla="*/ 9051 w 14"/>
                  <a:gd name="T25" fmla="*/ 0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"/>
                  <a:gd name="T40" fmla="*/ 0 h 17"/>
                  <a:gd name="T41" fmla="*/ 14 w 14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" h="17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7"/>
                      <a:pt x="8" y="9"/>
                      <a:pt x="10" y="1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6"/>
                      <a:pt x="9" y="17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1" y="8"/>
                      <a:pt x="8" y="5"/>
                      <a:pt x="5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92" name="Freeform 141">
                <a:extLst>
                  <a:ext uri="{FF2B5EF4-FFF2-40B4-BE49-F238E27FC236}">
                    <a16:creationId xmlns:a16="http://schemas.microsoft.com/office/drawing/2014/main" id="{4AE7F912-706B-491D-B6E4-D37F486BA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22"/>
                <a:ext cx="571" cy="356"/>
              </a:xfrm>
              <a:custGeom>
                <a:avLst/>
                <a:gdLst>
                  <a:gd name="T0" fmla="*/ 458582 w 141"/>
                  <a:gd name="T1" fmla="*/ 188551 h 88"/>
                  <a:gd name="T2" fmla="*/ 361479 w 141"/>
                  <a:gd name="T3" fmla="*/ 87851 h 88"/>
                  <a:gd name="T4" fmla="*/ 401790 w 141"/>
                  <a:gd name="T5" fmla="*/ 13107 h 88"/>
                  <a:gd name="T6" fmla="*/ 335388 w 141"/>
                  <a:gd name="T7" fmla="*/ 0 h 88"/>
                  <a:gd name="T8" fmla="*/ 185020 w 141"/>
                  <a:gd name="T9" fmla="*/ 96395 h 88"/>
                  <a:gd name="T10" fmla="*/ 180707 w 141"/>
                  <a:gd name="T11" fmla="*/ 96395 h 88"/>
                  <a:gd name="T12" fmla="*/ 0 w 141"/>
                  <a:gd name="T13" fmla="*/ 241591 h 88"/>
                  <a:gd name="T14" fmla="*/ 127507 w 141"/>
                  <a:gd name="T15" fmla="*/ 377113 h 88"/>
                  <a:gd name="T16" fmla="*/ 154680 w 141"/>
                  <a:gd name="T17" fmla="*/ 385657 h 88"/>
                  <a:gd name="T18" fmla="*/ 489987 w 141"/>
                  <a:gd name="T19" fmla="*/ 385657 h 88"/>
                  <a:gd name="T20" fmla="*/ 503205 w 141"/>
                  <a:gd name="T21" fmla="*/ 381418 h 88"/>
                  <a:gd name="T22" fmla="*/ 621823 w 141"/>
                  <a:gd name="T23" fmla="*/ 267546 h 88"/>
                  <a:gd name="T24" fmla="*/ 582841 w 141"/>
                  <a:gd name="T25" fmla="*/ 192855 h 88"/>
                  <a:gd name="T26" fmla="*/ 476048 w 141"/>
                  <a:gd name="T27" fmla="*/ 192855 h 88"/>
                  <a:gd name="T28" fmla="*/ 458582 w 141"/>
                  <a:gd name="T29" fmla="*/ 188551 h 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1"/>
                  <a:gd name="T46" fmla="*/ 0 h 88"/>
                  <a:gd name="T47" fmla="*/ 141 w 141"/>
                  <a:gd name="T48" fmla="*/ 88 h 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1" h="88">
                    <a:moveTo>
                      <a:pt x="104" y="43"/>
                    </a:moveTo>
                    <a:cubicBezTo>
                      <a:pt x="91" y="40"/>
                      <a:pt x="82" y="31"/>
                      <a:pt x="82" y="20"/>
                    </a:cubicBezTo>
                    <a:cubicBezTo>
                      <a:pt x="82" y="13"/>
                      <a:pt x="85" y="7"/>
                      <a:pt x="91" y="3"/>
                    </a:cubicBezTo>
                    <a:cubicBezTo>
                      <a:pt x="86" y="1"/>
                      <a:pt x="81" y="0"/>
                      <a:pt x="76" y="0"/>
                    </a:cubicBezTo>
                    <a:cubicBezTo>
                      <a:pt x="59" y="0"/>
                      <a:pt x="45" y="9"/>
                      <a:pt x="42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18" y="22"/>
                      <a:pt x="0" y="37"/>
                      <a:pt x="0" y="55"/>
                    </a:cubicBezTo>
                    <a:cubicBezTo>
                      <a:pt x="0" y="70"/>
                      <a:pt x="12" y="82"/>
                      <a:pt x="29" y="86"/>
                    </a:cubicBezTo>
                    <a:cubicBezTo>
                      <a:pt x="31" y="87"/>
                      <a:pt x="33" y="88"/>
                      <a:pt x="35" y="88"/>
                    </a:cubicBezTo>
                    <a:cubicBezTo>
                      <a:pt x="111" y="88"/>
                      <a:pt x="111" y="88"/>
                      <a:pt x="111" y="88"/>
                    </a:cubicBezTo>
                    <a:cubicBezTo>
                      <a:pt x="112" y="88"/>
                      <a:pt x="113" y="87"/>
                      <a:pt x="114" y="87"/>
                    </a:cubicBezTo>
                    <a:cubicBezTo>
                      <a:pt x="129" y="85"/>
                      <a:pt x="141" y="74"/>
                      <a:pt x="141" y="61"/>
                    </a:cubicBezTo>
                    <a:cubicBezTo>
                      <a:pt x="141" y="55"/>
                      <a:pt x="138" y="48"/>
                      <a:pt x="132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7" y="44"/>
                      <a:pt x="105" y="43"/>
                      <a:pt x="104" y="4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93" name="Freeform 142">
                <a:extLst>
                  <a:ext uri="{FF2B5EF4-FFF2-40B4-BE49-F238E27FC236}">
                    <a16:creationId xmlns:a16="http://schemas.microsoft.com/office/drawing/2014/main" id="{A745114C-8A95-4C62-B439-6053477CC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" y="33"/>
                <a:ext cx="473" cy="295"/>
              </a:xfrm>
              <a:custGeom>
                <a:avLst/>
                <a:gdLst>
                  <a:gd name="T0" fmla="*/ 397494 w 117"/>
                  <a:gd name="T1" fmla="*/ 130398 h 73"/>
                  <a:gd name="T2" fmla="*/ 401727 w 117"/>
                  <a:gd name="T3" fmla="*/ 100235 h 73"/>
                  <a:gd name="T4" fmla="*/ 275391 w 117"/>
                  <a:gd name="T5" fmla="*/ 0 h 73"/>
                  <a:gd name="T6" fmla="*/ 152225 w 117"/>
                  <a:gd name="T7" fmla="*/ 82960 h 73"/>
                  <a:gd name="T8" fmla="*/ 148009 w 117"/>
                  <a:gd name="T9" fmla="*/ 82960 h 73"/>
                  <a:gd name="T10" fmla="*/ 43277 w 117"/>
                  <a:gd name="T11" fmla="*/ 117333 h 73"/>
                  <a:gd name="T12" fmla="*/ 0 w 117"/>
                  <a:gd name="T13" fmla="*/ 200556 h 73"/>
                  <a:gd name="T14" fmla="*/ 104731 w 117"/>
                  <a:gd name="T15" fmla="*/ 313593 h 73"/>
                  <a:gd name="T16" fmla="*/ 130621 w 117"/>
                  <a:gd name="T17" fmla="*/ 317889 h 73"/>
                  <a:gd name="T18" fmla="*/ 248442 w 117"/>
                  <a:gd name="T19" fmla="*/ 317889 h 73"/>
                  <a:gd name="T20" fmla="*/ 401727 w 117"/>
                  <a:gd name="T21" fmla="*/ 317889 h 73"/>
                  <a:gd name="T22" fmla="*/ 414542 w 117"/>
                  <a:gd name="T23" fmla="*/ 317889 h 73"/>
                  <a:gd name="T24" fmla="*/ 510739 w 117"/>
                  <a:gd name="T25" fmla="*/ 221864 h 73"/>
                  <a:gd name="T26" fmla="*/ 397494 w 117"/>
                  <a:gd name="T27" fmla="*/ 130398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7"/>
                  <a:gd name="T43" fmla="*/ 0 h 73"/>
                  <a:gd name="T44" fmla="*/ 117 w 117"/>
                  <a:gd name="T45" fmla="*/ 73 h 7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7" h="73">
                    <a:moveTo>
                      <a:pt x="91" y="30"/>
                    </a:moveTo>
                    <a:cubicBezTo>
                      <a:pt x="92" y="28"/>
                      <a:pt x="92" y="26"/>
                      <a:pt x="92" y="23"/>
                    </a:cubicBezTo>
                    <a:cubicBezTo>
                      <a:pt x="92" y="11"/>
                      <a:pt x="79" y="0"/>
                      <a:pt x="63" y="0"/>
                    </a:cubicBezTo>
                    <a:cubicBezTo>
                      <a:pt x="49" y="0"/>
                      <a:pt x="38" y="8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5" y="19"/>
                      <a:pt x="16" y="22"/>
                      <a:pt x="10" y="27"/>
                    </a:cubicBezTo>
                    <a:cubicBezTo>
                      <a:pt x="4" y="32"/>
                      <a:pt x="0" y="38"/>
                      <a:pt x="0" y="46"/>
                    </a:cubicBezTo>
                    <a:cubicBezTo>
                      <a:pt x="0" y="58"/>
                      <a:pt x="10" y="69"/>
                      <a:pt x="24" y="72"/>
                    </a:cubicBezTo>
                    <a:cubicBezTo>
                      <a:pt x="26" y="73"/>
                      <a:pt x="28" y="73"/>
                      <a:pt x="30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3" y="73"/>
                      <a:pt x="94" y="73"/>
                      <a:pt x="95" y="73"/>
                    </a:cubicBezTo>
                    <a:cubicBezTo>
                      <a:pt x="108" y="71"/>
                      <a:pt x="117" y="62"/>
                      <a:pt x="117" y="51"/>
                    </a:cubicBezTo>
                    <a:cubicBezTo>
                      <a:pt x="117" y="40"/>
                      <a:pt x="106" y="30"/>
                      <a:pt x="91" y="3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94" name="Freeform 143">
                <a:extLst>
                  <a:ext uri="{FF2B5EF4-FFF2-40B4-BE49-F238E27FC236}">
                    <a16:creationId xmlns:a16="http://schemas.microsoft.com/office/drawing/2014/main" id="{858034FA-4A26-4015-9399-20613EEC76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6" y="482"/>
                <a:ext cx="251" cy="316"/>
              </a:xfrm>
              <a:custGeom>
                <a:avLst/>
                <a:gdLst>
                  <a:gd name="T0" fmla="*/ 0 w 62"/>
                  <a:gd name="T1" fmla="*/ 194231 h 78"/>
                  <a:gd name="T2" fmla="*/ 0 w 62"/>
                  <a:gd name="T3" fmla="*/ 344833 h 78"/>
                  <a:gd name="T4" fmla="*/ 13145 w 62"/>
                  <a:gd name="T5" fmla="*/ 344833 h 78"/>
                  <a:gd name="T6" fmla="*/ 13145 w 62"/>
                  <a:gd name="T7" fmla="*/ 203143 h 78"/>
                  <a:gd name="T8" fmla="*/ 8619 w 62"/>
                  <a:gd name="T9" fmla="*/ 207393 h 78"/>
                  <a:gd name="T10" fmla="*/ 4312 w 62"/>
                  <a:gd name="T11" fmla="*/ 198545 h 78"/>
                  <a:gd name="T12" fmla="*/ 0 w 62"/>
                  <a:gd name="T13" fmla="*/ 194231 h 78"/>
                  <a:gd name="T14" fmla="*/ 0 w 62"/>
                  <a:gd name="T15" fmla="*/ 159187 h 78"/>
                  <a:gd name="T16" fmla="*/ 0 w 62"/>
                  <a:gd name="T17" fmla="*/ 185581 h 78"/>
                  <a:gd name="T18" fmla="*/ 8619 w 62"/>
                  <a:gd name="T19" fmla="*/ 185581 h 78"/>
                  <a:gd name="T20" fmla="*/ 13145 w 62"/>
                  <a:gd name="T21" fmla="*/ 185581 h 78"/>
                  <a:gd name="T22" fmla="*/ 13145 w 62"/>
                  <a:gd name="T23" fmla="*/ 172419 h 78"/>
                  <a:gd name="T24" fmla="*/ 17457 w 62"/>
                  <a:gd name="T25" fmla="*/ 172419 h 78"/>
                  <a:gd name="T26" fmla="*/ 26076 w 62"/>
                  <a:gd name="T27" fmla="*/ 159187 h 78"/>
                  <a:gd name="T28" fmla="*/ 0 w 62"/>
                  <a:gd name="T29" fmla="*/ 159187 h 78"/>
                  <a:gd name="T30" fmla="*/ 158782 w 62"/>
                  <a:gd name="T31" fmla="*/ 0 h 78"/>
                  <a:gd name="T32" fmla="*/ 158782 w 62"/>
                  <a:gd name="T33" fmla="*/ 97279 h 78"/>
                  <a:gd name="T34" fmla="*/ 131641 w 62"/>
                  <a:gd name="T35" fmla="*/ 97279 h 78"/>
                  <a:gd name="T36" fmla="*/ 131641 w 62"/>
                  <a:gd name="T37" fmla="*/ 4315 h 78"/>
                  <a:gd name="T38" fmla="*/ 122755 w 62"/>
                  <a:gd name="T39" fmla="*/ 4315 h 78"/>
                  <a:gd name="T40" fmla="*/ 122755 w 62"/>
                  <a:gd name="T41" fmla="*/ 110179 h 78"/>
                  <a:gd name="T42" fmla="*/ 158782 w 62"/>
                  <a:gd name="T43" fmla="*/ 110179 h 78"/>
                  <a:gd name="T44" fmla="*/ 158782 w 62"/>
                  <a:gd name="T45" fmla="*/ 159187 h 78"/>
                  <a:gd name="T46" fmla="*/ 34893 w 62"/>
                  <a:gd name="T47" fmla="*/ 159187 h 78"/>
                  <a:gd name="T48" fmla="*/ 30322 w 62"/>
                  <a:gd name="T49" fmla="*/ 172419 h 78"/>
                  <a:gd name="T50" fmla="*/ 171911 w 62"/>
                  <a:gd name="T51" fmla="*/ 172419 h 78"/>
                  <a:gd name="T52" fmla="*/ 171911 w 62"/>
                  <a:gd name="T53" fmla="*/ 110179 h 78"/>
                  <a:gd name="T54" fmla="*/ 202229 w 62"/>
                  <a:gd name="T55" fmla="*/ 110179 h 78"/>
                  <a:gd name="T56" fmla="*/ 202229 w 62"/>
                  <a:gd name="T57" fmla="*/ 286912 h 78"/>
                  <a:gd name="T58" fmla="*/ 34893 w 62"/>
                  <a:gd name="T59" fmla="*/ 286912 h 78"/>
                  <a:gd name="T60" fmla="*/ 34893 w 62"/>
                  <a:gd name="T61" fmla="*/ 344833 h 78"/>
                  <a:gd name="T62" fmla="*/ 43532 w 62"/>
                  <a:gd name="T63" fmla="*/ 344833 h 78"/>
                  <a:gd name="T64" fmla="*/ 43532 w 62"/>
                  <a:gd name="T65" fmla="*/ 295760 h 78"/>
                  <a:gd name="T66" fmla="*/ 210868 w 62"/>
                  <a:gd name="T67" fmla="*/ 295760 h 78"/>
                  <a:gd name="T68" fmla="*/ 210868 w 62"/>
                  <a:gd name="T69" fmla="*/ 110179 h 78"/>
                  <a:gd name="T70" fmla="*/ 246826 w 62"/>
                  <a:gd name="T71" fmla="*/ 110179 h 78"/>
                  <a:gd name="T72" fmla="*/ 246826 w 62"/>
                  <a:gd name="T73" fmla="*/ 310057 h 78"/>
                  <a:gd name="T74" fmla="*/ 229369 w 62"/>
                  <a:gd name="T75" fmla="*/ 331869 h 78"/>
                  <a:gd name="T76" fmla="*/ 229369 w 62"/>
                  <a:gd name="T77" fmla="*/ 344833 h 78"/>
                  <a:gd name="T78" fmla="*/ 272902 w 62"/>
                  <a:gd name="T79" fmla="*/ 344833 h 78"/>
                  <a:gd name="T80" fmla="*/ 272902 w 62"/>
                  <a:gd name="T81" fmla="*/ 331869 h 78"/>
                  <a:gd name="T82" fmla="*/ 255445 w 62"/>
                  <a:gd name="T83" fmla="*/ 310057 h 78"/>
                  <a:gd name="T84" fmla="*/ 255445 w 62"/>
                  <a:gd name="T85" fmla="*/ 97279 h 78"/>
                  <a:gd name="T86" fmla="*/ 210868 w 62"/>
                  <a:gd name="T87" fmla="*/ 97279 h 78"/>
                  <a:gd name="T88" fmla="*/ 210868 w 62"/>
                  <a:gd name="T89" fmla="*/ 0 h 78"/>
                  <a:gd name="T90" fmla="*/ 202229 w 62"/>
                  <a:gd name="T91" fmla="*/ 0 h 78"/>
                  <a:gd name="T92" fmla="*/ 202229 w 62"/>
                  <a:gd name="T93" fmla="*/ 97279 h 78"/>
                  <a:gd name="T94" fmla="*/ 171911 w 62"/>
                  <a:gd name="T95" fmla="*/ 97279 h 78"/>
                  <a:gd name="T96" fmla="*/ 171911 w 62"/>
                  <a:gd name="T97" fmla="*/ 0 h 78"/>
                  <a:gd name="T98" fmla="*/ 158782 w 62"/>
                  <a:gd name="T99" fmla="*/ 0 h 7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2"/>
                  <a:gd name="T151" fmla="*/ 0 h 78"/>
                  <a:gd name="T152" fmla="*/ 62 w 62"/>
                  <a:gd name="T153" fmla="*/ 78 h 7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2" h="78">
                    <a:moveTo>
                      <a:pt x="0" y="44"/>
                    </a:moveTo>
                    <a:cubicBezTo>
                      <a:pt x="0" y="78"/>
                      <a:pt x="0" y="78"/>
                      <a:pt x="0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4"/>
                      <a:pt x="0" y="44"/>
                      <a:pt x="0" y="44"/>
                    </a:cubicBezTo>
                    <a:moveTo>
                      <a:pt x="0" y="36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3" y="42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0" y="36"/>
                      <a:pt x="0" y="36"/>
                      <a:pt x="0" y="36"/>
                    </a:cubicBezTo>
                    <a:moveTo>
                      <a:pt x="36" y="0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8"/>
                      <a:pt x="7" y="39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3" y="71"/>
                      <a:pt x="52" y="73"/>
                      <a:pt x="52" y="75"/>
                    </a:cubicBezTo>
                    <a:cubicBezTo>
                      <a:pt x="52" y="76"/>
                      <a:pt x="52" y="77"/>
                      <a:pt x="52" y="78"/>
                    </a:cubicBezTo>
                    <a:cubicBezTo>
                      <a:pt x="62" y="78"/>
                      <a:pt x="62" y="78"/>
                      <a:pt x="62" y="78"/>
                    </a:cubicBezTo>
                    <a:cubicBezTo>
                      <a:pt x="62" y="77"/>
                      <a:pt x="62" y="76"/>
                      <a:pt x="62" y="75"/>
                    </a:cubicBezTo>
                    <a:cubicBezTo>
                      <a:pt x="62" y="73"/>
                      <a:pt x="60" y="71"/>
                      <a:pt x="58" y="70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95" name="Freeform 144">
                <a:extLst>
                  <a:ext uri="{FF2B5EF4-FFF2-40B4-BE49-F238E27FC236}">
                    <a16:creationId xmlns:a16="http://schemas.microsoft.com/office/drawing/2014/main" id="{EE77839C-6187-48A6-B5CA-6F77F78293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6" y="628"/>
                <a:ext cx="32" cy="45"/>
              </a:xfrm>
              <a:custGeom>
                <a:avLst/>
                <a:gdLst>
                  <a:gd name="T0" fmla="*/ 12288 w 8"/>
                  <a:gd name="T1" fmla="*/ 28550 h 11"/>
                  <a:gd name="T2" fmla="*/ 8192 w 8"/>
                  <a:gd name="T3" fmla="*/ 28550 h 11"/>
                  <a:gd name="T4" fmla="*/ 0 w 8"/>
                  <a:gd name="T5" fmla="*/ 28550 h 11"/>
                  <a:gd name="T6" fmla="*/ 0 w 8"/>
                  <a:gd name="T7" fmla="*/ 37788 h 11"/>
                  <a:gd name="T8" fmla="*/ 4096 w 8"/>
                  <a:gd name="T9" fmla="*/ 42308 h 11"/>
                  <a:gd name="T10" fmla="*/ 8192 w 8"/>
                  <a:gd name="T11" fmla="*/ 51545 h 11"/>
                  <a:gd name="T12" fmla="*/ 12288 w 8"/>
                  <a:gd name="T13" fmla="*/ 47025 h 11"/>
                  <a:gd name="T14" fmla="*/ 12288 w 8"/>
                  <a:gd name="T15" fmla="*/ 28550 h 11"/>
                  <a:gd name="T16" fmla="*/ 24576 w 8"/>
                  <a:gd name="T17" fmla="*/ 0 h 11"/>
                  <a:gd name="T18" fmla="*/ 16384 w 8"/>
                  <a:gd name="T19" fmla="*/ 13688 h 11"/>
                  <a:gd name="T20" fmla="*/ 28672 w 8"/>
                  <a:gd name="T21" fmla="*/ 13688 h 11"/>
                  <a:gd name="T22" fmla="*/ 32768 w 8"/>
                  <a:gd name="T23" fmla="*/ 0 h 11"/>
                  <a:gd name="T24" fmla="*/ 24576 w 8"/>
                  <a:gd name="T25" fmla="*/ 0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"/>
                  <a:gd name="T40" fmla="*/ 0 h 11"/>
                  <a:gd name="T41" fmla="*/ 8 w 8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" h="11">
                    <a:moveTo>
                      <a:pt x="3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6"/>
                      <a:pt x="3" y="6"/>
                      <a:pt x="3" y="6"/>
                    </a:cubicBezTo>
                    <a:moveTo>
                      <a:pt x="6" y="0"/>
                    </a:moveTo>
                    <a:cubicBezTo>
                      <a:pt x="5" y="1"/>
                      <a:pt x="5" y="2"/>
                      <a:pt x="4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1"/>
                      <a:pt x="8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96" name="Freeform 145">
                <a:extLst>
                  <a:ext uri="{FF2B5EF4-FFF2-40B4-BE49-F238E27FC236}">
                    <a16:creationId xmlns:a16="http://schemas.microsoft.com/office/drawing/2014/main" id="{F8ACE09E-E9EE-472A-8CF5-50F5C01E76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0" y="798"/>
                <a:ext cx="267" cy="45"/>
              </a:xfrm>
              <a:custGeom>
                <a:avLst/>
                <a:gdLst>
                  <a:gd name="T0" fmla="*/ 30260 w 66"/>
                  <a:gd name="T1" fmla="*/ 0 h 11"/>
                  <a:gd name="T2" fmla="*/ 17412 w 66"/>
                  <a:gd name="T3" fmla="*/ 0 h 11"/>
                  <a:gd name="T4" fmla="*/ 17412 w 66"/>
                  <a:gd name="T5" fmla="*/ 28550 h 11"/>
                  <a:gd name="T6" fmla="*/ 0 w 66"/>
                  <a:gd name="T7" fmla="*/ 51545 h 11"/>
                  <a:gd name="T8" fmla="*/ 0 w 66"/>
                  <a:gd name="T9" fmla="*/ 51545 h 11"/>
                  <a:gd name="T10" fmla="*/ 43367 w 66"/>
                  <a:gd name="T11" fmla="*/ 51545 h 11"/>
                  <a:gd name="T12" fmla="*/ 43367 w 66"/>
                  <a:gd name="T13" fmla="*/ 51545 h 11"/>
                  <a:gd name="T14" fmla="*/ 30260 w 66"/>
                  <a:gd name="T15" fmla="*/ 28550 h 11"/>
                  <a:gd name="T16" fmla="*/ 30260 w 66"/>
                  <a:gd name="T17" fmla="*/ 0 h 11"/>
                  <a:gd name="T18" fmla="*/ 61912 w 66"/>
                  <a:gd name="T19" fmla="*/ 0 h 11"/>
                  <a:gd name="T20" fmla="*/ 53024 w 66"/>
                  <a:gd name="T21" fmla="*/ 0 h 11"/>
                  <a:gd name="T22" fmla="*/ 53024 w 66"/>
                  <a:gd name="T23" fmla="*/ 51545 h 11"/>
                  <a:gd name="T24" fmla="*/ 61912 w 66"/>
                  <a:gd name="T25" fmla="*/ 51545 h 11"/>
                  <a:gd name="T26" fmla="*/ 61912 w 66"/>
                  <a:gd name="T27" fmla="*/ 0 h 11"/>
                  <a:gd name="T28" fmla="*/ 289262 w 66"/>
                  <a:gd name="T29" fmla="*/ 0 h 11"/>
                  <a:gd name="T30" fmla="*/ 245895 w 66"/>
                  <a:gd name="T31" fmla="*/ 0 h 11"/>
                  <a:gd name="T32" fmla="*/ 267546 w 66"/>
                  <a:gd name="T33" fmla="*/ 13688 h 11"/>
                  <a:gd name="T34" fmla="*/ 289262 w 66"/>
                  <a:gd name="T35" fmla="*/ 0 h 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6"/>
                  <a:gd name="T55" fmla="*/ 0 h 11"/>
                  <a:gd name="T56" fmla="*/ 66 w 66"/>
                  <a:gd name="T57" fmla="*/ 11 h 1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6" h="11">
                    <a:moveTo>
                      <a:pt x="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9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1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0"/>
                      <a:pt x="14" y="0"/>
                      <a:pt x="14" y="0"/>
                    </a:cubicBezTo>
                    <a:moveTo>
                      <a:pt x="6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7" y="1"/>
                      <a:pt x="59" y="3"/>
                      <a:pt x="61" y="3"/>
                    </a:cubicBezTo>
                    <a:cubicBezTo>
                      <a:pt x="63" y="3"/>
                      <a:pt x="65" y="1"/>
                      <a:pt x="6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97" name="Freeform 146">
                <a:extLst>
                  <a:ext uri="{FF2B5EF4-FFF2-40B4-BE49-F238E27FC236}">
                    <a16:creationId xmlns:a16="http://schemas.microsoft.com/office/drawing/2014/main" id="{E9E81455-0E88-42C9-9D48-2765D44534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0" y="843"/>
                <a:ext cx="56" cy="48"/>
              </a:xfrm>
              <a:custGeom>
                <a:avLst/>
                <a:gdLst>
                  <a:gd name="T0" fmla="*/ 40960 w 14"/>
                  <a:gd name="T1" fmla="*/ 0 h 12"/>
                  <a:gd name="T2" fmla="*/ 0 w 14"/>
                  <a:gd name="T3" fmla="*/ 0 h 12"/>
                  <a:gd name="T4" fmla="*/ 20480 w 14"/>
                  <a:gd name="T5" fmla="*/ 20480 h 12"/>
                  <a:gd name="T6" fmla="*/ 40960 w 14"/>
                  <a:gd name="T7" fmla="*/ 0 h 12"/>
                  <a:gd name="T8" fmla="*/ 57344 w 14"/>
                  <a:gd name="T9" fmla="*/ 0 h 12"/>
                  <a:gd name="T10" fmla="*/ 49152 w 14"/>
                  <a:gd name="T11" fmla="*/ 0 h 12"/>
                  <a:gd name="T12" fmla="*/ 49152 w 14"/>
                  <a:gd name="T13" fmla="*/ 49152 h 12"/>
                  <a:gd name="T14" fmla="*/ 57344 w 14"/>
                  <a:gd name="T15" fmla="*/ 49152 h 12"/>
                  <a:gd name="T16" fmla="*/ 57344 w 14"/>
                  <a:gd name="T17" fmla="*/ 0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"/>
                  <a:gd name="T28" fmla="*/ 0 h 12"/>
                  <a:gd name="T29" fmla="*/ 14 w 14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" h="12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5"/>
                      <a:pt x="5" y="5"/>
                    </a:cubicBezTo>
                    <a:cubicBezTo>
                      <a:pt x="8" y="5"/>
                      <a:pt x="10" y="2"/>
                      <a:pt x="10" y="0"/>
                    </a:cubicBezTo>
                    <a:moveTo>
                      <a:pt x="1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98" name="Freeform 147">
                <a:extLst>
                  <a:ext uri="{FF2B5EF4-FFF2-40B4-BE49-F238E27FC236}">
                    <a16:creationId xmlns:a16="http://schemas.microsoft.com/office/drawing/2014/main" id="{740D9138-F5E0-430E-825A-FE88F3DF5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891"/>
                <a:ext cx="41" cy="49"/>
              </a:xfrm>
              <a:custGeom>
                <a:avLst/>
                <a:gdLst>
                  <a:gd name="T0" fmla="*/ 28811 w 10"/>
                  <a:gd name="T1" fmla="*/ 0 h 12"/>
                  <a:gd name="T2" fmla="*/ 18676 w 10"/>
                  <a:gd name="T3" fmla="*/ 0 h 12"/>
                  <a:gd name="T4" fmla="*/ 18676 w 10"/>
                  <a:gd name="T5" fmla="*/ 13622 h 12"/>
                  <a:gd name="T6" fmla="*/ 0 w 10"/>
                  <a:gd name="T7" fmla="*/ 37518 h 12"/>
                  <a:gd name="T8" fmla="*/ 4555 w 10"/>
                  <a:gd name="T9" fmla="*/ 55623 h 12"/>
                  <a:gd name="T10" fmla="*/ 42931 w 10"/>
                  <a:gd name="T11" fmla="*/ 55623 h 12"/>
                  <a:gd name="T12" fmla="*/ 47486 w 10"/>
                  <a:gd name="T13" fmla="*/ 37518 h 12"/>
                  <a:gd name="T14" fmla="*/ 28811 w 10"/>
                  <a:gd name="T15" fmla="*/ 13622 h 12"/>
                  <a:gd name="T16" fmla="*/ 28811 w 10"/>
                  <a:gd name="T17" fmla="*/ 0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"/>
                  <a:gd name="T28" fmla="*/ 0 h 12"/>
                  <a:gd name="T29" fmla="*/ 10 w 1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" h="12">
                    <a:moveTo>
                      <a:pt x="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0"/>
                      <a:pt x="10" y="8"/>
                    </a:cubicBezTo>
                    <a:cubicBezTo>
                      <a:pt x="10" y="6"/>
                      <a:pt x="9" y="4"/>
                      <a:pt x="6" y="3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99" name="Freeform 148">
                <a:extLst>
                  <a:ext uri="{FF2B5EF4-FFF2-40B4-BE49-F238E27FC236}">
                    <a16:creationId xmlns:a16="http://schemas.microsoft.com/office/drawing/2014/main" id="{843CB660-292B-4C13-9CC8-D3FD4549F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" y="940"/>
                <a:ext cx="32" cy="8"/>
              </a:xfrm>
              <a:custGeom>
                <a:avLst/>
                <a:gdLst>
                  <a:gd name="T0" fmla="*/ 32768 w 8"/>
                  <a:gd name="T1" fmla="*/ 0 h 2"/>
                  <a:gd name="T2" fmla="*/ 0 w 8"/>
                  <a:gd name="T3" fmla="*/ 0 h 2"/>
                  <a:gd name="T4" fmla="*/ 16384 w 8"/>
                  <a:gd name="T5" fmla="*/ 8192 h 2"/>
                  <a:gd name="T6" fmla="*/ 32768 w 8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2"/>
                  <a:gd name="T14" fmla="*/ 8 w 8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2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4" y="2"/>
                    </a:cubicBezTo>
                    <a:cubicBezTo>
                      <a:pt x="5" y="2"/>
                      <a:pt x="7" y="1"/>
                      <a:pt x="8" y="0"/>
                    </a:cubicBezTo>
                  </a:path>
                </a:pathLst>
              </a:custGeom>
              <a:solidFill>
                <a:srgbClr val="3C72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0" name="Freeform 149">
                <a:extLst>
                  <a:ext uri="{FF2B5EF4-FFF2-40B4-BE49-F238E27FC236}">
                    <a16:creationId xmlns:a16="http://schemas.microsoft.com/office/drawing/2014/main" id="{7F383DBD-84D3-4A3D-AC06-ABC1AB4C84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5" y="482"/>
                <a:ext cx="291" cy="316"/>
              </a:xfrm>
              <a:custGeom>
                <a:avLst/>
                <a:gdLst>
                  <a:gd name="T0" fmla="*/ 300991 w 72"/>
                  <a:gd name="T1" fmla="*/ 344833 h 78"/>
                  <a:gd name="T2" fmla="*/ 313795 w 72"/>
                  <a:gd name="T3" fmla="*/ 243239 h 78"/>
                  <a:gd name="T4" fmla="*/ 313795 w 72"/>
                  <a:gd name="T5" fmla="*/ 238904 h 78"/>
                  <a:gd name="T6" fmla="*/ 230816 w 72"/>
                  <a:gd name="T7" fmla="*/ 207393 h 78"/>
                  <a:gd name="T8" fmla="*/ 226519 w 72"/>
                  <a:gd name="T9" fmla="*/ 217092 h 78"/>
                  <a:gd name="T10" fmla="*/ 239323 w 72"/>
                  <a:gd name="T11" fmla="*/ 344833 h 78"/>
                  <a:gd name="T12" fmla="*/ 230816 w 72"/>
                  <a:gd name="T13" fmla="*/ 207393 h 78"/>
                  <a:gd name="T14" fmla="*/ 200645 w 72"/>
                  <a:gd name="T15" fmla="*/ 203143 h 78"/>
                  <a:gd name="T16" fmla="*/ 226519 w 72"/>
                  <a:gd name="T17" fmla="*/ 203143 h 78"/>
                  <a:gd name="T18" fmla="*/ 230816 w 72"/>
                  <a:gd name="T19" fmla="*/ 203143 h 78"/>
                  <a:gd name="T20" fmla="*/ 239323 w 72"/>
                  <a:gd name="T21" fmla="*/ 203143 h 78"/>
                  <a:gd name="T22" fmla="*/ 300991 w 72"/>
                  <a:gd name="T23" fmla="*/ 203143 h 78"/>
                  <a:gd name="T24" fmla="*/ 305287 w 72"/>
                  <a:gd name="T25" fmla="*/ 221427 h 78"/>
                  <a:gd name="T26" fmla="*/ 313795 w 72"/>
                  <a:gd name="T27" fmla="*/ 198545 h 78"/>
                  <a:gd name="T28" fmla="*/ 300991 w 72"/>
                  <a:gd name="T29" fmla="*/ 189896 h 78"/>
                  <a:gd name="T30" fmla="*/ 313795 w 72"/>
                  <a:gd name="T31" fmla="*/ 189896 h 78"/>
                  <a:gd name="T32" fmla="*/ 222288 w 72"/>
                  <a:gd name="T33" fmla="*/ 97279 h 78"/>
                  <a:gd name="T34" fmla="*/ 200645 w 72"/>
                  <a:gd name="T35" fmla="*/ 105864 h 78"/>
                  <a:gd name="T36" fmla="*/ 217729 w 72"/>
                  <a:gd name="T37" fmla="*/ 110179 h 78"/>
                  <a:gd name="T38" fmla="*/ 235096 w 72"/>
                  <a:gd name="T39" fmla="*/ 97279 h 78"/>
                  <a:gd name="T40" fmla="*/ 226519 w 72"/>
                  <a:gd name="T41" fmla="*/ 110179 h 78"/>
                  <a:gd name="T42" fmla="*/ 235096 w 72"/>
                  <a:gd name="T43" fmla="*/ 97279 h 78"/>
                  <a:gd name="T44" fmla="*/ 243620 w 72"/>
                  <a:gd name="T45" fmla="*/ 97279 h 78"/>
                  <a:gd name="T46" fmla="*/ 300991 w 72"/>
                  <a:gd name="T47" fmla="*/ 110179 h 78"/>
                  <a:gd name="T48" fmla="*/ 300991 w 72"/>
                  <a:gd name="T49" fmla="*/ 137375 h 78"/>
                  <a:gd name="T50" fmla="*/ 300991 w 72"/>
                  <a:gd name="T51" fmla="*/ 185581 h 78"/>
                  <a:gd name="T52" fmla="*/ 313795 w 72"/>
                  <a:gd name="T53" fmla="*/ 97279 h 78"/>
                  <a:gd name="T54" fmla="*/ 0 w 72"/>
                  <a:gd name="T55" fmla="*/ 0 h 78"/>
                  <a:gd name="T56" fmla="*/ 157455 w 72"/>
                  <a:gd name="T57" fmla="*/ 217092 h 78"/>
                  <a:gd name="T58" fmla="*/ 139045 w 72"/>
                  <a:gd name="T59" fmla="*/ 340518 h 78"/>
                  <a:gd name="T60" fmla="*/ 183346 w 72"/>
                  <a:gd name="T61" fmla="*/ 344833 h 78"/>
                  <a:gd name="T62" fmla="*/ 165979 w 72"/>
                  <a:gd name="T63" fmla="*/ 318706 h 78"/>
                  <a:gd name="T64" fmla="*/ 204925 w 72"/>
                  <a:gd name="T65" fmla="*/ 217092 h 78"/>
                  <a:gd name="T66" fmla="*/ 165979 w 72"/>
                  <a:gd name="T67" fmla="*/ 203143 h 78"/>
                  <a:gd name="T68" fmla="*/ 196413 w 72"/>
                  <a:gd name="T69" fmla="*/ 110179 h 78"/>
                  <a:gd name="T70" fmla="*/ 187558 w 72"/>
                  <a:gd name="T71" fmla="*/ 97279 h 78"/>
                  <a:gd name="T72" fmla="*/ 165979 w 72"/>
                  <a:gd name="T73" fmla="*/ 79717 h 78"/>
                  <a:gd name="T74" fmla="*/ 82984 w 72"/>
                  <a:gd name="T75" fmla="*/ 4315 h 78"/>
                  <a:gd name="T76" fmla="*/ 70175 w 72"/>
                  <a:gd name="T77" fmla="*/ 92685 h 78"/>
                  <a:gd name="T78" fmla="*/ 157455 w 72"/>
                  <a:gd name="T79" fmla="*/ 97279 h 78"/>
                  <a:gd name="T80" fmla="*/ 57109 w 72"/>
                  <a:gd name="T81" fmla="*/ 0 h 78"/>
                  <a:gd name="T82" fmla="*/ 43238 w 72"/>
                  <a:gd name="T83" fmla="*/ 110179 h 78"/>
                  <a:gd name="T84" fmla="*/ 157455 w 72"/>
                  <a:gd name="T85" fmla="*/ 203143 h 78"/>
                  <a:gd name="T86" fmla="*/ 8512 w 72"/>
                  <a:gd name="T87" fmla="*/ 0 h 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2"/>
                  <a:gd name="T133" fmla="*/ 0 h 78"/>
                  <a:gd name="T134" fmla="*/ 72 w 72"/>
                  <a:gd name="T135" fmla="*/ 78 h 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2" h="78">
                    <a:moveTo>
                      <a:pt x="69" y="51"/>
                    </a:moveTo>
                    <a:cubicBezTo>
                      <a:pt x="69" y="78"/>
                      <a:pt x="69" y="78"/>
                      <a:pt x="69" y="78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9" y="51"/>
                      <a:pt x="69" y="51"/>
                      <a:pt x="69" y="51"/>
                    </a:cubicBezTo>
                    <a:moveTo>
                      <a:pt x="53" y="47"/>
                    </a:moveTo>
                    <a:cubicBezTo>
                      <a:pt x="50" y="49"/>
                      <a:pt x="50" y="49"/>
                      <a:pt x="50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3" y="47"/>
                      <a:pt x="53" y="47"/>
                      <a:pt x="53" y="47"/>
                    </a:cubicBezTo>
                    <a:moveTo>
                      <a:pt x="52" y="46"/>
                    </a:moveTo>
                    <a:cubicBezTo>
                      <a:pt x="46" y="46"/>
                      <a:pt x="46" y="46"/>
                      <a:pt x="46" y="46"/>
                    </a:cubicBezTo>
                    <a:cubicBezTo>
                      <a:pt x="47" y="47"/>
                      <a:pt x="48" y="48"/>
                      <a:pt x="48" y="49"/>
                    </a:cubicBezTo>
                    <a:cubicBezTo>
                      <a:pt x="52" y="46"/>
                      <a:pt x="52" y="46"/>
                      <a:pt x="52" y="46"/>
                    </a:cubicBezTo>
                    <a:moveTo>
                      <a:pt x="55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46"/>
                      <a:pt x="55" y="46"/>
                      <a:pt x="55" y="46"/>
                    </a:cubicBezTo>
                    <a:moveTo>
                      <a:pt x="72" y="45"/>
                    </a:moveTo>
                    <a:cubicBezTo>
                      <a:pt x="71" y="45"/>
                      <a:pt x="70" y="45"/>
                      <a:pt x="69" y="46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moveTo>
                      <a:pt x="72" y="42"/>
                    </a:moveTo>
                    <a:cubicBezTo>
                      <a:pt x="71" y="42"/>
                      <a:pt x="70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1" y="43"/>
                      <a:pt x="72" y="43"/>
                    </a:cubicBezTo>
                    <a:cubicBezTo>
                      <a:pt x="72" y="42"/>
                      <a:pt x="72" y="42"/>
                      <a:pt x="72" y="42"/>
                    </a:cubicBezTo>
                    <a:moveTo>
                      <a:pt x="51" y="22"/>
                    </a:moveTo>
                    <a:cubicBezTo>
                      <a:pt x="44" y="22"/>
                      <a:pt x="44" y="22"/>
                      <a:pt x="44" y="22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1" y="23"/>
                      <a:pt x="51" y="22"/>
                    </a:cubicBezTo>
                    <a:moveTo>
                      <a:pt x="54" y="22"/>
                    </a:move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3"/>
                      <a:pt x="52" y="24"/>
                      <a:pt x="52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4"/>
                      <a:pt x="54" y="23"/>
                      <a:pt x="54" y="22"/>
                    </a:cubicBezTo>
                    <a:moveTo>
                      <a:pt x="72" y="22"/>
                    </a:moveTo>
                    <a:cubicBezTo>
                      <a:pt x="56" y="22"/>
                      <a:pt x="56" y="22"/>
                      <a:pt x="56" y="22"/>
                    </a:cubicBezTo>
                    <a:cubicBezTo>
                      <a:pt x="55" y="23"/>
                      <a:pt x="54" y="24"/>
                      <a:pt x="5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30"/>
                      <a:pt x="69" y="30"/>
                      <a:pt x="69" y="31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70" y="42"/>
                      <a:pt x="71" y="41"/>
                      <a:pt x="72" y="40"/>
                    </a:cubicBezTo>
                    <a:cubicBezTo>
                      <a:pt x="72" y="22"/>
                      <a:pt x="72" y="22"/>
                      <a:pt x="72" y="22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4" y="72"/>
                      <a:pt x="32" y="74"/>
                      <a:pt x="32" y="77"/>
                    </a:cubicBezTo>
                    <a:cubicBezTo>
                      <a:pt x="32" y="77"/>
                      <a:pt x="32" y="77"/>
                      <a:pt x="32" y="78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4"/>
                      <a:pt x="41" y="72"/>
                      <a:pt x="38" y="72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7"/>
                      <a:pt x="45" y="46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1" name="Freeform 150">
                <a:extLst>
                  <a:ext uri="{FF2B5EF4-FFF2-40B4-BE49-F238E27FC236}">
                    <a16:creationId xmlns:a16="http://schemas.microsoft.com/office/drawing/2014/main" id="{A715299D-55C0-4BFE-9FB4-C9B42B3E91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9" y="571"/>
                <a:ext cx="117" cy="134"/>
              </a:xfrm>
              <a:custGeom>
                <a:avLst/>
                <a:gdLst>
                  <a:gd name="T0" fmla="*/ 116560 w 29"/>
                  <a:gd name="T1" fmla="*/ 125875 h 33"/>
                  <a:gd name="T2" fmla="*/ 112360 w 29"/>
                  <a:gd name="T3" fmla="*/ 125875 h 33"/>
                  <a:gd name="T4" fmla="*/ 112360 w 29"/>
                  <a:gd name="T5" fmla="*/ 130228 h 33"/>
                  <a:gd name="T6" fmla="*/ 125041 w 29"/>
                  <a:gd name="T7" fmla="*/ 143551 h 33"/>
                  <a:gd name="T8" fmla="*/ 120825 w 29"/>
                  <a:gd name="T9" fmla="*/ 147904 h 33"/>
                  <a:gd name="T10" fmla="*/ 125041 w 29"/>
                  <a:gd name="T11" fmla="*/ 147904 h 33"/>
                  <a:gd name="T12" fmla="*/ 125041 w 29"/>
                  <a:gd name="T13" fmla="*/ 139198 h 33"/>
                  <a:gd name="T14" fmla="*/ 116560 w 29"/>
                  <a:gd name="T15" fmla="*/ 125875 h 33"/>
                  <a:gd name="T16" fmla="*/ 42677 w 29"/>
                  <a:gd name="T17" fmla="*/ 107127 h 33"/>
                  <a:gd name="T18" fmla="*/ 38412 w 29"/>
                  <a:gd name="T19" fmla="*/ 107127 h 33"/>
                  <a:gd name="T20" fmla="*/ 21467 w 29"/>
                  <a:gd name="T21" fmla="*/ 121522 h 33"/>
                  <a:gd name="T22" fmla="*/ 12745 w 29"/>
                  <a:gd name="T23" fmla="*/ 107127 h 33"/>
                  <a:gd name="T24" fmla="*/ 8464 w 29"/>
                  <a:gd name="T25" fmla="*/ 107127 h 33"/>
                  <a:gd name="T26" fmla="*/ 17203 w 29"/>
                  <a:gd name="T27" fmla="*/ 121522 h 33"/>
                  <a:gd name="T28" fmla="*/ 29948 w 29"/>
                  <a:gd name="T29" fmla="*/ 121522 h 33"/>
                  <a:gd name="T30" fmla="*/ 42677 w 29"/>
                  <a:gd name="T31" fmla="*/ 112552 h 33"/>
                  <a:gd name="T32" fmla="*/ 51419 w 29"/>
                  <a:gd name="T33" fmla="*/ 121522 h 33"/>
                  <a:gd name="T34" fmla="*/ 51419 w 29"/>
                  <a:gd name="T35" fmla="*/ 112552 h 33"/>
                  <a:gd name="T36" fmla="*/ 42677 w 29"/>
                  <a:gd name="T37" fmla="*/ 107127 h 33"/>
                  <a:gd name="T38" fmla="*/ 125041 w 29"/>
                  <a:gd name="T39" fmla="*/ 93804 h 33"/>
                  <a:gd name="T40" fmla="*/ 112360 w 29"/>
                  <a:gd name="T41" fmla="*/ 98157 h 33"/>
                  <a:gd name="T42" fmla="*/ 112360 w 29"/>
                  <a:gd name="T43" fmla="*/ 102774 h 33"/>
                  <a:gd name="T44" fmla="*/ 125041 w 29"/>
                  <a:gd name="T45" fmla="*/ 93804 h 33"/>
                  <a:gd name="T46" fmla="*/ 125041 w 29"/>
                  <a:gd name="T47" fmla="*/ 93804 h 33"/>
                  <a:gd name="T48" fmla="*/ 4264 w 29"/>
                  <a:gd name="T49" fmla="*/ 0 h 33"/>
                  <a:gd name="T50" fmla="*/ 0 w 29"/>
                  <a:gd name="T51" fmla="*/ 0 h 33"/>
                  <a:gd name="T52" fmla="*/ 8464 w 29"/>
                  <a:gd name="T53" fmla="*/ 8706 h 33"/>
                  <a:gd name="T54" fmla="*/ 8464 w 29"/>
                  <a:gd name="T55" fmla="*/ 13323 h 33"/>
                  <a:gd name="T56" fmla="*/ 12745 w 29"/>
                  <a:gd name="T57" fmla="*/ 13323 h 33"/>
                  <a:gd name="T58" fmla="*/ 12745 w 29"/>
                  <a:gd name="T59" fmla="*/ 8706 h 33"/>
                  <a:gd name="T60" fmla="*/ 4264 w 29"/>
                  <a:gd name="T61" fmla="*/ 0 h 33"/>
                  <a:gd name="T62" fmla="*/ 42677 w 29"/>
                  <a:gd name="T63" fmla="*/ 0 h 33"/>
                  <a:gd name="T64" fmla="*/ 42677 w 29"/>
                  <a:gd name="T65" fmla="*/ 0 h 33"/>
                  <a:gd name="T66" fmla="*/ 34148 w 29"/>
                  <a:gd name="T67" fmla="*/ 13323 h 33"/>
                  <a:gd name="T68" fmla="*/ 38412 w 29"/>
                  <a:gd name="T69" fmla="*/ 13323 h 33"/>
                  <a:gd name="T70" fmla="*/ 42677 w 29"/>
                  <a:gd name="T71" fmla="*/ 0 h 3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9"/>
                  <a:gd name="T109" fmla="*/ 0 h 33"/>
                  <a:gd name="T110" fmla="*/ 29 w 29"/>
                  <a:gd name="T111" fmla="*/ 33 h 3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9" h="33">
                    <a:moveTo>
                      <a:pt x="27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7" y="28"/>
                      <a:pt x="27" y="28"/>
                      <a:pt x="27" y="28"/>
                    </a:cubicBezTo>
                    <a:moveTo>
                      <a:pt x="10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6"/>
                      <a:pt x="4" y="25"/>
                      <a:pt x="3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3" y="26"/>
                      <a:pt x="4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4"/>
                      <a:pt x="10" y="24"/>
                      <a:pt x="10" y="24"/>
                    </a:cubicBezTo>
                    <a:moveTo>
                      <a:pt x="29" y="21"/>
                    </a:moveTo>
                    <a:cubicBezTo>
                      <a:pt x="28" y="21"/>
                      <a:pt x="27" y="22"/>
                      <a:pt x="26" y="22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2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10" y="1"/>
                      <a:pt x="1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2" name="Freeform 151">
                <a:extLst>
                  <a:ext uri="{FF2B5EF4-FFF2-40B4-BE49-F238E27FC236}">
                    <a16:creationId xmlns:a16="http://schemas.microsoft.com/office/drawing/2014/main" id="{4ABE5AF8-89C2-4FFE-966A-5154DAFCA3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7" y="571"/>
                <a:ext cx="89" cy="98"/>
              </a:xfrm>
              <a:custGeom>
                <a:avLst/>
                <a:gdLst>
                  <a:gd name="T0" fmla="*/ 96395 w 22"/>
                  <a:gd name="T1" fmla="*/ 97559 h 24"/>
                  <a:gd name="T2" fmla="*/ 83547 w 22"/>
                  <a:gd name="T3" fmla="*/ 106763 h 24"/>
                  <a:gd name="T4" fmla="*/ 83547 w 22"/>
                  <a:gd name="T5" fmla="*/ 111181 h 24"/>
                  <a:gd name="T6" fmla="*/ 96395 w 22"/>
                  <a:gd name="T7" fmla="*/ 106763 h 24"/>
                  <a:gd name="T8" fmla="*/ 96395 w 22"/>
                  <a:gd name="T9" fmla="*/ 97559 h 24"/>
                  <a:gd name="T10" fmla="*/ 13107 w 22"/>
                  <a:gd name="T11" fmla="*/ 0 h 24"/>
                  <a:gd name="T12" fmla="*/ 4304 w 22"/>
                  <a:gd name="T13" fmla="*/ 0 h 24"/>
                  <a:gd name="T14" fmla="*/ 0 w 22"/>
                  <a:gd name="T15" fmla="*/ 13622 h 24"/>
                  <a:gd name="T16" fmla="*/ 4304 w 22"/>
                  <a:gd name="T17" fmla="*/ 13622 h 24"/>
                  <a:gd name="T18" fmla="*/ 13107 w 22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4"/>
                  <a:gd name="T32" fmla="*/ 22 w 22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4">
                    <a:moveTo>
                      <a:pt x="22" y="21"/>
                    </a:moveTo>
                    <a:cubicBezTo>
                      <a:pt x="21" y="22"/>
                      <a:pt x="20" y="22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3"/>
                      <a:pt x="21" y="23"/>
                      <a:pt x="22" y="23"/>
                    </a:cubicBezTo>
                    <a:cubicBezTo>
                      <a:pt x="22" y="21"/>
                      <a:pt x="22" y="21"/>
                      <a:pt x="22" y="21"/>
                    </a:cubicBezTo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3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3" name="Freeform 152">
                <a:extLst>
                  <a:ext uri="{FF2B5EF4-FFF2-40B4-BE49-F238E27FC236}">
                    <a16:creationId xmlns:a16="http://schemas.microsoft.com/office/drawing/2014/main" id="{FEC0D42B-E398-4452-A27B-43AC845AB3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9" y="571"/>
                <a:ext cx="77" cy="85"/>
              </a:xfrm>
              <a:custGeom>
                <a:avLst/>
                <a:gdLst>
                  <a:gd name="T0" fmla="*/ 84141 w 19"/>
                  <a:gd name="T1" fmla="*/ 79180 h 21"/>
                  <a:gd name="T2" fmla="*/ 70949 w 19"/>
                  <a:gd name="T3" fmla="*/ 88060 h 21"/>
                  <a:gd name="T4" fmla="*/ 70949 w 19"/>
                  <a:gd name="T5" fmla="*/ 92302 h 21"/>
                  <a:gd name="T6" fmla="*/ 84141 w 19"/>
                  <a:gd name="T7" fmla="*/ 88060 h 21"/>
                  <a:gd name="T8" fmla="*/ 84141 w 19"/>
                  <a:gd name="T9" fmla="*/ 79180 h 21"/>
                  <a:gd name="T10" fmla="*/ 70949 w 19"/>
                  <a:gd name="T11" fmla="*/ 34878 h 21"/>
                  <a:gd name="T12" fmla="*/ 70949 w 19"/>
                  <a:gd name="T13" fmla="*/ 39189 h 21"/>
                  <a:gd name="T14" fmla="*/ 70949 w 19"/>
                  <a:gd name="T15" fmla="*/ 39189 h 21"/>
                  <a:gd name="T16" fmla="*/ 70949 w 19"/>
                  <a:gd name="T17" fmla="*/ 34878 h 21"/>
                  <a:gd name="T18" fmla="*/ 13236 w 19"/>
                  <a:gd name="T19" fmla="*/ 0 h 21"/>
                  <a:gd name="T20" fmla="*/ 4320 w 19"/>
                  <a:gd name="T21" fmla="*/ 0 h 21"/>
                  <a:gd name="T22" fmla="*/ 0 w 19"/>
                  <a:gd name="T23" fmla="*/ 13122 h 21"/>
                  <a:gd name="T24" fmla="*/ 4320 w 19"/>
                  <a:gd name="T25" fmla="*/ 13122 h 21"/>
                  <a:gd name="T26" fmla="*/ 13236 w 19"/>
                  <a:gd name="T27" fmla="*/ 0 h 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"/>
                  <a:gd name="T43" fmla="*/ 0 h 21"/>
                  <a:gd name="T44" fmla="*/ 19 w 19"/>
                  <a:gd name="T45" fmla="*/ 21 h 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" h="21">
                    <a:moveTo>
                      <a:pt x="19" y="18"/>
                    </a:moveTo>
                    <a:cubicBezTo>
                      <a:pt x="18" y="19"/>
                      <a:pt x="17" y="20"/>
                      <a:pt x="16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0"/>
                      <a:pt x="19" y="20"/>
                    </a:cubicBezTo>
                    <a:cubicBezTo>
                      <a:pt x="19" y="18"/>
                      <a:pt x="19" y="18"/>
                      <a:pt x="19" y="18"/>
                    </a:cubicBezTo>
                    <a:moveTo>
                      <a:pt x="16" y="8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8"/>
                      <a:pt x="16" y="8"/>
                      <a:pt x="16" y="8"/>
                    </a:cubicBezTo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4" name="Freeform 153">
                <a:extLst>
                  <a:ext uri="{FF2B5EF4-FFF2-40B4-BE49-F238E27FC236}">
                    <a16:creationId xmlns:a16="http://schemas.microsoft.com/office/drawing/2014/main" id="{75AFB43B-F0EB-41FD-96B3-CCB65EA8CB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4" y="798"/>
                <a:ext cx="162" cy="45"/>
              </a:xfrm>
              <a:custGeom>
                <a:avLst/>
                <a:gdLst>
                  <a:gd name="T0" fmla="*/ 44647 w 40"/>
                  <a:gd name="T1" fmla="*/ 0 h 11"/>
                  <a:gd name="T2" fmla="*/ 0 w 40"/>
                  <a:gd name="T3" fmla="*/ 0 h 11"/>
                  <a:gd name="T4" fmla="*/ 21781 w 40"/>
                  <a:gd name="T5" fmla="*/ 18209 h 11"/>
                  <a:gd name="T6" fmla="*/ 44647 w 40"/>
                  <a:gd name="T7" fmla="*/ 0 h 11"/>
                  <a:gd name="T8" fmla="*/ 101432 w 40"/>
                  <a:gd name="T9" fmla="*/ 0 h 11"/>
                  <a:gd name="T10" fmla="*/ 88213 w 40"/>
                  <a:gd name="T11" fmla="*/ 0 h 11"/>
                  <a:gd name="T12" fmla="*/ 88213 w 40"/>
                  <a:gd name="T13" fmla="*/ 51545 h 11"/>
                  <a:gd name="T14" fmla="*/ 101432 w 40"/>
                  <a:gd name="T15" fmla="*/ 51545 h 11"/>
                  <a:gd name="T16" fmla="*/ 101432 w 40"/>
                  <a:gd name="T17" fmla="*/ 0 h 11"/>
                  <a:gd name="T18" fmla="*/ 176507 w 40"/>
                  <a:gd name="T19" fmla="*/ 0 h 11"/>
                  <a:gd name="T20" fmla="*/ 163551 w 40"/>
                  <a:gd name="T21" fmla="*/ 0 h 11"/>
                  <a:gd name="T22" fmla="*/ 163551 w 40"/>
                  <a:gd name="T23" fmla="*/ 51545 h 11"/>
                  <a:gd name="T24" fmla="*/ 176507 w 40"/>
                  <a:gd name="T25" fmla="*/ 51545 h 11"/>
                  <a:gd name="T26" fmla="*/ 176507 w 40"/>
                  <a:gd name="T27" fmla="*/ 0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0"/>
                  <a:gd name="T43" fmla="*/ 0 h 11"/>
                  <a:gd name="T44" fmla="*/ 40 w 40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0" h="11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5" y="4"/>
                    </a:cubicBezTo>
                    <a:cubicBezTo>
                      <a:pt x="8" y="4"/>
                      <a:pt x="10" y="2"/>
                      <a:pt x="10" y="0"/>
                    </a:cubicBezTo>
                    <a:moveTo>
                      <a:pt x="2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0"/>
                      <a:pt x="23" y="0"/>
                      <a:pt x="23" y="0"/>
                    </a:cubicBezTo>
                    <a:moveTo>
                      <a:pt x="4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5" name="Freeform 154">
                <a:extLst>
                  <a:ext uri="{FF2B5EF4-FFF2-40B4-BE49-F238E27FC236}">
                    <a16:creationId xmlns:a16="http://schemas.microsoft.com/office/drawing/2014/main" id="{AAECA180-2E05-4D3E-9540-7FF36349E0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9" y="843"/>
                <a:ext cx="109" cy="48"/>
              </a:xfrm>
              <a:custGeom>
                <a:avLst/>
                <a:gdLst>
                  <a:gd name="T0" fmla="*/ 30003 w 27"/>
                  <a:gd name="T1" fmla="*/ 0 h 12"/>
                  <a:gd name="T2" fmla="*/ 17242 w 27"/>
                  <a:gd name="T3" fmla="*/ 0 h 12"/>
                  <a:gd name="T4" fmla="*/ 17242 w 27"/>
                  <a:gd name="T5" fmla="*/ 20480 h 12"/>
                  <a:gd name="T6" fmla="*/ 0 w 27"/>
                  <a:gd name="T7" fmla="*/ 40960 h 12"/>
                  <a:gd name="T8" fmla="*/ 4271 w 27"/>
                  <a:gd name="T9" fmla="*/ 49152 h 12"/>
                  <a:gd name="T10" fmla="*/ 42764 w 27"/>
                  <a:gd name="T11" fmla="*/ 49152 h 12"/>
                  <a:gd name="T12" fmla="*/ 47314 w 27"/>
                  <a:gd name="T13" fmla="*/ 40960 h 12"/>
                  <a:gd name="T14" fmla="*/ 30003 w 27"/>
                  <a:gd name="T15" fmla="*/ 20480 h 12"/>
                  <a:gd name="T16" fmla="*/ 30003 w 27"/>
                  <a:gd name="T17" fmla="*/ 0 h 12"/>
                  <a:gd name="T18" fmla="*/ 104160 w 27"/>
                  <a:gd name="T19" fmla="*/ 0 h 12"/>
                  <a:gd name="T20" fmla="*/ 91120 w 27"/>
                  <a:gd name="T21" fmla="*/ 0 h 12"/>
                  <a:gd name="T22" fmla="*/ 91120 w 27"/>
                  <a:gd name="T23" fmla="*/ 36864 h 12"/>
                  <a:gd name="T24" fmla="*/ 78359 w 27"/>
                  <a:gd name="T25" fmla="*/ 49152 h 12"/>
                  <a:gd name="T26" fmla="*/ 116856 w 27"/>
                  <a:gd name="T27" fmla="*/ 49152 h 12"/>
                  <a:gd name="T28" fmla="*/ 104160 w 27"/>
                  <a:gd name="T29" fmla="*/ 36864 h 12"/>
                  <a:gd name="T30" fmla="*/ 104160 w 27"/>
                  <a:gd name="T31" fmla="*/ 0 h 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"/>
                  <a:gd name="T49" fmla="*/ 0 h 12"/>
                  <a:gd name="T50" fmla="*/ 27 w 27"/>
                  <a:gd name="T51" fmla="*/ 12 h 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" h="12">
                    <a:moveTo>
                      <a:pt x="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1" y="10"/>
                    </a:cubicBezTo>
                    <a:cubicBezTo>
                      <a:pt x="11" y="7"/>
                      <a:pt x="9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24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9"/>
                      <a:pt x="18" y="10"/>
                      <a:pt x="1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0"/>
                      <a:pt x="25" y="9"/>
                      <a:pt x="24" y="9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6" name="Freeform 155">
                <a:extLst>
                  <a:ext uri="{FF2B5EF4-FFF2-40B4-BE49-F238E27FC236}">
                    <a16:creationId xmlns:a16="http://schemas.microsoft.com/office/drawing/2014/main" id="{72F2F96E-716D-42F4-9C9D-81B698A11D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3" y="891"/>
                <a:ext cx="109" cy="29"/>
              </a:xfrm>
              <a:custGeom>
                <a:avLst/>
                <a:gdLst>
                  <a:gd name="T0" fmla="*/ 38493 w 27"/>
                  <a:gd name="T1" fmla="*/ 0 h 7"/>
                  <a:gd name="T2" fmla="*/ 0 w 27"/>
                  <a:gd name="T3" fmla="*/ 0 h 7"/>
                  <a:gd name="T4" fmla="*/ 17242 w 27"/>
                  <a:gd name="T5" fmla="*/ 14728 h 7"/>
                  <a:gd name="T6" fmla="*/ 38493 w 27"/>
                  <a:gd name="T7" fmla="*/ 0 h 7"/>
                  <a:gd name="T8" fmla="*/ 112633 w 27"/>
                  <a:gd name="T9" fmla="*/ 0 h 7"/>
                  <a:gd name="T10" fmla="*/ 74088 w 27"/>
                  <a:gd name="T11" fmla="*/ 0 h 7"/>
                  <a:gd name="T12" fmla="*/ 69607 w 27"/>
                  <a:gd name="T13" fmla="*/ 9748 h 7"/>
                  <a:gd name="T14" fmla="*/ 95343 w 27"/>
                  <a:gd name="T15" fmla="*/ 35339 h 7"/>
                  <a:gd name="T16" fmla="*/ 116856 w 27"/>
                  <a:gd name="T17" fmla="*/ 9748 h 7"/>
                  <a:gd name="T18" fmla="*/ 112633 w 27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"/>
                  <a:gd name="T31" fmla="*/ 0 h 7"/>
                  <a:gd name="T32" fmla="*/ 27 w 27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" h="7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3"/>
                      <a:pt x="4" y="3"/>
                    </a:cubicBezTo>
                    <a:cubicBezTo>
                      <a:pt x="6" y="3"/>
                      <a:pt x="8" y="2"/>
                      <a:pt x="9" y="0"/>
                    </a:cubicBezTo>
                    <a:moveTo>
                      <a:pt x="2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6" y="1"/>
                      <a:pt x="16" y="2"/>
                    </a:cubicBezTo>
                    <a:cubicBezTo>
                      <a:pt x="16" y="5"/>
                      <a:pt x="19" y="7"/>
                      <a:pt x="22" y="7"/>
                    </a:cubicBezTo>
                    <a:cubicBezTo>
                      <a:pt x="24" y="7"/>
                      <a:pt x="27" y="5"/>
                      <a:pt x="27" y="2"/>
                    </a:cubicBezTo>
                    <a:cubicBezTo>
                      <a:pt x="27" y="1"/>
                      <a:pt x="27" y="1"/>
                      <a:pt x="2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7" name="Freeform 156">
                <a:extLst>
                  <a:ext uri="{FF2B5EF4-FFF2-40B4-BE49-F238E27FC236}">
                    <a16:creationId xmlns:a16="http://schemas.microsoft.com/office/drawing/2014/main" id="{2B1F6CFE-CA92-42A7-86E8-1F0DB7991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" y="482"/>
                <a:ext cx="158" cy="353"/>
              </a:xfrm>
              <a:custGeom>
                <a:avLst/>
                <a:gdLst>
                  <a:gd name="T0" fmla="*/ 8 w 158"/>
                  <a:gd name="T1" fmla="*/ 353 h 353"/>
                  <a:gd name="T2" fmla="*/ 0 w 158"/>
                  <a:gd name="T3" fmla="*/ 353 h 353"/>
                  <a:gd name="T4" fmla="*/ 0 w 158"/>
                  <a:gd name="T5" fmla="*/ 146 h 353"/>
                  <a:gd name="T6" fmla="*/ 146 w 158"/>
                  <a:gd name="T7" fmla="*/ 146 h 353"/>
                  <a:gd name="T8" fmla="*/ 146 w 158"/>
                  <a:gd name="T9" fmla="*/ 0 h 353"/>
                  <a:gd name="T10" fmla="*/ 158 w 158"/>
                  <a:gd name="T11" fmla="*/ 0 h 353"/>
                  <a:gd name="T12" fmla="*/ 158 w 158"/>
                  <a:gd name="T13" fmla="*/ 158 h 353"/>
                  <a:gd name="T14" fmla="*/ 8 w 158"/>
                  <a:gd name="T15" fmla="*/ 158 h 353"/>
                  <a:gd name="T16" fmla="*/ 8 w 158"/>
                  <a:gd name="T17" fmla="*/ 353 h 3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"/>
                  <a:gd name="T28" fmla="*/ 0 h 353"/>
                  <a:gd name="T29" fmla="*/ 158 w 158"/>
                  <a:gd name="T30" fmla="*/ 353 h 3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" h="353">
                    <a:moveTo>
                      <a:pt x="8" y="353"/>
                    </a:moveTo>
                    <a:lnTo>
                      <a:pt x="0" y="353"/>
                    </a:lnTo>
                    <a:lnTo>
                      <a:pt x="0" y="146"/>
                    </a:lnTo>
                    <a:lnTo>
                      <a:pt x="146" y="146"/>
                    </a:lnTo>
                    <a:lnTo>
                      <a:pt x="146" y="0"/>
                    </a:lnTo>
                    <a:lnTo>
                      <a:pt x="158" y="0"/>
                    </a:lnTo>
                    <a:lnTo>
                      <a:pt x="158" y="158"/>
                    </a:lnTo>
                    <a:lnTo>
                      <a:pt x="8" y="158"/>
                    </a:lnTo>
                    <a:lnTo>
                      <a:pt x="8" y="353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8" name="Freeform 157">
                <a:extLst>
                  <a:ext uri="{FF2B5EF4-FFF2-40B4-BE49-F238E27FC236}">
                    <a16:creationId xmlns:a16="http://schemas.microsoft.com/office/drawing/2014/main" id="{94C23DED-B0B5-4AC3-9E3F-41D566F15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" y="482"/>
                <a:ext cx="166" cy="450"/>
              </a:xfrm>
              <a:custGeom>
                <a:avLst/>
                <a:gdLst>
                  <a:gd name="T0" fmla="*/ 12 w 166"/>
                  <a:gd name="T1" fmla="*/ 450 h 450"/>
                  <a:gd name="T2" fmla="*/ 0 w 166"/>
                  <a:gd name="T3" fmla="*/ 450 h 450"/>
                  <a:gd name="T4" fmla="*/ 0 w 166"/>
                  <a:gd name="T5" fmla="*/ 259 h 450"/>
                  <a:gd name="T6" fmla="*/ 154 w 166"/>
                  <a:gd name="T7" fmla="*/ 259 h 450"/>
                  <a:gd name="T8" fmla="*/ 154 w 166"/>
                  <a:gd name="T9" fmla="*/ 0 h 450"/>
                  <a:gd name="T10" fmla="*/ 166 w 166"/>
                  <a:gd name="T11" fmla="*/ 0 h 450"/>
                  <a:gd name="T12" fmla="*/ 166 w 166"/>
                  <a:gd name="T13" fmla="*/ 272 h 450"/>
                  <a:gd name="T14" fmla="*/ 12 w 166"/>
                  <a:gd name="T15" fmla="*/ 272 h 450"/>
                  <a:gd name="T16" fmla="*/ 12 w 166"/>
                  <a:gd name="T17" fmla="*/ 450 h 4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"/>
                  <a:gd name="T28" fmla="*/ 0 h 450"/>
                  <a:gd name="T29" fmla="*/ 166 w 166"/>
                  <a:gd name="T30" fmla="*/ 450 h 45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" h="450">
                    <a:moveTo>
                      <a:pt x="12" y="450"/>
                    </a:moveTo>
                    <a:lnTo>
                      <a:pt x="0" y="450"/>
                    </a:lnTo>
                    <a:lnTo>
                      <a:pt x="0" y="259"/>
                    </a:lnTo>
                    <a:lnTo>
                      <a:pt x="154" y="259"/>
                    </a:lnTo>
                    <a:lnTo>
                      <a:pt x="154" y="0"/>
                    </a:lnTo>
                    <a:lnTo>
                      <a:pt x="166" y="0"/>
                    </a:lnTo>
                    <a:lnTo>
                      <a:pt x="166" y="272"/>
                    </a:lnTo>
                    <a:lnTo>
                      <a:pt x="12" y="272"/>
                    </a:lnTo>
                    <a:lnTo>
                      <a:pt x="12" y="450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9" name="Freeform 158">
                <a:extLst>
                  <a:ext uri="{FF2B5EF4-FFF2-40B4-BE49-F238E27FC236}">
                    <a16:creationId xmlns:a16="http://schemas.microsoft.com/office/drawing/2014/main" id="{1F36029C-49C4-4F2D-A765-1B79CC432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482"/>
                <a:ext cx="226" cy="397"/>
              </a:xfrm>
              <a:custGeom>
                <a:avLst/>
                <a:gdLst>
                  <a:gd name="T0" fmla="*/ 214 w 226"/>
                  <a:gd name="T1" fmla="*/ 397 h 397"/>
                  <a:gd name="T2" fmla="*/ 214 w 226"/>
                  <a:gd name="T3" fmla="*/ 195 h 397"/>
                  <a:gd name="T4" fmla="*/ 0 w 226"/>
                  <a:gd name="T5" fmla="*/ 195 h 397"/>
                  <a:gd name="T6" fmla="*/ 0 w 226"/>
                  <a:gd name="T7" fmla="*/ 0 h 397"/>
                  <a:gd name="T8" fmla="*/ 12 w 226"/>
                  <a:gd name="T9" fmla="*/ 0 h 397"/>
                  <a:gd name="T10" fmla="*/ 12 w 226"/>
                  <a:gd name="T11" fmla="*/ 187 h 397"/>
                  <a:gd name="T12" fmla="*/ 222 w 226"/>
                  <a:gd name="T13" fmla="*/ 187 h 397"/>
                  <a:gd name="T14" fmla="*/ 226 w 226"/>
                  <a:gd name="T15" fmla="*/ 397 h 397"/>
                  <a:gd name="T16" fmla="*/ 214 w 226"/>
                  <a:gd name="T17" fmla="*/ 397 h 3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6"/>
                  <a:gd name="T28" fmla="*/ 0 h 397"/>
                  <a:gd name="T29" fmla="*/ 226 w 226"/>
                  <a:gd name="T30" fmla="*/ 397 h 3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6" h="397">
                    <a:moveTo>
                      <a:pt x="214" y="397"/>
                    </a:moveTo>
                    <a:lnTo>
                      <a:pt x="214" y="195"/>
                    </a:lnTo>
                    <a:lnTo>
                      <a:pt x="0" y="195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187"/>
                    </a:lnTo>
                    <a:lnTo>
                      <a:pt x="222" y="187"/>
                    </a:lnTo>
                    <a:lnTo>
                      <a:pt x="226" y="397"/>
                    </a:lnTo>
                    <a:lnTo>
                      <a:pt x="214" y="39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10" name="Freeform 159">
                <a:extLst>
                  <a:ext uri="{FF2B5EF4-FFF2-40B4-BE49-F238E27FC236}">
                    <a16:creationId xmlns:a16="http://schemas.microsoft.com/office/drawing/2014/main" id="{6251DC10-EC0C-4ACB-A824-9D374A296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482"/>
                <a:ext cx="251" cy="417"/>
              </a:xfrm>
              <a:custGeom>
                <a:avLst/>
                <a:gdLst>
                  <a:gd name="T0" fmla="*/ 251 w 251"/>
                  <a:gd name="T1" fmla="*/ 417 h 417"/>
                  <a:gd name="T2" fmla="*/ 239 w 251"/>
                  <a:gd name="T3" fmla="*/ 417 h 417"/>
                  <a:gd name="T4" fmla="*/ 239 w 251"/>
                  <a:gd name="T5" fmla="*/ 101 h 417"/>
                  <a:gd name="T6" fmla="*/ 0 w 251"/>
                  <a:gd name="T7" fmla="*/ 101 h 417"/>
                  <a:gd name="T8" fmla="*/ 0 w 251"/>
                  <a:gd name="T9" fmla="*/ 0 h 417"/>
                  <a:gd name="T10" fmla="*/ 12 w 251"/>
                  <a:gd name="T11" fmla="*/ 0 h 417"/>
                  <a:gd name="T12" fmla="*/ 12 w 251"/>
                  <a:gd name="T13" fmla="*/ 89 h 417"/>
                  <a:gd name="T14" fmla="*/ 251 w 251"/>
                  <a:gd name="T15" fmla="*/ 89 h 417"/>
                  <a:gd name="T16" fmla="*/ 251 w 251"/>
                  <a:gd name="T17" fmla="*/ 417 h 4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1"/>
                  <a:gd name="T28" fmla="*/ 0 h 417"/>
                  <a:gd name="T29" fmla="*/ 251 w 251"/>
                  <a:gd name="T30" fmla="*/ 417 h 4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1" h="417">
                    <a:moveTo>
                      <a:pt x="251" y="417"/>
                    </a:moveTo>
                    <a:lnTo>
                      <a:pt x="239" y="417"/>
                    </a:lnTo>
                    <a:lnTo>
                      <a:pt x="239" y="101"/>
                    </a:lnTo>
                    <a:lnTo>
                      <a:pt x="0" y="101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89"/>
                    </a:lnTo>
                    <a:lnTo>
                      <a:pt x="251" y="89"/>
                    </a:lnTo>
                    <a:lnTo>
                      <a:pt x="251" y="41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11" name="Freeform 160">
                <a:extLst>
                  <a:ext uri="{FF2B5EF4-FFF2-40B4-BE49-F238E27FC236}">
                    <a16:creationId xmlns:a16="http://schemas.microsoft.com/office/drawing/2014/main" id="{7E9FD8CC-1DA9-4186-BFD3-0330F079C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486"/>
                <a:ext cx="89" cy="304"/>
              </a:xfrm>
              <a:custGeom>
                <a:avLst/>
                <a:gdLst>
                  <a:gd name="T0" fmla="*/ 89 w 89"/>
                  <a:gd name="T1" fmla="*/ 304 h 304"/>
                  <a:gd name="T2" fmla="*/ 81 w 89"/>
                  <a:gd name="T3" fmla="*/ 304 h 304"/>
                  <a:gd name="T4" fmla="*/ 81 w 89"/>
                  <a:gd name="T5" fmla="*/ 77 h 304"/>
                  <a:gd name="T6" fmla="*/ 0 w 89"/>
                  <a:gd name="T7" fmla="*/ 77 h 304"/>
                  <a:gd name="T8" fmla="*/ 0 w 89"/>
                  <a:gd name="T9" fmla="*/ 0 h 304"/>
                  <a:gd name="T10" fmla="*/ 12 w 89"/>
                  <a:gd name="T11" fmla="*/ 0 h 304"/>
                  <a:gd name="T12" fmla="*/ 12 w 89"/>
                  <a:gd name="T13" fmla="*/ 65 h 304"/>
                  <a:gd name="T14" fmla="*/ 89 w 89"/>
                  <a:gd name="T15" fmla="*/ 65 h 304"/>
                  <a:gd name="T16" fmla="*/ 89 w 89"/>
                  <a:gd name="T17" fmla="*/ 304 h 3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9"/>
                  <a:gd name="T28" fmla="*/ 0 h 304"/>
                  <a:gd name="T29" fmla="*/ 89 w 89"/>
                  <a:gd name="T30" fmla="*/ 304 h 30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9" h="304">
                    <a:moveTo>
                      <a:pt x="89" y="304"/>
                    </a:moveTo>
                    <a:lnTo>
                      <a:pt x="81" y="304"/>
                    </a:lnTo>
                    <a:lnTo>
                      <a:pt x="81" y="77"/>
                    </a:lnTo>
                    <a:lnTo>
                      <a:pt x="0" y="77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65"/>
                    </a:lnTo>
                    <a:lnTo>
                      <a:pt x="89" y="65"/>
                    </a:lnTo>
                    <a:lnTo>
                      <a:pt x="89" y="304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12" name="Freeform 161">
                <a:extLst>
                  <a:ext uri="{FF2B5EF4-FFF2-40B4-BE49-F238E27FC236}">
                    <a16:creationId xmlns:a16="http://schemas.microsoft.com/office/drawing/2014/main" id="{3D669DD3-F2C6-43F1-8B07-EC1B2E72F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" y="486"/>
                <a:ext cx="122" cy="300"/>
              </a:xfrm>
              <a:custGeom>
                <a:avLst/>
                <a:gdLst>
                  <a:gd name="T0" fmla="*/ 122 w 122"/>
                  <a:gd name="T1" fmla="*/ 300 h 300"/>
                  <a:gd name="T2" fmla="*/ 109 w 122"/>
                  <a:gd name="T3" fmla="*/ 300 h 300"/>
                  <a:gd name="T4" fmla="*/ 109 w 122"/>
                  <a:gd name="T5" fmla="*/ 93 h 300"/>
                  <a:gd name="T6" fmla="*/ 0 w 122"/>
                  <a:gd name="T7" fmla="*/ 93 h 300"/>
                  <a:gd name="T8" fmla="*/ 0 w 122"/>
                  <a:gd name="T9" fmla="*/ 0 h 300"/>
                  <a:gd name="T10" fmla="*/ 8 w 122"/>
                  <a:gd name="T11" fmla="*/ 0 h 300"/>
                  <a:gd name="T12" fmla="*/ 8 w 122"/>
                  <a:gd name="T13" fmla="*/ 85 h 300"/>
                  <a:gd name="T14" fmla="*/ 122 w 122"/>
                  <a:gd name="T15" fmla="*/ 85 h 300"/>
                  <a:gd name="T16" fmla="*/ 122 w 122"/>
                  <a:gd name="T17" fmla="*/ 300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2"/>
                  <a:gd name="T28" fmla="*/ 0 h 300"/>
                  <a:gd name="T29" fmla="*/ 122 w 122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2" h="300">
                    <a:moveTo>
                      <a:pt x="122" y="300"/>
                    </a:moveTo>
                    <a:lnTo>
                      <a:pt x="109" y="300"/>
                    </a:lnTo>
                    <a:lnTo>
                      <a:pt x="109" y="93"/>
                    </a:lnTo>
                    <a:lnTo>
                      <a:pt x="0" y="93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85"/>
                    </a:lnTo>
                    <a:lnTo>
                      <a:pt x="122" y="85"/>
                    </a:lnTo>
                    <a:lnTo>
                      <a:pt x="122" y="300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13" name="Oval 162">
                <a:extLst>
                  <a:ext uri="{FF2B5EF4-FFF2-40B4-BE49-F238E27FC236}">
                    <a16:creationId xmlns:a16="http://schemas.microsoft.com/office/drawing/2014/main" id="{683DE745-484C-41A6-9453-41C9CB42D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" y="903"/>
                <a:ext cx="41" cy="41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14" name="Oval 163">
                <a:extLst>
                  <a:ext uri="{FF2B5EF4-FFF2-40B4-BE49-F238E27FC236}">
                    <a16:creationId xmlns:a16="http://schemas.microsoft.com/office/drawing/2014/main" id="{D7FABC0F-56E6-42E7-9DA8-15FC46580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" y="818"/>
                <a:ext cx="40" cy="41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15" name="Oval 164">
                <a:extLst>
                  <a:ext uri="{FF2B5EF4-FFF2-40B4-BE49-F238E27FC236}">
                    <a16:creationId xmlns:a16="http://schemas.microsoft.com/office/drawing/2014/main" id="{0EAA9625-33CF-4E14-BDD3-4968AA6D9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766"/>
                <a:ext cx="45" cy="40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16" name="Oval 165">
                <a:extLst>
                  <a:ext uri="{FF2B5EF4-FFF2-40B4-BE49-F238E27FC236}">
                    <a16:creationId xmlns:a16="http://schemas.microsoft.com/office/drawing/2014/main" id="{C8A5F7A6-9EFF-40BF-80DA-E77451E27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" y="770"/>
                <a:ext cx="41" cy="44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17" name="Oval 166">
                <a:extLst>
                  <a:ext uri="{FF2B5EF4-FFF2-40B4-BE49-F238E27FC236}">
                    <a16:creationId xmlns:a16="http://schemas.microsoft.com/office/drawing/2014/main" id="{2836C890-50B9-412D-AC0D-96D2877BA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3" y="859"/>
                <a:ext cx="41" cy="40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18" name="Oval 167">
                <a:extLst>
                  <a:ext uri="{FF2B5EF4-FFF2-40B4-BE49-F238E27FC236}">
                    <a16:creationId xmlns:a16="http://schemas.microsoft.com/office/drawing/2014/main" id="{0F4EAF5A-DD76-407D-8782-9F0464BD6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" y="875"/>
                <a:ext cx="44" cy="45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19" name="Rectangle 168">
                <a:extLst>
                  <a:ext uri="{FF2B5EF4-FFF2-40B4-BE49-F238E27FC236}">
                    <a16:creationId xmlns:a16="http://schemas.microsoft.com/office/drawing/2014/main" id="{50C2F3DF-8E82-40EB-98B3-7D596CC6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" y="284"/>
                <a:ext cx="785" cy="781"/>
              </a:xfrm>
              <a:prstGeom prst="rect">
                <a:avLst/>
              </a:prstGeom>
              <a:solidFill>
                <a:srgbClr val="ADBC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20" name="Rectangle 169">
                <a:extLst>
                  <a:ext uri="{FF2B5EF4-FFF2-40B4-BE49-F238E27FC236}">
                    <a16:creationId xmlns:a16="http://schemas.microsoft.com/office/drawing/2014/main" id="{6A0914A3-D4AF-4849-ADAB-B91494219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" y="434"/>
                <a:ext cx="668" cy="530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21" name="Freeform 170">
                <a:extLst>
                  <a:ext uri="{FF2B5EF4-FFF2-40B4-BE49-F238E27FC236}">
                    <a16:creationId xmlns:a16="http://schemas.microsoft.com/office/drawing/2014/main" id="{5C601A64-BF43-4CC9-A135-CEAECD019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" y="664"/>
                <a:ext cx="672" cy="308"/>
              </a:xfrm>
              <a:custGeom>
                <a:avLst/>
                <a:gdLst>
                  <a:gd name="T0" fmla="*/ 0 w 672"/>
                  <a:gd name="T1" fmla="*/ 102 h 308"/>
                  <a:gd name="T2" fmla="*/ 37 w 672"/>
                  <a:gd name="T3" fmla="*/ 49 h 308"/>
                  <a:gd name="T4" fmla="*/ 97 w 672"/>
                  <a:gd name="T5" fmla="*/ 102 h 308"/>
                  <a:gd name="T6" fmla="*/ 138 w 672"/>
                  <a:gd name="T7" fmla="*/ 122 h 308"/>
                  <a:gd name="T8" fmla="*/ 206 w 672"/>
                  <a:gd name="T9" fmla="*/ 49 h 308"/>
                  <a:gd name="T10" fmla="*/ 251 w 672"/>
                  <a:gd name="T11" fmla="*/ 102 h 308"/>
                  <a:gd name="T12" fmla="*/ 324 w 672"/>
                  <a:gd name="T13" fmla="*/ 118 h 308"/>
                  <a:gd name="T14" fmla="*/ 376 w 672"/>
                  <a:gd name="T15" fmla="*/ 106 h 308"/>
                  <a:gd name="T16" fmla="*/ 417 w 672"/>
                  <a:gd name="T17" fmla="*/ 94 h 308"/>
                  <a:gd name="T18" fmla="*/ 478 w 672"/>
                  <a:gd name="T19" fmla="*/ 0 h 308"/>
                  <a:gd name="T20" fmla="*/ 522 w 672"/>
                  <a:gd name="T21" fmla="*/ 77 h 308"/>
                  <a:gd name="T22" fmla="*/ 579 w 672"/>
                  <a:gd name="T23" fmla="*/ 102 h 308"/>
                  <a:gd name="T24" fmla="*/ 672 w 672"/>
                  <a:gd name="T25" fmla="*/ 49 h 308"/>
                  <a:gd name="T26" fmla="*/ 672 w 672"/>
                  <a:gd name="T27" fmla="*/ 308 h 308"/>
                  <a:gd name="T28" fmla="*/ 4 w 672"/>
                  <a:gd name="T29" fmla="*/ 304 h 308"/>
                  <a:gd name="T30" fmla="*/ 0 w 672"/>
                  <a:gd name="T31" fmla="*/ 102 h 3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72"/>
                  <a:gd name="T49" fmla="*/ 0 h 308"/>
                  <a:gd name="T50" fmla="*/ 672 w 672"/>
                  <a:gd name="T51" fmla="*/ 308 h 3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72" h="308">
                    <a:moveTo>
                      <a:pt x="0" y="102"/>
                    </a:moveTo>
                    <a:lnTo>
                      <a:pt x="37" y="49"/>
                    </a:lnTo>
                    <a:lnTo>
                      <a:pt x="97" y="102"/>
                    </a:lnTo>
                    <a:lnTo>
                      <a:pt x="138" y="122"/>
                    </a:lnTo>
                    <a:lnTo>
                      <a:pt x="206" y="49"/>
                    </a:lnTo>
                    <a:lnTo>
                      <a:pt x="251" y="102"/>
                    </a:lnTo>
                    <a:lnTo>
                      <a:pt x="324" y="118"/>
                    </a:lnTo>
                    <a:lnTo>
                      <a:pt x="376" y="106"/>
                    </a:lnTo>
                    <a:lnTo>
                      <a:pt x="417" y="94"/>
                    </a:lnTo>
                    <a:lnTo>
                      <a:pt x="478" y="0"/>
                    </a:lnTo>
                    <a:lnTo>
                      <a:pt x="522" y="77"/>
                    </a:lnTo>
                    <a:lnTo>
                      <a:pt x="579" y="102"/>
                    </a:lnTo>
                    <a:lnTo>
                      <a:pt x="672" y="49"/>
                    </a:lnTo>
                    <a:lnTo>
                      <a:pt x="672" y="308"/>
                    </a:lnTo>
                    <a:lnTo>
                      <a:pt x="4" y="304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2D42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22" name="Freeform 171">
                <a:extLst>
                  <a:ext uri="{FF2B5EF4-FFF2-40B4-BE49-F238E27FC236}">
                    <a16:creationId xmlns:a16="http://schemas.microsoft.com/office/drawing/2014/main" id="{25B37731-83FA-4D0F-80E9-AA445B79B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" y="766"/>
                <a:ext cx="672" cy="206"/>
              </a:xfrm>
              <a:custGeom>
                <a:avLst/>
                <a:gdLst>
                  <a:gd name="T0" fmla="*/ 0 w 672"/>
                  <a:gd name="T1" fmla="*/ 52 h 206"/>
                  <a:gd name="T2" fmla="*/ 61 w 672"/>
                  <a:gd name="T3" fmla="*/ 0 h 206"/>
                  <a:gd name="T4" fmla="*/ 101 w 672"/>
                  <a:gd name="T5" fmla="*/ 52 h 206"/>
                  <a:gd name="T6" fmla="*/ 182 w 672"/>
                  <a:gd name="T7" fmla="*/ 20 h 206"/>
                  <a:gd name="T8" fmla="*/ 271 w 672"/>
                  <a:gd name="T9" fmla="*/ 117 h 206"/>
                  <a:gd name="T10" fmla="*/ 316 w 672"/>
                  <a:gd name="T11" fmla="*/ 52 h 206"/>
                  <a:gd name="T12" fmla="*/ 344 w 672"/>
                  <a:gd name="T13" fmla="*/ 97 h 206"/>
                  <a:gd name="T14" fmla="*/ 409 w 672"/>
                  <a:gd name="T15" fmla="*/ 44 h 206"/>
                  <a:gd name="T16" fmla="*/ 478 w 672"/>
                  <a:gd name="T17" fmla="*/ 0 h 206"/>
                  <a:gd name="T18" fmla="*/ 526 w 672"/>
                  <a:gd name="T19" fmla="*/ 44 h 206"/>
                  <a:gd name="T20" fmla="*/ 542 w 672"/>
                  <a:gd name="T21" fmla="*/ 121 h 206"/>
                  <a:gd name="T22" fmla="*/ 571 w 672"/>
                  <a:gd name="T23" fmla="*/ 60 h 206"/>
                  <a:gd name="T24" fmla="*/ 672 w 672"/>
                  <a:gd name="T25" fmla="*/ 44 h 206"/>
                  <a:gd name="T26" fmla="*/ 672 w 672"/>
                  <a:gd name="T27" fmla="*/ 206 h 206"/>
                  <a:gd name="T28" fmla="*/ 4 w 672"/>
                  <a:gd name="T29" fmla="*/ 202 h 206"/>
                  <a:gd name="T30" fmla="*/ 0 w 672"/>
                  <a:gd name="T31" fmla="*/ 52 h 2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72"/>
                  <a:gd name="T49" fmla="*/ 0 h 206"/>
                  <a:gd name="T50" fmla="*/ 672 w 672"/>
                  <a:gd name="T51" fmla="*/ 206 h 20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72" h="206">
                    <a:moveTo>
                      <a:pt x="0" y="52"/>
                    </a:moveTo>
                    <a:lnTo>
                      <a:pt x="61" y="0"/>
                    </a:lnTo>
                    <a:lnTo>
                      <a:pt x="101" y="52"/>
                    </a:lnTo>
                    <a:lnTo>
                      <a:pt x="182" y="20"/>
                    </a:lnTo>
                    <a:lnTo>
                      <a:pt x="271" y="117"/>
                    </a:lnTo>
                    <a:lnTo>
                      <a:pt x="316" y="52"/>
                    </a:lnTo>
                    <a:lnTo>
                      <a:pt x="344" y="97"/>
                    </a:lnTo>
                    <a:lnTo>
                      <a:pt x="409" y="44"/>
                    </a:lnTo>
                    <a:lnTo>
                      <a:pt x="478" y="0"/>
                    </a:lnTo>
                    <a:lnTo>
                      <a:pt x="526" y="44"/>
                    </a:lnTo>
                    <a:lnTo>
                      <a:pt x="542" y="121"/>
                    </a:lnTo>
                    <a:lnTo>
                      <a:pt x="571" y="60"/>
                    </a:lnTo>
                    <a:lnTo>
                      <a:pt x="672" y="44"/>
                    </a:lnTo>
                    <a:lnTo>
                      <a:pt x="672" y="206"/>
                    </a:lnTo>
                    <a:lnTo>
                      <a:pt x="4" y="20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23" name="Freeform 172">
                <a:extLst>
                  <a:ext uri="{FF2B5EF4-FFF2-40B4-BE49-F238E27FC236}">
                    <a16:creationId xmlns:a16="http://schemas.microsoft.com/office/drawing/2014/main" id="{FC576954-B2A2-4775-AF58-5E794C6AB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" y="818"/>
                <a:ext cx="668" cy="154"/>
              </a:xfrm>
              <a:custGeom>
                <a:avLst/>
                <a:gdLst>
                  <a:gd name="T0" fmla="*/ 0 w 668"/>
                  <a:gd name="T1" fmla="*/ 65 h 154"/>
                  <a:gd name="T2" fmla="*/ 49 w 668"/>
                  <a:gd name="T3" fmla="*/ 69 h 154"/>
                  <a:gd name="T4" fmla="*/ 65 w 668"/>
                  <a:gd name="T5" fmla="*/ 106 h 154"/>
                  <a:gd name="T6" fmla="*/ 97 w 668"/>
                  <a:gd name="T7" fmla="*/ 53 h 154"/>
                  <a:gd name="T8" fmla="*/ 194 w 668"/>
                  <a:gd name="T9" fmla="*/ 53 h 154"/>
                  <a:gd name="T10" fmla="*/ 235 w 668"/>
                  <a:gd name="T11" fmla="*/ 126 h 154"/>
                  <a:gd name="T12" fmla="*/ 263 w 668"/>
                  <a:gd name="T13" fmla="*/ 106 h 154"/>
                  <a:gd name="T14" fmla="*/ 296 w 668"/>
                  <a:gd name="T15" fmla="*/ 110 h 154"/>
                  <a:gd name="T16" fmla="*/ 332 w 668"/>
                  <a:gd name="T17" fmla="*/ 65 h 154"/>
                  <a:gd name="T18" fmla="*/ 372 w 668"/>
                  <a:gd name="T19" fmla="*/ 106 h 154"/>
                  <a:gd name="T20" fmla="*/ 433 w 668"/>
                  <a:gd name="T21" fmla="*/ 0 h 154"/>
                  <a:gd name="T22" fmla="*/ 457 w 668"/>
                  <a:gd name="T23" fmla="*/ 94 h 154"/>
                  <a:gd name="T24" fmla="*/ 510 w 668"/>
                  <a:gd name="T25" fmla="*/ 69 h 154"/>
                  <a:gd name="T26" fmla="*/ 599 w 668"/>
                  <a:gd name="T27" fmla="*/ 106 h 154"/>
                  <a:gd name="T28" fmla="*/ 635 w 668"/>
                  <a:gd name="T29" fmla="*/ 53 h 154"/>
                  <a:gd name="T30" fmla="*/ 668 w 668"/>
                  <a:gd name="T31" fmla="*/ 45 h 154"/>
                  <a:gd name="T32" fmla="*/ 668 w 668"/>
                  <a:gd name="T33" fmla="*/ 154 h 154"/>
                  <a:gd name="T34" fmla="*/ 0 w 668"/>
                  <a:gd name="T35" fmla="*/ 150 h 154"/>
                  <a:gd name="T36" fmla="*/ 0 w 668"/>
                  <a:gd name="T37" fmla="*/ 65 h 1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68"/>
                  <a:gd name="T58" fmla="*/ 0 h 154"/>
                  <a:gd name="T59" fmla="*/ 668 w 668"/>
                  <a:gd name="T60" fmla="*/ 154 h 1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68" h="154">
                    <a:moveTo>
                      <a:pt x="0" y="65"/>
                    </a:moveTo>
                    <a:lnTo>
                      <a:pt x="49" y="69"/>
                    </a:lnTo>
                    <a:lnTo>
                      <a:pt x="65" y="106"/>
                    </a:lnTo>
                    <a:lnTo>
                      <a:pt x="97" y="53"/>
                    </a:lnTo>
                    <a:lnTo>
                      <a:pt x="194" y="53"/>
                    </a:lnTo>
                    <a:lnTo>
                      <a:pt x="235" y="126"/>
                    </a:lnTo>
                    <a:lnTo>
                      <a:pt x="263" y="106"/>
                    </a:lnTo>
                    <a:lnTo>
                      <a:pt x="296" y="110"/>
                    </a:lnTo>
                    <a:lnTo>
                      <a:pt x="332" y="65"/>
                    </a:lnTo>
                    <a:lnTo>
                      <a:pt x="372" y="106"/>
                    </a:lnTo>
                    <a:lnTo>
                      <a:pt x="433" y="0"/>
                    </a:lnTo>
                    <a:lnTo>
                      <a:pt x="457" y="94"/>
                    </a:lnTo>
                    <a:lnTo>
                      <a:pt x="510" y="69"/>
                    </a:lnTo>
                    <a:lnTo>
                      <a:pt x="599" y="106"/>
                    </a:lnTo>
                    <a:lnTo>
                      <a:pt x="635" y="53"/>
                    </a:lnTo>
                    <a:lnTo>
                      <a:pt x="668" y="45"/>
                    </a:lnTo>
                    <a:lnTo>
                      <a:pt x="668" y="154"/>
                    </a:lnTo>
                    <a:lnTo>
                      <a:pt x="0" y="15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24" name="Oval 173">
                <a:extLst>
                  <a:ext uri="{FF2B5EF4-FFF2-40B4-BE49-F238E27FC236}">
                    <a16:creationId xmlns:a16="http://schemas.microsoft.com/office/drawing/2014/main" id="{59C81BDB-BC98-42DD-8974-73411A8E2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36"/>
                <a:ext cx="40" cy="41"/>
              </a:xfrm>
              <a:prstGeom prst="ellipse">
                <a:avLst/>
              </a:pr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25" name="Oval 174">
                <a:extLst>
                  <a:ext uri="{FF2B5EF4-FFF2-40B4-BE49-F238E27FC236}">
                    <a16:creationId xmlns:a16="http://schemas.microsoft.com/office/drawing/2014/main" id="{D0AE046B-8646-45A2-9B48-023C909E5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" y="336"/>
                <a:ext cx="40" cy="41"/>
              </a:xfrm>
              <a:prstGeom prst="ellipse">
                <a:avLst/>
              </a:prstGeom>
              <a:solidFill>
                <a:srgbClr val="449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26" name="Oval 175">
                <a:extLst>
                  <a:ext uri="{FF2B5EF4-FFF2-40B4-BE49-F238E27FC236}">
                    <a16:creationId xmlns:a16="http://schemas.microsoft.com/office/drawing/2014/main" id="{7D19CCE1-1B81-4C58-B8CC-02A1C30B3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" y="336"/>
                <a:ext cx="41" cy="41"/>
              </a:xfrm>
              <a:prstGeom prst="ellipse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27" name="Rectangle 176">
                <a:extLst>
                  <a:ext uri="{FF2B5EF4-FFF2-40B4-BE49-F238E27FC236}">
                    <a16:creationId xmlns:a16="http://schemas.microsoft.com/office/drawing/2014/main" id="{094CED84-20E1-4DFD-852E-5AA6CD028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" y="336"/>
                <a:ext cx="401" cy="57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728" name="Freeform 177">
                <a:extLst>
                  <a:ext uri="{FF2B5EF4-FFF2-40B4-BE49-F238E27FC236}">
                    <a16:creationId xmlns:a16="http://schemas.microsoft.com/office/drawing/2014/main" id="{3233163D-093B-4210-AF56-03B048778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" y="1471"/>
                <a:ext cx="247" cy="506"/>
              </a:xfrm>
              <a:custGeom>
                <a:avLst/>
                <a:gdLst>
                  <a:gd name="T0" fmla="*/ 0 w 61"/>
                  <a:gd name="T1" fmla="*/ 150116 h 125"/>
                  <a:gd name="T2" fmla="*/ 0 w 61"/>
                  <a:gd name="T3" fmla="*/ 150116 h 125"/>
                  <a:gd name="T4" fmla="*/ 101375 w 61"/>
                  <a:gd name="T5" fmla="*/ 404363 h 125"/>
                  <a:gd name="T6" fmla="*/ 96800 w 61"/>
                  <a:gd name="T7" fmla="*/ 404363 h 125"/>
                  <a:gd name="T8" fmla="*/ 96800 w 61"/>
                  <a:gd name="T9" fmla="*/ 404363 h 125"/>
                  <a:gd name="T10" fmla="*/ 92487 w 61"/>
                  <a:gd name="T11" fmla="*/ 404363 h 125"/>
                  <a:gd name="T12" fmla="*/ 92487 w 61"/>
                  <a:gd name="T13" fmla="*/ 414050 h 125"/>
                  <a:gd name="T14" fmla="*/ 92487 w 61"/>
                  <a:gd name="T15" fmla="*/ 418357 h 125"/>
                  <a:gd name="T16" fmla="*/ 96800 w 61"/>
                  <a:gd name="T17" fmla="*/ 418357 h 125"/>
                  <a:gd name="T18" fmla="*/ 92487 w 61"/>
                  <a:gd name="T19" fmla="*/ 427173 h 125"/>
                  <a:gd name="T20" fmla="*/ 92487 w 61"/>
                  <a:gd name="T21" fmla="*/ 435796 h 125"/>
                  <a:gd name="T22" fmla="*/ 92487 w 61"/>
                  <a:gd name="T23" fmla="*/ 457554 h 125"/>
                  <a:gd name="T24" fmla="*/ 92487 w 61"/>
                  <a:gd name="T25" fmla="*/ 475004 h 125"/>
                  <a:gd name="T26" fmla="*/ 92487 w 61"/>
                  <a:gd name="T27" fmla="*/ 479316 h 125"/>
                  <a:gd name="T28" fmla="*/ 92487 w 61"/>
                  <a:gd name="T29" fmla="*/ 483558 h 125"/>
                  <a:gd name="T30" fmla="*/ 96800 w 61"/>
                  <a:gd name="T31" fmla="*/ 483558 h 125"/>
                  <a:gd name="T32" fmla="*/ 96800 w 61"/>
                  <a:gd name="T33" fmla="*/ 496750 h 125"/>
                  <a:gd name="T34" fmla="*/ 105623 w 61"/>
                  <a:gd name="T35" fmla="*/ 510959 h 125"/>
                  <a:gd name="T36" fmla="*/ 127395 w 61"/>
                  <a:gd name="T37" fmla="*/ 528130 h 125"/>
                  <a:gd name="T38" fmla="*/ 150237 w 61"/>
                  <a:gd name="T39" fmla="*/ 537028 h 125"/>
                  <a:gd name="T40" fmla="*/ 158878 w 61"/>
                  <a:gd name="T41" fmla="*/ 541339 h 125"/>
                  <a:gd name="T42" fmla="*/ 172009 w 61"/>
                  <a:gd name="T43" fmla="*/ 545646 h 125"/>
                  <a:gd name="T44" fmla="*/ 180650 w 61"/>
                  <a:gd name="T45" fmla="*/ 545646 h 125"/>
                  <a:gd name="T46" fmla="*/ 198110 w 61"/>
                  <a:gd name="T47" fmla="*/ 545646 h 125"/>
                  <a:gd name="T48" fmla="*/ 206735 w 61"/>
                  <a:gd name="T49" fmla="*/ 545646 h 125"/>
                  <a:gd name="T50" fmla="*/ 215574 w 61"/>
                  <a:gd name="T51" fmla="*/ 541339 h 125"/>
                  <a:gd name="T52" fmla="*/ 229576 w 61"/>
                  <a:gd name="T53" fmla="*/ 537028 h 125"/>
                  <a:gd name="T54" fmla="*/ 251349 w 61"/>
                  <a:gd name="T55" fmla="*/ 528130 h 125"/>
                  <a:gd name="T56" fmla="*/ 260253 w 61"/>
                  <a:gd name="T57" fmla="*/ 515266 h 125"/>
                  <a:gd name="T58" fmla="*/ 202423 w 61"/>
                  <a:gd name="T59" fmla="*/ 537028 h 125"/>
                  <a:gd name="T60" fmla="*/ 114264 w 61"/>
                  <a:gd name="T61" fmla="*/ 496750 h 125"/>
                  <a:gd name="T62" fmla="*/ 114264 w 61"/>
                  <a:gd name="T63" fmla="*/ 496750 h 125"/>
                  <a:gd name="T64" fmla="*/ 105623 w 61"/>
                  <a:gd name="T65" fmla="*/ 475004 h 125"/>
                  <a:gd name="T66" fmla="*/ 105623 w 61"/>
                  <a:gd name="T67" fmla="*/ 470697 h 125"/>
                  <a:gd name="T68" fmla="*/ 105623 w 61"/>
                  <a:gd name="T69" fmla="*/ 466370 h 125"/>
                  <a:gd name="T70" fmla="*/ 105623 w 61"/>
                  <a:gd name="T71" fmla="*/ 422931 h 125"/>
                  <a:gd name="T72" fmla="*/ 105623 w 61"/>
                  <a:gd name="T73" fmla="*/ 422931 h 125"/>
                  <a:gd name="T74" fmla="*/ 105623 w 61"/>
                  <a:gd name="T75" fmla="*/ 422931 h 125"/>
                  <a:gd name="T76" fmla="*/ 105623 w 61"/>
                  <a:gd name="T77" fmla="*/ 404363 h 125"/>
                  <a:gd name="T78" fmla="*/ 105623 w 61"/>
                  <a:gd name="T79" fmla="*/ 395534 h 125"/>
                  <a:gd name="T80" fmla="*/ 114264 w 61"/>
                  <a:gd name="T81" fmla="*/ 391223 h 125"/>
                  <a:gd name="T82" fmla="*/ 8625 w 61"/>
                  <a:gd name="T83" fmla="*/ 135843 h 125"/>
                  <a:gd name="T84" fmla="*/ 8625 w 61"/>
                  <a:gd name="T85" fmla="*/ 135843 h 1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125"/>
                  <a:gd name="T131" fmla="*/ 61 w 61"/>
                  <a:gd name="T132" fmla="*/ 125 h 1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125">
                    <a:moveTo>
                      <a:pt x="16" y="0"/>
                    </a:moveTo>
                    <a:cubicBezTo>
                      <a:pt x="6" y="8"/>
                      <a:pt x="0" y="20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51"/>
                      <a:pt x="19" y="72"/>
                      <a:pt x="23" y="86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2" y="95"/>
                      <a:pt x="22" y="96"/>
                      <a:pt x="22" y="96"/>
                    </a:cubicBezTo>
                    <a:cubicBezTo>
                      <a:pt x="21" y="97"/>
                      <a:pt x="21" y="97"/>
                      <a:pt x="21" y="97"/>
                    </a:cubicBezTo>
                    <a:cubicBezTo>
                      <a:pt x="21" y="97"/>
                      <a:pt x="21" y="98"/>
                      <a:pt x="21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5"/>
                      <a:pt x="21" y="105"/>
                      <a:pt x="21" y="105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2" y="111"/>
                      <a:pt x="22" y="112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3" y="114"/>
                      <a:pt x="23" y="115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5" y="118"/>
                      <a:pt x="27" y="120"/>
                      <a:pt x="29" y="120"/>
                    </a:cubicBezTo>
                    <a:cubicBezTo>
                      <a:pt x="29" y="120"/>
                      <a:pt x="31" y="121"/>
                      <a:pt x="34" y="122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5" y="122"/>
                      <a:pt x="35" y="122"/>
                      <a:pt x="36" y="123"/>
                    </a:cubicBezTo>
                    <a:cubicBezTo>
                      <a:pt x="37" y="123"/>
                      <a:pt x="38" y="123"/>
                      <a:pt x="39" y="124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0" y="124"/>
                      <a:pt x="41" y="124"/>
                    </a:cubicBezTo>
                    <a:cubicBezTo>
                      <a:pt x="41" y="124"/>
                      <a:pt x="41" y="124"/>
                      <a:pt x="41" y="124"/>
                    </a:cubicBezTo>
                    <a:cubicBezTo>
                      <a:pt x="42" y="124"/>
                      <a:pt x="43" y="125"/>
                      <a:pt x="43" y="125"/>
                    </a:cubicBezTo>
                    <a:cubicBezTo>
                      <a:pt x="43" y="125"/>
                      <a:pt x="44" y="124"/>
                      <a:pt x="45" y="124"/>
                    </a:cubicBezTo>
                    <a:cubicBezTo>
                      <a:pt x="45" y="124"/>
                      <a:pt x="45" y="124"/>
                      <a:pt x="45" y="124"/>
                    </a:cubicBezTo>
                    <a:cubicBezTo>
                      <a:pt x="45" y="124"/>
                      <a:pt x="46" y="124"/>
                      <a:pt x="47" y="124"/>
                    </a:cubicBezTo>
                    <a:cubicBezTo>
                      <a:pt x="47" y="124"/>
                      <a:pt x="47" y="124"/>
                      <a:pt x="47" y="124"/>
                    </a:cubicBezTo>
                    <a:cubicBezTo>
                      <a:pt x="48" y="123"/>
                      <a:pt x="48" y="123"/>
                      <a:pt x="49" y="123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50" y="123"/>
                      <a:pt x="51" y="122"/>
                      <a:pt x="52" y="122"/>
                    </a:cubicBezTo>
                    <a:cubicBezTo>
                      <a:pt x="52" y="122"/>
                      <a:pt x="52" y="122"/>
                      <a:pt x="52" y="122"/>
                    </a:cubicBezTo>
                    <a:cubicBezTo>
                      <a:pt x="54" y="121"/>
                      <a:pt x="57" y="120"/>
                      <a:pt x="57" y="120"/>
                    </a:cubicBezTo>
                    <a:cubicBezTo>
                      <a:pt x="58" y="120"/>
                      <a:pt x="60" y="119"/>
                      <a:pt x="61" y="117"/>
                    </a:cubicBezTo>
                    <a:cubicBezTo>
                      <a:pt x="60" y="117"/>
                      <a:pt x="60" y="117"/>
                      <a:pt x="59" y="117"/>
                    </a:cubicBezTo>
                    <a:cubicBezTo>
                      <a:pt x="59" y="117"/>
                      <a:pt x="49" y="122"/>
                      <a:pt x="46" y="122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42" y="122"/>
                      <a:pt x="32" y="117"/>
                      <a:pt x="32" y="117"/>
                    </a:cubicBezTo>
                    <a:cubicBezTo>
                      <a:pt x="30" y="117"/>
                      <a:pt x="28" y="116"/>
                      <a:pt x="26" y="113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6" y="112"/>
                      <a:pt x="25" y="111"/>
                      <a:pt x="25" y="109"/>
                    </a:cubicBezTo>
                    <a:cubicBezTo>
                      <a:pt x="24" y="109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5"/>
                      <a:pt x="24" y="94"/>
                      <a:pt x="25" y="93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5" y="89"/>
                      <a:pt x="26" y="89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22" y="69"/>
                      <a:pt x="2" y="48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19"/>
                      <a:pt x="8" y="8"/>
                      <a:pt x="1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29" name="Freeform 178">
                <a:extLst>
                  <a:ext uri="{FF2B5EF4-FFF2-40B4-BE49-F238E27FC236}">
                    <a16:creationId xmlns:a16="http://schemas.microsoft.com/office/drawing/2014/main" id="{E0846349-1CA1-4A59-84F0-C4987E577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" y="1422"/>
                <a:ext cx="352" cy="466"/>
              </a:xfrm>
              <a:custGeom>
                <a:avLst/>
                <a:gdLst>
                  <a:gd name="T0" fmla="*/ 192936 w 87"/>
                  <a:gd name="T1" fmla="*/ 0 h 115"/>
                  <a:gd name="T2" fmla="*/ 0 w 87"/>
                  <a:gd name="T3" fmla="*/ 190096 h 115"/>
                  <a:gd name="T4" fmla="*/ 105046 w 87"/>
                  <a:gd name="T5" fmla="*/ 424903 h 115"/>
                  <a:gd name="T6" fmla="*/ 105046 w 87"/>
                  <a:gd name="T7" fmla="*/ 509075 h 115"/>
                  <a:gd name="T8" fmla="*/ 280827 w 87"/>
                  <a:gd name="T9" fmla="*/ 509075 h 115"/>
                  <a:gd name="T10" fmla="*/ 280827 w 87"/>
                  <a:gd name="T11" fmla="*/ 424903 h 115"/>
                  <a:gd name="T12" fmla="*/ 381568 w 87"/>
                  <a:gd name="T13" fmla="*/ 190096 h 115"/>
                  <a:gd name="T14" fmla="*/ 192936 w 87"/>
                  <a:gd name="T15" fmla="*/ 0 h 1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15"/>
                  <a:gd name="T26" fmla="*/ 87 w 87"/>
                  <a:gd name="T27" fmla="*/ 115 h 1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15">
                    <a:moveTo>
                      <a:pt x="44" y="0"/>
                    </a:moveTo>
                    <a:cubicBezTo>
                      <a:pt x="20" y="0"/>
                      <a:pt x="0" y="20"/>
                      <a:pt x="0" y="43"/>
                    </a:cubicBezTo>
                    <a:cubicBezTo>
                      <a:pt x="0" y="60"/>
                      <a:pt x="20" y="81"/>
                      <a:pt x="24" y="96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64" y="115"/>
                      <a:pt x="64" y="115"/>
                      <a:pt x="64" y="11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82"/>
                      <a:pt x="87" y="60"/>
                      <a:pt x="87" y="43"/>
                    </a:cubicBezTo>
                    <a:cubicBezTo>
                      <a:pt x="87" y="20"/>
                      <a:pt x="68" y="0"/>
                      <a:pt x="44" y="0"/>
                    </a:cubicBezTo>
                  </a:path>
                </a:pathLst>
              </a:custGeom>
              <a:solidFill>
                <a:srgbClr val="F4B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30" name="Freeform 179">
                <a:extLst>
                  <a:ext uri="{FF2B5EF4-FFF2-40B4-BE49-F238E27FC236}">
                    <a16:creationId xmlns:a16="http://schemas.microsoft.com/office/drawing/2014/main" id="{F4951D3B-E9CD-47A3-AE4D-3B2B37982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35"/>
                <a:ext cx="178" cy="130"/>
              </a:xfrm>
              <a:custGeom>
                <a:avLst/>
                <a:gdLst>
                  <a:gd name="T0" fmla="*/ 192855 w 44"/>
                  <a:gd name="T1" fmla="*/ 71939 h 32"/>
                  <a:gd name="T2" fmla="*/ 153739 w 44"/>
                  <a:gd name="T3" fmla="*/ 121765 h 32"/>
                  <a:gd name="T4" fmla="*/ 96395 w 44"/>
                  <a:gd name="T5" fmla="*/ 143817 h 32"/>
                  <a:gd name="T6" fmla="*/ 34564 w 44"/>
                  <a:gd name="T7" fmla="*/ 121765 h 32"/>
                  <a:gd name="T8" fmla="*/ 0 w 44"/>
                  <a:gd name="T9" fmla="*/ 71939 h 32"/>
                  <a:gd name="T10" fmla="*/ 0 w 44"/>
                  <a:gd name="T11" fmla="*/ 26423 h 32"/>
                  <a:gd name="T12" fmla="*/ 34564 w 44"/>
                  <a:gd name="T13" fmla="*/ 0 h 32"/>
                  <a:gd name="T14" fmla="*/ 158307 w 44"/>
                  <a:gd name="T15" fmla="*/ 0 h 32"/>
                  <a:gd name="T16" fmla="*/ 192855 w 44"/>
                  <a:gd name="T17" fmla="*/ 26423 h 32"/>
                  <a:gd name="T18" fmla="*/ 192855 w 44"/>
                  <a:gd name="T19" fmla="*/ 71939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2"/>
                  <a:gd name="T32" fmla="*/ 44 w 44"/>
                  <a:gd name="T33" fmla="*/ 32 h 3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2">
                    <a:moveTo>
                      <a:pt x="44" y="16"/>
                    </a:moveTo>
                    <a:cubicBezTo>
                      <a:pt x="44" y="19"/>
                      <a:pt x="40" y="27"/>
                      <a:pt x="35" y="27"/>
                    </a:cubicBezTo>
                    <a:cubicBezTo>
                      <a:pt x="35" y="27"/>
                      <a:pt x="25" y="32"/>
                      <a:pt x="22" y="32"/>
                    </a:cubicBezTo>
                    <a:cubicBezTo>
                      <a:pt x="18" y="32"/>
                      <a:pt x="8" y="27"/>
                      <a:pt x="8" y="27"/>
                    </a:cubicBezTo>
                    <a:cubicBezTo>
                      <a:pt x="3" y="27"/>
                      <a:pt x="0" y="19"/>
                      <a:pt x="0" y="1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2"/>
                      <a:pt x="44" y="6"/>
                    </a:cubicBezTo>
                    <a:cubicBezTo>
                      <a:pt x="44" y="16"/>
                      <a:pt x="44" y="16"/>
                      <a:pt x="44" y="16"/>
                    </a:cubicBezTo>
                  </a:path>
                </a:pathLst>
              </a:custGeom>
              <a:solidFill>
                <a:srgbClr val="DCDC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31" name="Freeform 180">
                <a:extLst>
                  <a:ext uri="{FF2B5EF4-FFF2-40B4-BE49-F238E27FC236}">
                    <a16:creationId xmlns:a16="http://schemas.microsoft.com/office/drawing/2014/main" id="{C853B87D-D4D2-4528-A1EC-371529BB6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59"/>
                <a:ext cx="178" cy="13"/>
              </a:xfrm>
              <a:custGeom>
                <a:avLst/>
                <a:gdLst>
                  <a:gd name="T0" fmla="*/ 192855 w 44"/>
                  <a:gd name="T1" fmla="*/ 13745 h 3"/>
                  <a:gd name="T2" fmla="*/ 158307 w 44"/>
                  <a:gd name="T3" fmla="*/ 19773 h 3"/>
                  <a:gd name="T4" fmla="*/ 34564 w 44"/>
                  <a:gd name="T5" fmla="*/ 19773 h 3"/>
                  <a:gd name="T6" fmla="*/ 0 w 44"/>
                  <a:gd name="T7" fmla="*/ 13745 h 3"/>
                  <a:gd name="T8" fmla="*/ 0 w 44"/>
                  <a:gd name="T9" fmla="*/ 6028 h 3"/>
                  <a:gd name="T10" fmla="*/ 34564 w 44"/>
                  <a:gd name="T11" fmla="*/ 0 h 3"/>
                  <a:gd name="T12" fmla="*/ 158307 w 44"/>
                  <a:gd name="T13" fmla="*/ 0 h 3"/>
                  <a:gd name="T14" fmla="*/ 192855 w 44"/>
                  <a:gd name="T15" fmla="*/ 6028 h 3"/>
                  <a:gd name="T16" fmla="*/ 192855 w 44"/>
                  <a:gd name="T17" fmla="*/ 13745 h 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3"/>
                  <a:gd name="T29" fmla="*/ 44 w 44"/>
                  <a:gd name="T30" fmla="*/ 3 h 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3">
                    <a:moveTo>
                      <a:pt x="44" y="2"/>
                    </a:moveTo>
                    <a:cubicBezTo>
                      <a:pt x="44" y="2"/>
                      <a:pt x="40" y="3"/>
                      <a:pt x="36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1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32" name="Freeform 181">
                <a:extLst>
                  <a:ext uri="{FF2B5EF4-FFF2-40B4-BE49-F238E27FC236}">
                    <a16:creationId xmlns:a16="http://schemas.microsoft.com/office/drawing/2014/main" id="{B8E780B5-8628-46F6-898C-C1337F906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31"/>
                <a:ext cx="178" cy="16"/>
              </a:xfrm>
              <a:custGeom>
                <a:avLst/>
                <a:gdLst>
                  <a:gd name="T0" fmla="*/ 192855 w 44"/>
                  <a:gd name="T1" fmla="*/ 12288 h 4"/>
                  <a:gd name="T2" fmla="*/ 158307 w 44"/>
                  <a:gd name="T3" fmla="*/ 16384 h 4"/>
                  <a:gd name="T4" fmla="*/ 34564 w 44"/>
                  <a:gd name="T5" fmla="*/ 16384 h 4"/>
                  <a:gd name="T6" fmla="*/ 0 w 44"/>
                  <a:gd name="T7" fmla="*/ 12288 h 4"/>
                  <a:gd name="T8" fmla="*/ 0 w 44"/>
                  <a:gd name="T9" fmla="*/ 4096 h 4"/>
                  <a:gd name="T10" fmla="*/ 34564 w 44"/>
                  <a:gd name="T11" fmla="*/ 0 h 4"/>
                  <a:gd name="T12" fmla="*/ 158307 w 44"/>
                  <a:gd name="T13" fmla="*/ 0 h 4"/>
                  <a:gd name="T14" fmla="*/ 192855 w 44"/>
                  <a:gd name="T15" fmla="*/ 4096 h 4"/>
                  <a:gd name="T16" fmla="*/ 192855 w 44"/>
                  <a:gd name="T17" fmla="*/ 12288 h 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4"/>
                  <a:gd name="T29" fmla="*/ 44 w 44"/>
                  <a:gd name="T30" fmla="*/ 4 h 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4">
                    <a:moveTo>
                      <a:pt x="44" y="3"/>
                    </a:moveTo>
                    <a:cubicBezTo>
                      <a:pt x="44" y="4"/>
                      <a:pt x="40" y="4"/>
                      <a:pt x="36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3" y="4"/>
                      <a:pt x="0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3"/>
                      <a:pt x="44" y="3"/>
                      <a:pt x="44" y="3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33" name="Freeform 182">
                <a:extLst>
                  <a:ext uri="{FF2B5EF4-FFF2-40B4-BE49-F238E27FC236}">
                    <a16:creationId xmlns:a16="http://schemas.microsoft.com/office/drawing/2014/main" id="{72F3AD73-14D6-4E2A-BA4B-ADFF6A089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80"/>
                <a:ext cx="178" cy="8"/>
              </a:xfrm>
              <a:custGeom>
                <a:avLst/>
                <a:gdLst>
                  <a:gd name="T0" fmla="*/ 192855 w 44"/>
                  <a:gd name="T1" fmla="*/ 8192 h 2"/>
                  <a:gd name="T2" fmla="*/ 158307 w 44"/>
                  <a:gd name="T3" fmla="*/ 8192 h 2"/>
                  <a:gd name="T4" fmla="*/ 34564 w 44"/>
                  <a:gd name="T5" fmla="*/ 8192 h 2"/>
                  <a:gd name="T6" fmla="*/ 0 w 44"/>
                  <a:gd name="T7" fmla="*/ 8192 h 2"/>
                  <a:gd name="T8" fmla="*/ 0 w 44"/>
                  <a:gd name="T9" fmla="*/ 4096 h 2"/>
                  <a:gd name="T10" fmla="*/ 34564 w 44"/>
                  <a:gd name="T11" fmla="*/ 0 h 2"/>
                  <a:gd name="T12" fmla="*/ 158307 w 44"/>
                  <a:gd name="T13" fmla="*/ 0 h 2"/>
                  <a:gd name="T14" fmla="*/ 192855 w 44"/>
                  <a:gd name="T15" fmla="*/ 4096 h 2"/>
                  <a:gd name="T16" fmla="*/ 192855 w 44"/>
                  <a:gd name="T17" fmla="*/ 819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2"/>
                  <a:gd name="T29" fmla="*/ 44 w 44"/>
                  <a:gd name="T30" fmla="*/ 2 h 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2">
                    <a:moveTo>
                      <a:pt x="44" y="2"/>
                    </a:moveTo>
                    <a:cubicBezTo>
                      <a:pt x="44" y="2"/>
                      <a:pt x="40" y="2"/>
                      <a:pt x="36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34" name="Freeform 183">
                <a:extLst>
                  <a:ext uri="{FF2B5EF4-FFF2-40B4-BE49-F238E27FC236}">
                    <a16:creationId xmlns:a16="http://schemas.microsoft.com/office/drawing/2014/main" id="{111794D6-55C6-49B7-A221-E6D16E226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900"/>
                <a:ext cx="178" cy="8"/>
              </a:xfrm>
              <a:custGeom>
                <a:avLst/>
                <a:gdLst>
                  <a:gd name="T0" fmla="*/ 192855 w 44"/>
                  <a:gd name="T1" fmla="*/ 8192 h 2"/>
                  <a:gd name="T2" fmla="*/ 158307 w 44"/>
                  <a:gd name="T3" fmla="*/ 8192 h 2"/>
                  <a:gd name="T4" fmla="*/ 34564 w 44"/>
                  <a:gd name="T5" fmla="*/ 8192 h 2"/>
                  <a:gd name="T6" fmla="*/ 0 w 44"/>
                  <a:gd name="T7" fmla="*/ 8192 h 2"/>
                  <a:gd name="T8" fmla="*/ 0 w 44"/>
                  <a:gd name="T9" fmla="*/ 4096 h 2"/>
                  <a:gd name="T10" fmla="*/ 34564 w 44"/>
                  <a:gd name="T11" fmla="*/ 0 h 2"/>
                  <a:gd name="T12" fmla="*/ 158307 w 44"/>
                  <a:gd name="T13" fmla="*/ 0 h 2"/>
                  <a:gd name="T14" fmla="*/ 192855 w 44"/>
                  <a:gd name="T15" fmla="*/ 4096 h 2"/>
                  <a:gd name="T16" fmla="*/ 192855 w 44"/>
                  <a:gd name="T17" fmla="*/ 819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2"/>
                  <a:gd name="T29" fmla="*/ 44 w 44"/>
                  <a:gd name="T30" fmla="*/ 2 h 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2">
                    <a:moveTo>
                      <a:pt x="44" y="2"/>
                    </a:moveTo>
                    <a:cubicBezTo>
                      <a:pt x="44" y="2"/>
                      <a:pt x="40" y="2"/>
                      <a:pt x="36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35" name="Freeform 184">
                <a:extLst>
                  <a:ext uri="{FF2B5EF4-FFF2-40B4-BE49-F238E27FC236}">
                    <a16:creationId xmlns:a16="http://schemas.microsoft.com/office/drawing/2014/main" id="{90C443F6-0E3F-4B75-A9D6-BFBC0BC23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" y="1588"/>
                <a:ext cx="57" cy="247"/>
              </a:xfrm>
              <a:custGeom>
                <a:avLst/>
                <a:gdLst>
                  <a:gd name="T0" fmla="*/ 49 w 57"/>
                  <a:gd name="T1" fmla="*/ 247 h 247"/>
                  <a:gd name="T2" fmla="*/ 0 w 57"/>
                  <a:gd name="T3" fmla="*/ 0 h 247"/>
                  <a:gd name="T4" fmla="*/ 8 w 57"/>
                  <a:gd name="T5" fmla="*/ 0 h 247"/>
                  <a:gd name="T6" fmla="*/ 57 w 57"/>
                  <a:gd name="T7" fmla="*/ 243 h 247"/>
                  <a:gd name="T8" fmla="*/ 49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9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57" y="243"/>
                    </a:lnTo>
                    <a:lnTo>
                      <a:pt x="49" y="247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36" name="Freeform 185">
                <a:extLst>
                  <a:ext uri="{FF2B5EF4-FFF2-40B4-BE49-F238E27FC236}">
                    <a16:creationId xmlns:a16="http://schemas.microsoft.com/office/drawing/2014/main" id="{1E99EE02-43CB-49F3-A575-43E95FA9E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" y="1588"/>
                <a:ext cx="57" cy="247"/>
              </a:xfrm>
              <a:custGeom>
                <a:avLst/>
                <a:gdLst>
                  <a:gd name="T0" fmla="*/ 49 w 57"/>
                  <a:gd name="T1" fmla="*/ 247 h 247"/>
                  <a:gd name="T2" fmla="*/ 0 w 57"/>
                  <a:gd name="T3" fmla="*/ 0 h 247"/>
                  <a:gd name="T4" fmla="*/ 8 w 57"/>
                  <a:gd name="T5" fmla="*/ 0 h 247"/>
                  <a:gd name="T6" fmla="*/ 57 w 57"/>
                  <a:gd name="T7" fmla="*/ 243 h 247"/>
                  <a:gd name="T8" fmla="*/ 49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9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57" y="243"/>
                    </a:lnTo>
                    <a:lnTo>
                      <a:pt x="49" y="24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37" name="Freeform 186">
                <a:extLst>
                  <a:ext uri="{FF2B5EF4-FFF2-40B4-BE49-F238E27FC236}">
                    <a16:creationId xmlns:a16="http://schemas.microsoft.com/office/drawing/2014/main" id="{7FBCF1E2-ADD8-4455-A78F-EC74CC2C3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" y="1588"/>
                <a:ext cx="57" cy="247"/>
              </a:xfrm>
              <a:custGeom>
                <a:avLst/>
                <a:gdLst>
                  <a:gd name="T0" fmla="*/ 4 w 57"/>
                  <a:gd name="T1" fmla="*/ 247 h 247"/>
                  <a:gd name="T2" fmla="*/ 0 w 57"/>
                  <a:gd name="T3" fmla="*/ 243 h 247"/>
                  <a:gd name="T4" fmla="*/ 49 w 57"/>
                  <a:gd name="T5" fmla="*/ 0 h 247"/>
                  <a:gd name="T6" fmla="*/ 57 w 57"/>
                  <a:gd name="T7" fmla="*/ 0 h 247"/>
                  <a:gd name="T8" fmla="*/ 4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" y="247"/>
                    </a:moveTo>
                    <a:lnTo>
                      <a:pt x="0" y="243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4" y="247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38" name="Freeform 187">
                <a:extLst>
                  <a:ext uri="{FF2B5EF4-FFF2-40B4-BE49-F238E27FC236}">
                    <a16:creationId xmlns:a16="http://schemas.microsoft.com/office/drawing/2014/main" id="{DC6DB977-9AB5-47D2-BC0F-EFB77F53E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" y="1588"/>
                <a:ext cx="57" cy="247"/>
              </a:xfrm>
              <a:custGeom>
                <a:avLst/>
                <a:gdLst>
                  <a:gd name="T0" fmla="*/ 4 w 57"/>
                  <a:gd name="T1" fmla="*/ 247 h 247"/>
                  <a:gd name="T2" fmla="*/ 0 w 57"/>
                  <a:gd name="T3" fmla="*/ 243 h 247"/>
                  <a:gd name="T4" fmla="*/ 49 w 57"/>
                  <a:gd name="T5" fmla="*/ 0 h 247"/>
                  <a:gd name="T6" fmla="*/ 57 w 57"/>
                  <a:gd name="T7" fmla="*/ 0 h 247"/>
                  <a:gd name="T8" fmla="*/ 4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" y="247"/>
                    </a:moveTo>
                    <a:lnTo>
                      <a:pt x="0" y="243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4" y="24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39" name="Freeform 188">
                <a:extLst>
                  <a:ext uri="{FF2B5EF4-FFF2-40B4-BE49-F238E27FC236}">
                    <a16:creationId xmlns:a16="http://schemas.microsoft.com/office/drawing/2014/main" id="{92705F15-F065-49AF-AB80-90CD7C432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" y="1548"/>
                <a:ext cx="158" cy="48"/>
              </a:xfrm>
              <a:custGeom>
                <a:avLst/>
                <a:gdLst>
                  <a:gd name="T0" fmla="*/ 26131 w 39"/>
                  <a:gd name="T1" fmla="*/ 49152 h 12"/>
                  <a:gd name="T2" fmla="*/ 17481 w 39"/>
                  <a:gd name="T3" fmla="*/ 49152 h 12"/>
                  <a:gd name="T4" fmla="*/ 4315 w 39"/>
                  <a:gd name="T5" fmla="*/ 45056 h 12"/>
                  <a:gd name="T6" fmla="*/ 0 w 39"/>
                  <a:gd name="T7" fmla="*/ 45056 h 12"/>
                  <a:gd name="T8" fmla="*/ 17481 w 39"/>
                  <a:gd name="T9" fmla="*/ 40960 h 12"/>
                  <a:gd name="T10" fmla="*/ 35040 w 39"/>
                  <a:gd name="T11" fmla="*/ 45056 h 12"/>
                  <a:gd name="T12" fmla="*/ 35040 w 39"/>
                  <a:gd name="T13" fmla="*/ 32768 h 12"/>
                  <a:gd name="T14" fmla="*/ 39293 w 39"/>
                  <a:gd name="T15" fmla="*/ 16384 h 12"/>
                  <a:gd name="T16" fmla="*/ 57921 w 39"/>
                  <a:gd name="T17" fmla="*/ 20480 h 12"/>
                  <a:gd name="T18" fmla="*/ 70820 w 39"/>
                  <a:gd name="T19" fmla="*/ 24576 h 12"/>
                  <a:gd name="T20" fmla="*/ 75402 w 39"/>
                  <a:gd name="T21" fmla="*/ 16384 h 12"/>
                  <a:gd name="T22" fmla="*/ 88367 w 39"/>
                  <a:gd name="T23" fmla="*/ 0 h 12"/>
                  <a:gd name="T24" fmla="*/ 88367 w 39"/>
                  <a:gd name="T25" fmla="*/ 0 h 12"/>
                  <a:gd name="T26" fmla="*/ 101529 w 39"/>
                  <a:gd name="T27" fmla="*/ 16384 h 12"/>
                  <a:gd name="T28" fmla="*/ 105864 w 39"/>
                  <a:gd name="T29" fmla="*/ 24576 h 12"/>
                  <a:gd name="T30" fmla="*/ 119091 w 39"/>
                  <a:gd name="T31" fmla="*/ 20480 h 12"/>
                  <a:gd name="T32" fmla="*/ 137375 w 39"/>
                  <a:gd name="T33" fmla="*/ 12288 h 12"/>
                  <a:gd name="T34" fmla="*/ 141957 w 39"/>
                  <a:gd name="T35" fmla="*/ 28672 h 12"/>
                  <a:gd name="T36" fmla="*/ 141957 w 39"/>
                  <a:gd name="T37" fmla="*/ 45056 h 12"/>
                  <a:gd name="T38" fmla="*/ 154856 w 39"/>
                  <a:gd name="T39" fmla="*/ 40960 h 12"/>
                  <a:gd name="T40" fmla="*/ 172419 w 39"/>
                  <a:gd name="T41" fmla="*/ 45056 h 12"/>
                  <a:gd name="T42" fmla="*/ 168100 w 39"/>
                  <a:gd name="T43" fmla="*/ 45056 h 12"/>
                  <a:gd name="T44" fmla="*/ 154856 w 39"/>
                  <a:gd name="T45" fmla="*/ 49152 h 12"/>
                  <a:gd name="T46" fmla="*/ 137375 w 39"/>
                  <a:gd name="T47" fmla="*/ 49152 h 12"/>
                  <a:gd name="T48" fmla="*/ 137375 w 39"/>
                  <a:gd name="T49" fmla="*/ 28672 h 12"/>
                  <a:gd name="T50" fmla="*/ 133060 w 39"/>
                  <a:gd name="T51" fmla="*/ 20480 h 12"/>
                  <a:gd name="T52" fmla="*/ 119091 w 39"/>
                  <a:gd name="T53" fmla="*/ 24576 h 12"/>
                  <a:gd name="T54" fmla="*/ 105864 w 39"/>
                  <a:gd name="T55" fmla="*/ 28672 h 12"/>
                  <a:gd name="T56" fmla="*/ 92685 w 39"/>
                  <a:gd name="T57" fmla="*/ 16384 h 12"/>
                  <a:gd name="T58" fmla="*/ 88367 w 39"/>
                  <a:gd name="T59" fmla="*/ 8192 h 12"/>
                  <a:gd name="T60" fmla="*/ 88367 w 39"/>
                  <a:gd name="T61" fmla="*/ 8192 h 12"/>
                  <a:gd name="T62" fmla="*/ 79717 w 39"/>
                  <a:gd name="T63" fmla="*/ 16384 h 12"/>
                  <a:gd name="T64" fmla="*/ 70820 w 39"/>
                  <a:gd name="T65" fmla="*/ 32768 h 12"/>
                  <a:gd name="T66" fmla="*/ 53586 w 39"/>
                  <a:gd name="T67" fmla="*/ 24576 h 12"/>
                  <a:gd name="T68" fmla="*/ 39293 w 39"/>
                  <a:gd name="T69" fmla="*/ 20480 h 12"/>
                  <a:gd name="T70" fmla="*/ 39293 w 39"/>
                  <a:gd name="T71" fmla="*/ 32768 h 12"/>
                  <a:gd name="T72" fmla="*/ 35040 w 39"/>
                  <a:gd name="T73" fmla="*/ 49152 h 12"/>
                  <a:gd name="T74" fmla="*/ 26131 w 39"/>
                  <a:gd name="T75" fmla="*/ 49152 h 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9"/>
                  <a:gd name="T115" fmla="*/ 0 h 12"/>
                  <a:gd name="T116" fmla="*/ 39 w 39"/>
                  <a:gd name="T117" fmla="*/ 12 h 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9" h="12">
                    <a:moveTo>
                      <a:pt x="6" y="12"/>
                    </a:moveTo>
                    <a:cubicBezTo>
                      <a:pt x="6" y="12"/>
                      <a:pt x="5" y="12"/>
                      <a:pt x="4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9"/>
                      <a:pt x="3" y="10"/>
                      <a:pt x="4" y="10"/>
                    </a:cubicBezTo>
                    <a:cubicBezTo>
                      <a:pt x="6" y="11"/>
                      <a:pt x="7" y="11"/>
                      <a:pt x="8" y="11"/>
                    </a:cubicBezTo>
                    <a:cubicBezTo>
                      <a:pt x="8" y="10"/>
                      <a:pt x="8" y="9"/>
                      <a:pt x="8" y="8"/>
                    </a:cubicBezTo>
                    <a:cubicBezTo>
                      <a:pt x="8" y="6"/>
                      <a:pt x="8" y="4"/>
                      <a:pt x="9" y="4"/>
                    </a:cubicBezTo>
                    <a:cubicBezTo>
                      <a:pt x="10" y="3"/>
                      <a:pt x="11" y="4"/>
                      <a:pt x="13" y="5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8" y="2"/>
                      <a:pt x="19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2"/>
                      <a:pt x="23" y="4"/>
                    </a:cubicBezTo>
                    <a:cubicBezTo>
                      <a:pt x="23" y="5"/>
                      <a:pt x="24" y="6"/>
                      <a:pt x="24" y="6"/>
                    </a:cubicBezTo>
                    <a:cubicBezTo>
                      <a:pt x="25" y="6"/>
                      <a:pt x="26" y="5"/>
                      <a:pt x="27" y="5"/>
                    </a:cubicBezTo>
                    <a:cubicBezTo>
                      <a:pt x="28" y="4"/>
                      <a:pt x="30" y="3"/>
                      <a:pt x="31" y="3"/>
                    </a:cubicBezTo>
                    <a:cubicBezTo>
                      <a:pt x="32" y="4"/>
                      <a:pt x="32" y="6"/>
                      <a:pt x="32" y="7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32" y="11"/>
                      <a:pt x="34" y="11"/>
                      <a:pt x="35" y="10"/>
                    </a:cubicBezTo>
                    <a:cubicBezTo>
                      <a:pt x="37" y="10"/>
                      <a:pt x="39" y="10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6" y="11"/>
                      <a:pt x="35" y="12"/>
                    </a:cubicBezTo>
                    <a:cubicBezTo>
                      <a:pt x="34" y="12"/>
                      <a:pt x="32" y="12"/>
                      <a:pt x="31" y="12"/>
                    </a:cubicBezTo>
                    <a:cubicBezTo>
                      <a:pt x="30" y="11"/>
                      <a:pt x="30" y="9"/>
                      <a:pt x="31" y="7"/>
                    </a:cubicBezTo>
                    <a:cubicBezTo>
                      <a:pt x="31" y="6"/>
                      <a:pt x="31" y="5"/>
                      <a:pt x="30" y="5"/>
                    </a:cubicBezTo>
                    <a:cubicBezTo>
                      <a:pt x="30" y="4"/>
                      <a:pt x="28" y="5"/>
                      <a:pt x="27" y="6"/>
                    </a:cubicBezTo>
                    <a:cubicBezTo>
                      <a:pt x="26" y="7"/>
                      <a:pt x="25" y="8"/>
                      <a:pt x="24" y="7"/>
                    </a:cubicBezTo>
                    <a:cubicBezTo>
                      <a:pt x="23" y="7"/>
                      <a:pt x="22" y="6"/>
                      <a:pt x="21" y="4"/>
                    </a:cubicBezTo>
                    <a:cubicBezTo>
                      <a:pt x="21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8" y="4"/>
                    </a:cubicBezTo>
                    <a:cubicBezTo>
                      <a:pt x="17" y="6"/>
                      <a:pt x="17" y="7"/>
                      <a:pt x="16" y="8"/>
                    </a:cubicBezTo>
                    <a:cubicBezTo>
                      <a:pt x="15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7"/>
                      <a:pt x="9" y="8"/>
                    </a:cubicBezTo>
                    <a:cubicBezTo>
                      <a:pt x="9" y="10"/>
                      <a:pt x="9" y="11"/>
                      <a:pt x="8" y="12"/>
                    </a:cubicBezTo>
                    <a:cubicBezTo>
                      <a:pt x="8" y="12"/>
                      <a:pt x="7" y="12"/>
                      <a:pt x="6" y="1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40" name="Freeform 189">
                <a:extLst>
                  <a:ext uri="{FF2B5EF4-FFF2-40B4-BE49-F238E27FC236}">
                    <a16:creationId xmlns:a16="http://schemas.microsoft.com/office/drawing/2014/main" id="{6CE63DC4-2DB9-4636-8D85-6B2017308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" y="1422"/>
                <a:ext cx="101" cy="49"/>
              </a:xfrm>
              <a:custGeom>
                <a:avLst/>
                <a:gdLst>
                  <a:gd name="T0" fmla="*/ 108668 w 25"/>
                  <a:gd name="T1" fmla="*/ 0 h 12"/>
                  <a:gd name="T2" fmla="*/ 0 w 25"/>
                  <a:gd name="T3" fmla="*/ 55623 h 12"/>
                  <a:gd name="T4" fmla="*/ 0 w 25"/>
                  <a:gd name="T5" fmla="*/ 55623 h 12"/>
                  <a:gd name="T6" fmla="*/ 108668 w 25"/>
                  <a:gd name="T7" fmla="*/ 0 h 12"/>
                  <a:gd name="T8" fmla="*/ 108668 w 25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12"/>
                  <a:gd name="T17" fmla="*/ 25 w 25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12">
                    <a:moveTo>
                      <a:pt x="25" y="0"/>
                    </a:moveTo>
                    <a:cubicBezTo>
                      <a:pt x="16" y="1"/>
                      <a:pt x="7" y="6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" y="6"/>
                      <a:pt x="16" y="1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8D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41" name="Freeform 190">
                <a:extLst>
                  <a:ext uri="{FF2B5EF4-FFF2-40B4-BE49-F238E27FC236}">
                    <a16:creationId xmlns:a16="http://schemas.microsoft.com/office/drawing/2014/main" id="{5D3FD8B3-B307-451A-A169-729FEB94F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" y="1422"/>
                <a:ext cx="12" cy="0"/>
              </a:xfrm>
              <a:custGeom>
                <a:avLst/>
                <a:gdLst>
                  <a:gd name="T0" fmla="*/ 12288 w 3"/>
                  <a:gd name="T1" fmla="*/ 0 w 3"/>
                  <a:gd name="T2" fmla="*/ 0 w 3"/>
                  <a:gd name="T3" fmla="*/ 12288 w 3"/>
                  <a:gd name="T4" fmla="*/ 12288 w 3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w 3"/>
                  <a:gd name="T11" fmla="*/ 3 w 3"/>
                </a:gdLst>
                <a:ahLst/>
                <a:cxnLst>
                  <a:cxn ang="T5">
                    <a:pos x="T0" y="0"/>
                  </a:cxn>
                  <a:cxn ang="T6">
                    <a:pos x="T1" y="0"/>
                  </a:cxn>
                  <a:cxn ang="T7">
                    <a:pos x="T2" y="0"/>
                  </a:cxn>
                  <a:cxn ang="T8">
                    <a:pos x="T3" y="0"/>
                  </a:cxn>
                  <a:cxn ang="T9">
                    <a:pos x="T4" y="0"/>
                  </a:cxn>
                </a:cxnLst>
                <a:rect l="T10" t="0" r="T11" b="0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CBC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42" name="Freeform 191">
                <a:extLst>
                  <a:ext uri="{FF2B5EF4-FFF2-40B4-BE49-F238E27FC236}">
                    <a16:creationId xmlns:a16="http://schemas.microsoft.com/office/drawing/2014/main" id="{FF3D45BE-B493-4503-87B2-3705005A96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1" y="1422"/>
                <a:ext cx="41" cy="4"/>
              </a:xfrm>
              <a:custGeom>
                <a:avLst/>
                <a:gdLst>
                  <a:gd name="T0" fmla="*/ 13850 w 10"/>
                  <a:gd name="T1" fmla="*/ 0 h 1"/>
                  <a:gd name="T2" fmla="*/ 47486 w 10"/>
                  <a:gd name="T3" fmla="*/ 4096 h 1"/>
                  <a:gd name="T4" fmla="*/ 47486 w 10"/>
                  <a:gd name="T5" fmla="*/ 4096 h 1"/>
                  <a:gd name="T6" fmla="*/ 13850 w 10"/>
                  <a:gd name="T7" fmla="*/ 0 h 1"/>
                  <a:gd name="T8" fmla="*/ 13850 w 10"/>
                  <a:gd name="T9" fmla="*/ 0 h 1"/>
                  <a:gd name="T10" fmla="*/ 13850 w 10"/>
                  <a:gd name="T11" fmla="*/ 0 h 1"/>
                  <a:gd name="T12" fmla="*/ 13850 w 10"/>
                  <a:gd name="T13" fmla="*/ 0 h 1"/>
                  <a:gd name="T14" fmla="*/ 13850 w 10"/>
                  <a:gd name="T15" fmla="*/ 0 h 1"/>
                  <a:gd name="T16" fmla="*/ 13850 w 10"/>
                  <a:gd name="T17" fmla="*/ 0 h 1"/>
                  <a:gd name="T18" fmla="*/ 13850 w 10"/>
                  <a:gd name="T19" fmla="*/ 0 h 1"/>
                  <a:gd name="T20" fmla="*/ 13850 w 10"/>
                  <a:gd name="T21" fmla="*/ 0 h 1"/>
                  <a:gd name="T22" fmla="*/ 13850 w 10"/>
                  <a:gd name="T23" fmla="*/ 0 h 1"/>
                  <a:gd name="T24" fmla="*/ 13850 w 10"/>
                  <a:gd name="T25" fmla="*/ 0 h 1"/>
                  <a:gd name="T26" fmla="*/ 9311 w 10"/>
                  <a:gd name="T27" fmla="*/ 0 h 1"/>
                  <a:gd name="T28" fmla="*/ 13850 w 10"/>
                  <a:gd name="T29" fmla="*/ 0 h 1"/>
                  <a:gd name="T30" fmla="*/ 9311 w 10"/>
                  <a:gd name="T31" fmla="*/ 0 h 1"/>
                  <a:gd name="T32" fmla="*/ 9311 w 10"/>
                  <a:gd name="T33" fmla="*/ 0 h 1"/>
                  <a:gd name="T34" fmla="*/ 9311 w 10"/>
                  <a:gd name="T35" fmla="*/ 0 h 1"/>
                  <a:gd name="T36" fmla="*/ 9311 w 10"/>
                  <a:gd name="T37" fmla="*/ 0 h 1"/>
                  <a:gd name="T38" fmla="*/ 9311 w 10"/>
                  <a:gd name="T39" fmla="*/ 0 h 1"/>
                  <a:gd name="T40" fmla="*/ 9311 w 10"/>
                  <a:gd name="T41" fmla="*/ 0 h 1"/>
                  <a:gd name="T42" fmla="*/ 9311 w 10"/>
                  <a:gd name="T43" fmla="*/ 0 h 1"/>
                  <a:gd name="T44" fmla="*/ 9311 w 10"/>
                  <a:gd name="T45" fmla="*/ 0 h 1"/>
                  <a:gd name="T46" fmla="*/ 9311 w 10"/>
                  <a:gd name="T47" fmla="*/ 0 h 1"/>
                  <a:gd name="T48" fmla="*/ 9311 w 10"/>
                  <a:gd name="T49" fmla="*/ 0 h 1"/>
                  <a:gd name="T50" fmla="*/ 9311 w 10"/>
                  <a:gd name="T51" fmla="*/ 0 h 1"/>
                  <a:gd name="T52" fmla="*/ 9311 w 10"/>
                  <a:gd name="T53" fmla="*/ 0 h 1"/>
                  <a:gd name="T54" fmla="*/ 9311 w 10"/>
                  <a:gd name="T55" fmla="*/ 0 h 1"/>
                  <a:gd name="T56" fmla="*/ 9311 w 10"/>
                  <a:gd name="T57" fmla="*/ 0 h 1"/>
                  <a:gd name="T58" fmla="*/ 9311 w 10"/>
                  <a:gd name="T59" fmla="*/ 0 h 1"/>
                  <a:gd name="T60" fmla="*/ 9311 w 10"/>
                  <a:gd name="T61" fmla="*/ 0 h 1"/>
                  <a:gd name="T62" fmla="*/ 9311 w 10"/>
                  <a:gd name="T63" fmla="*/ 0 h 1"/>
                  <a:gd name="T64" fmla="*/ 9311 w 10"/>
                  <a:gd name="T65" fmla="*/ 0 h 1"/>
                  <a:gd name="T66" fmla="*/ 9311 w 10"/>
                  <a:gd name="T67" fmla="*/ 0 h 1"/>
                  <a:gd name="T68" fmla="*/ 9311 w 10"/>
                  <a:gd name="T69" fmla="*/ 0 h 1"/>
                  <a:gd name="T70" fmla="*/ 9311 w 10"/>
                  <a:gd name="T71" fmla="*/ 0 h 1"/>
                  <a:gd name="T72" fmla="*/ 9311 w 10"/>
                  <a:gd name="T73" fmla="*/ 0 h 1"/>
                  <a:gd name="T74" fmla="*/ 9311 w 10"/>
                  <a:gd name="T75" fmla="*/ 0 h 1"/>
                  <a:gd name="T76" fmla="*/ 9311 w 10"/>
                  <a:gd name="T77" fmla="*/ 0 h 1"/>
                  <a:gd name="T78" fmla="*/ 9311 w 10"/>
                  <a:gd name="T79" fmla="*/ 0 h 1"/>
                  <a:gd name="T80" fmla="*/ 9311 w 10"/>
                  <a:gd name="T81" fmla="*/ 0 h 1"/>
                  <a:gd name="T82" fmla="*/ 9311 w 10"/>
                  <a:gd name="T83" fmla="*/ 0 h 1"/>
                  <a:gd name="T84" fmla="*/ 9311 w 10"/>
                  <a:gd name="T85" fmla="*/ 0 h 1"/>
                  <a:gd name="T86" fmla="*/ 9311 w 10"/>
                  <a:gd name="T87" fmla="*/ 0 h 1"/>
                  <a:gd name="T88" fmla="*/ 9311 w 10"/>
                  <a:gd name="T89" fmla="*/ 0 h 1"/>
                  <a:gd name="T90" fmla="*/ 9311 w 10"/>
                  <a:gd name="T91" fmla="*/ 0 h 1"/>
                  <a:gd name="T92" fmla="*/ 9311 w 10"/>
                  <a:gd name="T93" fmla="*/ 0 h 1"/>
                  <a:gd name="T94" fmla="*/ 0 w 10"/>
                  <a:gd name="T95" fmla="*/ 0 h 1"/>
                  <a:gd name="T96" fmla="*/ 0 w 10"/>
                  <a:gd name="T97" fmla="*/ 0 h 1"/>
                  <a:gd name="T98" fmla="*/ 9311 w 10"/>
                  <a:gd name="T99" fmla="*/ 0 h 1"/>
                  <a:gd name="T100" fmla="*/ 9311 w 10"/>
                  <a:gd name="T101" fmla="*/ 0 h 1"/>
                  <a:gd name="T102" fmla="*/ 9311 w 10"/>
                  <a:gd name="T103" fmla="*/ 0 h 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0"/>
                  <a:gd name="T157" fmla="*/ 0 h 1"/>
                  <a:gd name="T158" fmla="*/ 10 w 10"/>
                  <a:gd name="T159" fmla="*/ 1 h 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0" h="1">
                    <a:moveTo>
                      <a:pt x="3" y="0"/>
                    </a:moveTo>
                    <a:cubicBezTo>
                      <a:pt x="5" y="0"/>
                      <a:pt x="8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0"/>
                      <a:pt x="5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43" name="Freeform 192">
                <a:extLst>
                  <a:ext uri="{FF2B5EF4-FFF2-40B4-BE49-F238E27FC236}">
                    <a16:creationId xmlns:a16="http://schemas.microsoft.com/office/drawing/2014/main" id="{6C0CC0D9-E503-4867-A7CC-1A4504E590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" y="1426"/>
                <a:ext cx="20" cy="4"/>
              </a:xfrm>
              <a:custGeom>
                <a:avLst/>
                <a:gdLst>
                  <a:gd name="T0" fmla="*/ 20480 w 5"/>
                  <a:gd name="T1" fmla="*/ 4096 h 1"/>
                  <a:gd name="T2" fmla="*/ 20480 w 5"/>
                  <a:gd name="T3" fmla="*/ 4096 h 1"/>
                  <a:gd name="T4" fmla="*/ 20480 w 5"/>
                  <a:gd name="T5" fmla="*/ 4096 h 1"/>
                  <a:gd name="T6" fmla="*/ 20480 w 5"/>
                  <a:gd name="T7" fmla="*/ 4096 h 1"/>
                  <a:gd name="T8" fmla="*/ 20480 w 5"/>
                  <a:gd name="T9" fmla="*/ 4096 h 1"/>
                  <a:gd name="T10" fmla="*/ 20480 w 5"/>
                  <a:gd name="T11" fmla="*/ 4096 h 1"/>
                  <a:gd name="T12" fmla="*/ 0 w 5"/>
                  <a:gd name="T13" fmla="*/ 0 h 1"/>
                  <a:gd name="T14" fmla="*/ 0 w 5"/>
                  <a:gd name="T15" fmla="*/ 0 h 1"/>
                  <a:gd name="T16" fmla="*/ 20480 w 5"/>
                  <a:gd name="T17" fmla="*/ 4096 h 1"/>
                  <a:gd name="T18" fmla="*/ 0 w 5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"/>
                  <a:gd name="T32" fmla="*/ 5 w 5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ubicBezTo>
                      <a:pt x="3" y="1"/>
                      <a:pt x="2" y="0"/>
                      <a:pt x="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44" name="Freeform 193">
                <a:extLst>
                  <a:ext uri="{FF2B5EF4-FFF2-40B4-BE49-F238E27FC236}">
                    <a16:creationId xmlns:a16="http://schemas.microsoft.com/office/drawing/2014/main" id="{48B774C9-16CA-4549-8DB3-DCFADC3E9F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" y="1471"/>
                <a:ext cx="97" cy="457"/>
              </a:xfrm>
              <a:custGeom>
                <a:avLst/>
                <a:gdLst>
                  <a:gd name="T0" fmla="*/ 104578 w 24"/>
                  <a:gd name="T1" fmla="*/ 494389 h 113"/>
                  <a:gd name="T2" fmla="*/ 104578 w 24"/>
                  <a:gd name="T3" fmla="*/ 494389 h 113"/>
                  <a:gd name="T4" fmla="*/ 104578 w 24"/>
                  <a:gd name="T5" fmla="*/ 494389 h 113"/>
                  <a:gd name="T6" fmla="*/ 104578 w 24"/>
                  <a:gd name="T7" fmla="*/ 494389 h 113"/>
                  <a:gd name="T8" fmla="*/ 96066 w 24"/>
                  <a:gd name="T9" fmla="*/ 472688 h 113"/>
                  <a:gd name="T10" fmla="*/ 100347 w 24"/>
                  <a:gd name="T11" fmla="*/ 477250 h 113"/>
                  <a:gd name="T12" fmla="*/ 96066 w 24"/>
                  <a:gd name="T13" fmla="*/ 472688 h 113"/>
                  <a:gd name="T14" fmla="*/ 96066 w 24"/>
                  <a:gd name="T15" fmla="*/ 472688 h 113"/>
                  <a:gd name="T16" fmla="*/ 96066 w 24"/>
                  <a:gd name="T17" fmla="*/ 419708 h 113"/>
                  <a:gd name="T18" fmla="*/ 96066 w 24"/>
                  <a:gd name="T19" fmla="*/ 419708 h 113"/>
                  <a:gd name="T20" fmla="*/ 96066 w 24"/>
                  <a:gd name="T21" fmla="*/ 419708 h 113"/>
                  <a:gd name="T22" fmla="*/ 104578 w 24"/>
                  <a:gd name="T23" fmla="*/ 389485 h 113"/>
                  <a:gd name="T24" fmla="*/ 96066 w 24"/>
                  <a:gd name="T25" fmla="*/ 393768 h 113"/>
                  <a:gd name="T26" fmla="*/ 96066 w 24"/>
                  <a:gd name="T27" fmla="*/ 393768 h 113"/>
                  <a:gd name="T28" fmla="*/ 104578 w 24"/>
                  <a:gd name="T29" fmla="*/ 389485 h 113"/>
                  <a:gd name="T30" fmla="*/ 104578 w 24"/>
                  <a:gd name="T31" fmla="*/ 389485 h 113"/>
                  <a:gd name="T32" fmla="*/ 61405 w 24"/>
                  <a:gd name="T33" fmla="*/ 0 h 113"/>
                  <a:gd name="T34" fmla="*/ 61405 w 24"/>
                  <a:gd name="T35" fmla="*/ 0 h 113"/>
                  <a:gd name="T36" fmla="*/ 0 w 24"/>
                  <a:gd name="T37" fmla="*/ 135345 h 113"/>
                  <a:gd name="T38" fmla="*/ 0 w 24"/>
                  <a:gd name="T39" fmla="*/ 135345 h 113"/>
                  <a:gd name="T40" fmla="*/ 61405 w 24"/>
                  <a:gd name="T41" fmla="*/ 0 h 1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"/>
                  <a:gd name="T64" fmla="*/ 0 h 113"/>
                  <a:gd name="T65" fmla="*/ 24 w 24"/>
                  <a:gd name="T66" fmla="*/ 113 h 1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" h="113">
                    <a:moveTo>
                      <a:pt x="24" y="113"/>
                    </a:move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3"/>
                    </a:cubicBezTo>
                    <a:moveTo>
                      <a:pt x="22" y="108"/>
                    </a:moveTo>
                    <a:cubicBezTo>
                      <a:pt x="22" y="108"/>
                      <a:pt x="22" y="109"/>
                      <a:pt x="23" y="109"/>
                    </a:cubicBezTo>
                    <a:cubicBezTo>
                      <a:pt x="22" y="109"/>
                      <a:pt x="22" y="108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moveTo>
                      <a:pt x="22" y="96"/>
                    </a:moveTo>
                    <a:cubicBezTo>
                      <a:pt x="22" y="96"/>
                      <a:pt x="22" y="96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moveTo>
                      <a:pt x="24" y="89"/>
                    </a:moveTo>
                    <a:cubicBezTo>
                      <a:pt x="23" y="89"/>
                      <a:pt x="22" y="90"/>
                      <a:pt x="22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90"/>
                      <a:pt x="23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8"/>
                      <a:pt x="0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9"/>
                      <a:pt x="6" y="8"/>
                      <a:pt x="14" y="0"/>
                    </a:cubicBezTo>
                  </a:path>
                </a:pathLst>
              </a:custGeom>
              <a:solidFill>
                <a:srgbClr val="BFB2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45" name="Freeform 194">
                <a:extLst>
                  <a:ext uri="{FF2B5EF4-FFF2-40B4-BE49-F238E27FC236}">
                    <a16:creationId xmlns:a16="http://schemas.microsoft.com/office/drawing/2014/main" id="{74CB74A9-B2B9-4F78-B4DE-961C44BCD3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" y="1422"/>
                <a:ext cx="304" cy="409"/>
              </a:xfrm>
              <a:custGeom>
                <a:avLst/>
                <a:gdLst>
                  <a:gd name="T0" fmla="*/ 190320 w 75"/>
                  <a:gd name="T1" fmla="*/ 146029 h 101"/>
                  <a:gd name="T2" fmla="*/ 172741 w 75"/>
                  <a:gd name="T3" fmla="*/ 172120 h 101"/>
                  <a:gd name="T4" fmla="*/ 155506 w 75"/>
                  <a:gd name="T5" fmla="*/ 163231 h 101"/>
                  <a:gd name="T6" fmla="*/ 142248 w 75"/>
                  <a:gd name="T7" fmla="*/ 158903 h 101"/>
                  <a:gd name="T8" fmla="*/ 137911 w 75"/>
                  <a:gd name="T9" fmla="*/ 189582 h 101"/>
                  <a:gd name="T10" fmla="*/ 119342 w 75"/>
                  <a:gd name="T11" fmla="*/ 189582 h 101"/>
                  <a:gd name="T12" fmla="*/ 110405 w 75"/>
                  <a:gd name="T13" fmla="*/ 185010 h 101"/>
                  <a:gd name="T14" fmla="*/ 261574 w 75"/>
                  <a:gd name="T15" fmla="*/ 215689 h 101"/>
                  <a:gd name="T16" fmla="*/ 270167 w 75"/>
                  <a:gd name="T17" fmla="*/ 185010 h 101"/>
                  <a:gd name="T18" fmla="*/ 248332 w 75"/>
                  <a:gd name="T19" fmla="*/ 189582 h 101"/>
                  <a:gd name="T20" fmla="*/ 239674 w 75"/>
                  <a:gd name="T21" fmla="*/ 167807 h 101"/>
                  <a:gd name="T22" fmla="*/ 235073 w 75"/>
                  <a:gd name="T23" fmla="*/ 158903 h 101"/>
                  <a:gd name="T24" fmla="*/ 208901 w 75"/>
                  <a:gd name="T25" fmla="*/ 167807 h 101"/>
                  <a:gd name="T26" fmla="*/ 194592 w 75"/>
                  <a:gd name="T27" fmla="*/ 154590 h 101"/>
                  <a:gd name="T28" fmla="*/ 194592 w 75"/>
                  <a:gd name="T29" fmla="*/ 0 h 101"/>
                  <a:gd name="T30" fmla="*/ 172741 w 75"/>
                  <a:gd name="T31" fmla="*/ 0 h 101"/>
                  <a:gd name="T32" fmla="*/ 0 w 75"/>
                  <a:gd name="T33" fmla="*/ 189582 h 101"/>
                  <a:gd name="T34" fmla="*/ 106084 w 75"/>
                  <a:gd name="T35" fmla="*/ 445316 h 101"/>
                  <a:gd name="T36" fmla="*/ 106084 w 75"/>
                  <a:gd name="T37" fmla="*/ 445316 h 101"/>
                  <a:gd name="T38" fmla="*/ 155506 w 75"/>
                  <a:gd name="T39" fmla="*/ 445316 h 101"/>
                  <a:gd name="T40" fmla="*/ 101747 w 75"/>
                  <a:gd name="T41" fmla="*/ 185010 h 101"/>
                  <a:gd name="T42" fmla="*/ 101747 w 75"/>
                  <a:gd name="T43" fmla="*/ 180693 h 101"/>
                  <a:gd name="T44" fmla="*/ 110405 w 75"/>
                  <a:gd name="T45" fmla="*/ 180693 h 101"/>
                  <a:gd name="T46" fmla="*/ 128989 w 75"/>
                  <a:gd name="T47" fmla="*/ 185010 h 101"/>
                  <a:gd name="T48" fmla="*/ 137911 w 75"/>
                  <a:gd name="T49" fmla="*/ 172120 h 101"/>
                  <a:gd name="T50" fmla="*/ 146569 w 75"/>
                  <a:gd name="T51" fmla="*/ 150342 h 101"/>
                  <a:gd name="T52" fmla="*/ 168420 w 75"/>
                  <a:gd name="T53" fmla="*/ 163231 h 101"/>
                  <a:gd name="T54" fmla="*/ 177341 w 75"/>
                  <a:gd name="T55" fmla="*/ 154590 h 101"/>
                  <a:gd name="T56" fmla="*/ 190320 w 75"/>
                  <a:gd name="T57" fmla="*/ 137124 h 101"/>
                  <a:gd name="T58" fmla="*/ 208901 w 75"/>
                  <a:gd name="T59" fmla="*/ 163231 h 101"/>
                  <a:gd name="T60" fmla="*/ 222159 w 75"/>
                  <a:gd name="T61" fmla="*/ 158903 h 101"/>
                  <a:gd name="T62" fmla="*/ 239674 w 75"/>
                  <a:gd name="T63" fmla="*/ 150342 h 101"/>
                  <a:gd name="T64" fmla="*/ 243994 w 75"/>
                  <a:gd name="T65" fmla="*/ 185010 h 101"/>
                  <a:gd name="T66" fmla="*/ 257253 w 75"/>
                  <a:gd name="T67" fmla="*/ 180693 h 101"/>
                  <a:gd name="T68" fmla="*/ 274504 w 75"/>
                  <a:gd name="T69" fmla="*/ 180693 h 101"/>
                  <a:gd name="T70" fmla="*/ 274504 w 75"/>
                  <a:gd name="T71" fmla="*/ 189582 h 101"/>
                  <a:gd name="T72" fmla="*/ 252652 w 75"/>
                  <a:gd name="T73" fmla="*/ 8625 h 101"/>
                  <a:gd name="T74" fmla="*/ 252652 w 75"/>
                  <a:gd name="T75" fmla="*/ 8625 h 101"/>
                  <a:gd name="T76" fmla="*/ 252652 w 75"/>
                  <a:gd name="T77" fmla="*/ 8625 h 101"/>
                  <a:gd name="T78" fmla="*/ 199193 w 75"/>
                  <a:gd name="T79" fmla="*/ 0 h 101"/>
                  <a:gd name="T80" fmla="*/ 199193 w 75"/>
                  <a:gd name="T81" fmla="*/ 0 h 101"/>
                  <a:gd name="T82" fmla="*/ 199193 w 75"/>
                  <a:gd name="T83" fmla="*/ 0 h 101"/>
                  <a:gd name="T84" fmla="*/ 199193 w 75"/>
                  <a:gd name="T85" fmla="*/ 0 h 101"/>
                  <a:gd name="T86" fmla="*/ 194592 w 75"/>
                  <a:gd name="T87" fmla="*/ 0 h 101"/>
                  <a:gd name="T88" fmla="*/ 194592 w 75"/>
                  <a:gd name="T89" fmla="*/ 0 h 101"/>
                  <a:gd name="T90" fmla="*/ 194592 w 75"/>
                  <a:gd name="T91" fmla="*/ 0 h 101"/>
                  <a:gd name="T92" fmla="*/ 194592 w 75"/>
                  <a:gd name="T93" fmla="*/ 0 h 101"/>
                  <a:gd name="T94" fmla="*/ 194592 w 75"/>
                  <a:gd name="T95" fmla="*/ 0 h 101"/>
                  <a:gd name="T96" fmla="*/ 194592 w 75"/>
                  <a:gd name="T97" fmla="*/ 0 h 101"/>
                  <a:gd name="T98" fmla="*/ 194592 w 75"/>
                  <a:gd name="T99" fmla="*/ 0 h 101"/>
                  <a:gd name="T100" fmla="*/ 194592 w 75"/>
                  <a:gd name="T101" fmla="*/ 0 h 101"/>
                  <a:gd name="T102" fmla="*/ 194592 w 75"/>
                  <a:gd name="T103" fmla="*/ 0 h 101"/>
                  <a:gd name="T104" fmla="*/ 194592 w 75"/>
                  <a:gd name="T105" fmla="*/ 0 h 101"/>
                  <a:gd name="T106" fmla="*/ 194592 w 75"/>
                  <a:gd name="T107" fmla="*/ 0 h 101"/>
                  <a:gd name="T108" fmla="*/ 194592 w 75"/>
                  <a:gd name="T109" fmla="*/ 0 h 10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5"/>
                  <a:gd name="T166" fmla="*/ 0 h 101"/>
                  <a:gd name="T167" fmla="*/ 75 w 75"/>
                  <a:gd name="T168" fmla="*/ 101 h 10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5" h="101">
                    <a:moveTo>
                      <a:pt x="43" y="33"/>
                    </a:moveTo>
                    <a:cubicBezTo>
                      <a:pt x="43" y="33"/>
                      <a:pt x="43" y="33"/>
                      <a:pt x="43" y="33"/>
                    </a:cubicBezTo>
                    <a:cubicBezTo>
                      <a:pt x="42" y="33"/>
                      <a:pt x="42" y="34"/>
                      <a:pt x="41" y="35"/>
                    </a:cubicBezTo>
                    <a:cubicBezTo>
                      <a:pt x="40" y="37"/>
                      <a:pt x="40" y="38"/>
                      <a:pt x="39" y="39"/>
                    </a:cubicBezTo>
                    <a:cubicBezTo>
                      <a:pt x="39" y="39"/>
                      <a:pt x="39" y="39"/>
                      <a:pt x="38" y="39"/>
                    </a:cubicBezTo>
                    <a:cubicBezTo>
                      <a:pt x="37" y="39"/>
                      <a:pt x="36" y="38"/>
                      <a:pt x="35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3" y="36"/>
                      <a:pt x="32" y="36"/>
                    </a:cubicBezTo>
                    <a:cubicBezTo>
                      <a:pt x="32" y="36"/>
                      <a:pt x="32" y="38"/>
                      <a:pt x="32" y="39"/>
                    </a:cubicBezTo>
                    <a:cubicBezTo>
                      <a:pt x="32" y="41"/>
                      <a:pt x="32" y="42"/>
                      <a:pt x="31" y="43"/>
                    </a:cubicBezTo>
                    <a:cubicBezTo>
                      <a:pt x="31" y="43"/>
                      <a:pt x="30" y="43"/>
                      <a:pt x="29" y="43"/>
                    </a:cubicBezTo>
                    <a:cubicBezTo>
                      <a:pt x="29" y="43"/>
                      <a:pt x="28" y="43"/>
                      <a:pt x="27" y="43"/>
                    </a:cubicBezTo>
                    <a:cubicBezTo>
                      <a:pt x="26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0" y="42"/>
                      <a:pt x="59" y="42"/>
                      <a:pt x="58" y="43"/>
                    </a:cubicBezTo>
                    <a:cubicBezTo>
                      <a:pt x="57" y="43"/>
                      <a:pt x="56" y="43"/>
                      <a:pt x="56" y="43"/>
                    </a:cubicBezTo>
                    <a:cubicBezTo>
                      <a:pt x="55" y="43"/>
                      <a:pt x="55" y="43"/>
                      <a:pt x="54" y="43"/>
                    </a:cubicBezTo>
                    <a:cubicBezTo>
                      <a:pt x="53" y="42"/>
                      <a:pt x="53" y="40"/>
                      <a:pt x="54" y="38"/>
                    </a:cubicBezTo>
                    <a:cubicBezTo>
                      <a:pt x="54" y="37"/>
                      <a:pt x="54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1" y="36"/>
                      <a:pt x="50" y="37"/>
                    </a:cubicBezTo>
                    <a:cubicBezTo>
                      <a:pt x="49" y="38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6" y="38"/>
                      <a:pt x="45" y="37"/>
                      <a:pt x="44" y="35"/>
                    </a:cubicBezTo>
                    <a:cubicBezTo>
                      <a:pt x="44" y="34"/>
                      <a:pt x="43" y="33"/>
                      <a:pt x="43" y="33"/>
                    </a:cubicBezTo>
                    <a:moveTo>
                      <a:pt x="44" y="0"/>
                    </a:move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30" y="1"/>
                      <a:pt x="21" y="6"/>
                      <a:pt x="14" y="12"/>
                    </a:cubicBezTo>
                    <a:cubicBezTo>
                      <a:pt x="6" y="20"/>
                      <a:pt x="0" y="31"/>
                      <a:pt x="0" y="43"/>
                    </a:cubicBezTo>
                    <a:cubicBezTo>
                      <a:pt x="0" y="60"/>
                      <a:pt x="20" y="81"/>
                      <a:pt x="24" y="96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5" y="101"/>
                      <a:pt x="27" y="101"/>
                      <a:pt x="30" y="101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4" y="41"/>
                      <a:pt x="24" y="41"/>
                      <a:pt x="25" y="41"/>
                    </a:cubicBezTo>
                    <a:cubicBezTo>
                      <a:pt x="26" y="41"/>
                      <a:pt x="26" y="41"/>
                      <a:pt x="27" y="41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30" y="42"/>
                      <a:pt x="30" y="42"/>
                      <a:pt x="31" y="42"/>
                    </a:cubicBezTo>
                    <a:cubicBezTo>
                      <a:pt x="31" y="41"/>
                      <a:pt x="31" y="40"/>
                      <a:pt x="31" y="39"/>
                    </a:cubicBezTo>
                    <a:cubicBezTo>
                      <a:pt x="31" y="37"/>
                      <a:pt x="31" y="35"/>
                      <a:pt x="32" y="35"/>
                    </a:cubicBezTo>
                    <a:cubicBezTo>
                      <a:pt x="32" y="34"/>
                      <a:pt x="32" y="34"/>
                      <a:pt x="33" y="34"/>
                    </a:cubicBezTo>
                    <a:cubicBezTo>
                      <a:pt x="33" y="34"/>
                      <a:pt x="35" y="35"/>
                      <a:pt x="36" y="36"/>
                    </a:cubicBezTo>
                    <a:cubicBezTo>
                      <a:pt x="37" y="37"/>
                      <a:pt x="38" y="37"/>
                      <a:pt x="38" y="37"/>
                    </a:cubicBezTo>
                    <a:cubicBezTo>
                      <a:pt x="38" y="37"/>
                      <a:pt x="38" y="37"/>
                      <a:pt x="39" y="37"/>
                    </a:cubicBezTo>
                    <a:cubicBezTo>
                      <a:pt x="39" y="37"/>
                      <a:pt x="40" y="36"/>
                      <a:pt x="40" y="35"/>
                    </a:cubicBezTo>
                    <a:cubicBezTo>
                      <a:pt x="41" y="33"/>
                      <a:pt x="42" y="31"/>
                      <a:pt x="43" y="31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4" y="31"/>
                      <a:pt x="45" y="33"/>
                      <a:pt x="46" y="35"/>
                    </a:cubicBezTo>
                    <a:cubicBezTo>
                      <a:pt x="46" y="36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8" y="37"/>
                      <a:pt x="49" y="36"/>
                      <a:pt x="50" y="36"/>
                    </a:cubicBezTo>
                    <a:cubicBezTo>
                      <a:pt x="51" y="35"/>
                      <a:pt x="52" y="34"/>
                      <a:pt x="53" y="34"/>
                    </a:cubicBezTo>
                    <a:cubicBezTo>
                      <a:pt x="53" y="34"/>
                      <a:pt x="54" y="34"/>
                      <a:pt x="54" y="34"/>
                    </a:cubicBezTo>
                    <a:cubicBezTo>
                      <a:pt x="55" y="35"/>
                      <a:pt x="55" y="37"/>
                      <a:pt x="55" y="38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5" y="42"/>
                      <a:pt x="55" y="42"/>
                      <a:pt x="56" y="42"/>
                    </a:cubicBezTo>
                    <a:cubicBezTo>
                      <a:pt x="56" y="42"/>
                      <a:pt x="57" y="41"/>
                      <a:pt x="58" y="41"/>
                    </a:cubicBezTo>
                    <a:cubicBezTo>
                      <a:pt x="59" y="41"/>
                      <a:pt x="60" y="41"/>
                      <a:pt x="61" y="41"/>
                    </a:cubicBezTo>
                    <a:cubicBezTo>
                      <a:pt x="61" y="41"/>
                      <a:pt x="62" y="41"/>
                      <a:pt x="62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0" y="9"/>
                      <a:pt x="64" y="4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5" y="2"/>
                      <a:pt x="54" y="1"/>
                      <a:pt x="52" y="1"/>
                    </a:cubicBezTo>
                    <a:cubicBezTo>
                      <a:pt x="50" y="0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F8C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46" name="Freeform 195">
                <a:extLst>
                  <a:ext uri="{FF2B5EF4-FFF2-40B4-BE49-F238E27FC236}">
                    <a16:creationId xmlns:a16="http://schemas.microsoft.com/office/drawing/2014/main" id="{70010B33-BEFB-4AAA-9EE4-15A54B8581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" y="1847"/>
                <a:ext cx="49" cy="81"/>
              </a:xfrm>
              <a:custGeom>
                <a:avLst/>
                <a:gdLst>
                  <a:gd name="T0" fmla="*/ 0 w 12"/>
                  <a:gd name="T1" fmla="*/ 66432 h 20"/>
                  <a:gd name="T2" fmla="*/ 4418 w 12"/>
                  <a:gd name="T3" fmla="*/ 70745 h 20"/>
                  <a:gd name="T4" fmla="*/ 9188 w 12"/>
                  <a:gd name="T5" fmla="*/ 88213 h 20"/>
                  <a:gd name="T6" fmla="*/ 9188 w 12"/>
                  <a:gd name="T7" fmla="*/ 88213 h 20"/>
                  <a:gd name="T8" fmla="*/ 22810 w 12"/>
                  <a:gd name="T9" fmla="*/ 66432 h 20"/>
                  <a:gd name="T10" fmla="*/ 0 w 12"/>
                  <a:gd name="T11" fmla="*/ 66432 h 20"/>
                  <a:gd name="T12" fmla="*/ 0 w 12"/>
                  <a:gd name="T13" fmla="*/ 44647 h 20"/>
                  <a:gd name="T14" fmla="*/ 0 w 12"/>
                  <a:gd name="T15" fmla="*/ 57866 h 20"/>
                  <a:gd name="T16" fmla="*/ 0 w 12"/>
                  <a:gd name="T17" fmla="*/ 57866 h 20"/>
                  <a:gd name="T18" fmla="*/ 28330 w 12"/>
                  <a:gd name="T19" fmla="*/ 57866 h 20"/>
                  <a:gd name="T20" fmla="*/ 32814 w 12"/>
                  <a:gd name="T21" fmla="*/ 44647 h 20"/>
                  <a:gd name="T22" fmla="*/ 0 w 12"/>
                  <a:gd name="T23" fmla="*/ 44647 h 20"/>
                  <a:gd name="T24" fmla="*/ 0 w 12"/>
                  <a:gd name="T25" fmla="*/ 21781 h 20"/>
                  <a:gd name="T26" fmla="*/ 0 w 12"/>
                  <a:gd name="T27" fmla="*/ 39269 h 20"/>
                  <a:gd name="T28" fmla="*/ 37518 w 12"/>
                  <a:gd name="T29" fmla="*/ 35004 h 20"/>
                  <a:gd name="T30" fmla="*/ 37518 w 12"/>
                  <a:gd name="T31" fmla="*/ 35004 h 20"/>
                  <a:gd name="T32" fmla="*/ 42001 w 12"/>
                  <a:gd name="T33" fmla="*/ 26114 h 20"/>
                  <a:gd name="T34" fmla="*/ 37518 w 12"/>
                  <a:gd name="T35" fmla="*/ 26114 h 20"/>
                  <a:gd name="T36" fmla="*/ 0 w 12"/>
                  <a:gd name="T37" fmla="*/ 21781 h 20"/>
                  <a:gd name="T38" fmla="*/ 4418 w 12"/>
                  <a:gd name="T39" fmla="*/ 0 h 20"/>
                  <a:gd name="T40" fmla="*/ 0 w 12"/>
                  <a:gd name="T41" fmla="*/ 13154 h 20"/>
                  <a:gd name="T42" fmla="*/ 0 w 12"/>
                  <a:gd name="T43" fmla="*/ 13154 h 20"/>
                  <a:gd name="T44" fmla="*/ 0 w 12"/>
                  <a:gd name="T45" fmla="*/ 13154 h 20"/>
                  <a:gd name="T46" fmla="*/ 0 w 12"/>
                  <a:gd name="T47" fmla="*/ 13154 h 20"/>
                  <a:gd name="T48" fmla="*/ 0 w 12"/>
                  <a:gd name="T49" fmla="*/ 17468 h 20"/>
                  <a:gd name="T50" fmla="*/ 37518 w 12"/>
                  <a:gd name="T51" fmla="*/ 13154 h 20"/>
                  <a:gd name="T52" fmla="*/ 46436 w 12"/>
                  <a:gd name="T53" fmla="*/ 13154 h 20"/>
                  <a:gd name="T54" fmla="*/ 55623 w 12"/>
                  <a:gd name="T55" fmla="*/ 0 h 20"/>
                  <a:gd name="T56" fmla="*/ 37518 w 12"/>
                  <a:gd name="T57" fmla="*/ 0 h 20"/>
                  <a:gd name="T58" fmla="*/ 4418 w 12"/>
                  <a:gd name="T59" fmla="*/ 0 h 2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"/>
                  <a:gd name="T91" fmla="*/ 0 h 20"/>
                  <a:gd name="T92" fmla="*/ 12 w 12"/>
                  <a:gd name="T93" fmla="*/ 20 h 2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" h="20">
                    <a:moveTo>
                      <a:pt x="0" y="15"/>
                    </a:moveTo>
                    <a:cubicBezTo>
                      <a:pt x="0" y="15"/>
                      <a:pt x="0" y="16"/>
                      <a:pt x="1" y="16"/>
                    </a:cubicBezTo>
                    <a:cubicBezTo>
                      <a:pt x="1" y="18"/>
                      <a:pt x="2" y="19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3" y="15"/>
                      <a:pt x="1" y="15"/>
                      <a:pt x="0" y="15"/>
                    </a:cubicBezTo>
                    <a:moveTo>
                      <a:pt x="0" y="1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3" y="13"/>
                      <a:pt x="6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3" y="10"/>
                      <a:pt x="0" y="10"/>
                      <a:pt x="0" y="10"/>
                    </a:cubicBezTo>
                    <a:moveTo>
                      <a:pt x="0" y="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3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3" y="6"/>
                      <a:pt x="0" y="5"/>
                      <a:pt x="0" y="5"/>
                    </a:cubicBezTo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3" y="3"/>
                      <a:pt x="8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2" y="0"/>
                      <a:pt x="1" y="0"/>
                    </a:cubicBezTo>
                  </a:path>
                </a:pathLst>
              </a:custGeom>
              <a:solidFill>
                <a:srgbClr val="EC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47" name="Freeform 196">
                <a:extLst>
                  <a:ext uri="{FF2B5EF4-FFF2-40B4-BE49-F238E27FC236}">
                    <a16:creationId xmlns:a16="http://schemas.microsoft.com/office/drawing/2014/main" id="{C58CA06A-5C14-4960-B47C-8DEF3D0C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59"/>
                <a:ext cx="41" cy="13"/>
              </a:xfrm>
              <a:custGeom>
                <a:avLst/>
                <a:gdLst>
                  <a:gd name="T0" fmla="*/ 47486 w 10"/>
                  <a:gd name="T1" fmla="*/ 0 h 3"/>
                  <a:gd name="T2" fmla="*/ 38175 w 10"/>
                  <a:gd name="T3" fmla="*/ 0 h 3"/>
                  <a:gd name="T4" fmla="*/ 0 w 10"/>
                  <a:gd name="T5" fmla="*/ 6028 h 3"/>
                  <a:gd name="T6" fmla="*/ 0 w 10"/>
                  <a:gd name="T7" fmla="*/ 13745 h 3"/>
                  <a:gd name="T8" fmla="*/ 38175 w 10"/>
                  <a:gd name="T9" fmla="*/ 19773 h 3"/>
                  <a:gd name="T10" fmla="*/ 42931 w 10"/>
                  <a:gd name="T11" fmla="*/ 19773 h 3"/>
                  <a:gd name="T12" fmla="*/ 47486 w 10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"/>
                  <a:gd name="T23" fmla="*/ 10 w 10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48" name="Freeform 197">
                <a:extLst>
                  <a:ext uri="{FF2B5EF4-FFF2-40B4-BE49-F238E27FC236}">
                    <a16:creationId xmlns:a16="http://schemas.microsoft.com/office/drawing/2014/main" id="{0C2FACFD-2CC1-4527-BA43-811E0A85B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31"/>
                <a:ext cx="53" cy="16"/>
              </a:xfrm>
              <a:custGeom>
                <a:avLst/>
                <a:gdLst>
                  <a:gd name="T0" fmla="*/ 59702 w 13"/>
                  <a:gd name="T1" fmla="*/ 0 h 4"/>
                  <a:gd name="T2" fmla="*/ 37263 w 13"/>
                  <a:gd name="T3" fmla="*/ 0 h 4"/>
                  <a:gd name="T4" fmla="*/ 9140 w 13"/>
                  <a:gd name="T5" fmla="*/ 0 h 4"/>
                  <a:gd name="T6" fmla="*/ 0 w 13"/>
                  <a:gd name="T7" fmla="*/ 4096 h 4"/>
                  <a:gd name="T8" fmla="*/ 0 w 13"/>
                  <a:gd name="T9" fmla="*/ 12288 h 4"/>
                  <a:gd name="T10" fmla="*/ 4403 w 13"/>
                  <a:gd name="T11" fmla="*/ 16384 h 4"/>
                  <a:gd name="T12" fmla="*/ 4403 w 13"/>
                  <a:gd name="T13" fmla="*/ 16384 h 4"/>
                  <a:gd name="T14" fmla="*/ 37263 w 13"/>
                  <a:gd name="T15" fmla="*/ 16384 h 4"/>
                  <a:gd name="T16" fmla="*/ 55234 w 13"/>
                  <a:gd name="T17" fmla="*/ 16384 h 4"/>
                  <a:gd name="T18" fmla="*/ 59702 w 13"/>
                  <a:gd name="T19" fmla="*/ 4096 h 4"/>
                  <a:gd name="T20" fmla="*/ 59702 w 13"/>
                  <a:gd name="T21" fmla="*/ 4096 h 4"/>
                  <a:gd name="T22" fmla="*/ 59702 w 13"/>
                  <a:gd name="T23" fmla="*/ 0 h 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"/>
                  <a:gd name="T37" fmla="*/ 0 h 4"/>
                  <a:gd name="T38" fmla="*/ 13 w 13"/>
                  <a:gd name="T39" fmla="*/ 4 h 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" h="4">
                    <a:moveTo>
                      <a:pt x="1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5" y="4"/>
                      <a:pt x="8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49" name="Freeform 198">
                <a:extLst>
                  <a:ext uri="{FF2B5EF4-FFF2-40B4-BE49-F238E27FC236}">
                    <a16:creationId xmlns:a16="http://schemas.microsoft.com/office/drawing/2014/main" id="{09F701F5-0EC2-4BBC-947B-1D0438030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880"/>
                <a:ext cx="32" cy="8"/>
              </a:xfrm>
              <a:custGeom>
                <a:avLst/>
                <a:gdLst>
                  <a:gd name="T0" fmla="*/ 32768 w 8"/>
                  <a:gd name="T1" fmla="*/ 0 h 2"/>
                  <a:gd name="T2" fmla="*/ 32768 w 8"/>
                  <a:gd name="T3" fmla="*/ 0 h 2"/>
                  <a:gd name="T4" fmla="*/ 0 w 8"/>
                  <a:gd name="T5" fmla="*/ 4096 h 2"/>
                  <a:gd name="T6" fmla="*/ 0 w 8"/>
                  <a:gd name="T7" fmla="*/ 8192 h 2"/>
                  <a:gd name="T8" fmla="*/ 28672 w 8"/>
                  <a:gd name="T9" fmla="*/ 8192 h 2"/>
                  <a:gd name="T10" fmla="*/ 32768 w 8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2"/>
                  <a:gd name="T20" fmla="*/ 8 w 8"/>
                  <a:gd name="T21" fmla="*/ 2 h 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2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2"/>
                      <a:pt x="7" y="2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50" name="Freeform 199">
                <a:extLst>
                  <a:ext uri="{FF2B5EF4-FFF2-40B4-BE49-F238E27FC236}">
                    <a16:creationId xmlns:a16="http://schemas.microsoft.com/office/drawing/2014/main" id="{CACA7083-8E55-4DAA-8508-18C207EE6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" y="1900"/>
                <a:ext cx="24" cy="8"/>
              </a:xfrm>
              <a:custGeom>
                <a:avLst/>
                <a:gdLst>
                  <a:gd name="T0" fmla="*/ 24576 w 6"/>
                  <a:gd name="T1" fmla="*/ 0 h 2"/>
                  <a:gd name="T2" fmla="*/ 0 w 6"/>
                  <a:gd name="T3" fmla="*/ 0 h 2"/>
                  <a:gd name="T4" fmla="*/ 0 w 6"/>
                  <a:gd name="T5" fmla="*/ 4096 h 2"/>
                  <a:gd name="T6" fmla="*/ 0 w 6"/>
                  <a:gd name="T7" fmla="*/ 4096 h 2"/>
                  <a:gd name="T8" fmla="*/ 0 w 6"/>
                  <a:gd name="T9" fmla="*/ 4096 h 2"/>
                  <a:gd name="T10" fmla="*/ 0 w 6"/>
                  <a:gd name="T11" fmla="*/ 8192 h 2"/>
                  <a:gd name="T12" fmla="*/ 0 w 6"/>
                  <a:gd name="T13" fmla="*/ 8192 h 2"/>
                  <a:gd name="T14" fmla="*/ 0 w 6"/>
                  <a:gd name="T15" fmla="*/ 8192 h 2"/>
                  <a:gd name="T16" fmla="*/ 0 w 6"/>
                  <a:gd name="T17" fmla="*/ 8192 h 2"/>
                  <a:gd name="T18" fmla="*/ 20480 w 6"/>
                  <a:gd name="T19" fmla="*/ 8192 h 2"/>
                  <a:gd name="T20" fmla="*/ 24576 w 6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2"/>
                  <a:gd name="T35" fmla="*/ 6 w 6"/>
                  <a:gd name="T36" fmla="*/ 2 h 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2">
                    <a:moveTo>
                      <a:pt x="6" y="0"/>
                    </a:moveTo>
                    <a:cubicBezTo>
                      <a:pt x="3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51" name="Freeform 200">
                <a:extLst>
                  <a:ext uri="{FF2B5EF4-FFF2-40B4-BE49-F238E27FC236}">
                    <a16:creationId xmlns:a16="http://schemas.microsoft.com/office/drawing/2014/main" id="{E9006F9E-5295-40F5-B9EA-EE93B1B3AD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4" y="1588"/>
                <a:ext cx="53" cy="247"/>
              </a:xfrm>
              <a:custGeom>
                <a:avLst/>
                <a:gdLst>
                  <a:gd name="T0" fmla="*/ 0 w 13"/>
                  <a:gd name="T1" fmla="*/ 4312 h 61"/>
                  <a:gd name="T2" fmla="*/ 55234 w 13"/>
                  <a:gd name="T3" fmla="*/ 264497 h 61"/>
                  <a:gd name="T4" fmla="*/ 55234 w 13"/>
                  <a:gd name="T5" fmla="*/ 268809 h 61"/>
                  <a:gd name="T6" fmla="*/ 55234 w 13"/>
                  <a:gd name="T7" fmla="*/ 268809 h 61"/>
                  <a:gd name="T8" fmla="*/ 59702 w 13"/>
                  <a:gd name="T9" fmla="*/ 255941 h 61"/>
                  <a:gd name="T10" fmla="*/ 9140 w 13"/>
                  <a:gd name="T11" fmla="*/ 4312 h 61"/>
                  <a:gd name="T12" fmla="*/ 4403 w 13"/>
                  <a:gd name="T13" fmla="*/ 4312 h 61"/>
                  <a:gd name="T14" fmla="*/ 0 w 13"/>
                  <a:gd name="T15" fmla="*/ 4312 h 61"/>
                  <a:gd name="T16" fmla="*/ 0 w 13"/>
                  <a:gd name="T17" fmla="*/ 0 h 61"/>
                  <a:gd name="T18" fmla="*/ 0 w 13"/>
                  <a:gd name="T19" fmla="*/ 0 h 61"/>
                  <a:gd name="T20" fmla="*/ 0 w 13"/>
                  <a:gd name="T21" fmla="*/ 4312 h 61"/>
                  <a:gd name="T22" fmla="*/ 0 w 13"/>
                  <a:gd name="T23" fmla="*/ 0 h 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"/>
                  <a:gd name="T37" fmla="*/ 0 h 61"/>
                  <a:gd name="T38" fmla="*/ 13 w 13"/>
                  <a:gd name="T39" fmla="*/ 61 h 6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" h="61">
                    <a:moveTo>
                      <a:pt x="0" y="1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52" name="Freeform 201">
                <a:extLst>
                  <a:ext uri="{FF2B5EF4-FFF2-40B4-BE49-F238E27FC236}">
                    <a16:creationId xmlns:a16="http://schemas.microsoft.com/office/drawing/2014/main" id="{E4648291-4DD2-48E8-B887-E50719145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" y="1588"/>
                <a:ext cx="16" cy="32"/>
              </a:xfrm>
              <a:custGeom>
                <a:avLst/>
                <a:gdLst>
                  <a:gd name="T0" fmla="*/ 12288 w 4"/>
                  <a:gd name="T1" fmla="*/ 0 h 8"/>
                  <a:gd name="T2" fmla="*/ 12288 w 4"/>
                  <a:gd name="T3" fmla="*/ 4096 h 8"/>
                  <a:gd name="T4" fmla="*/ 8192 w 4"/>
                  <a:gd name="T5" fmla="*/ 4096 h 8"/>
                  <a:gd name="T6" fmla="*/ 8192 w 4"/>
                  <a:gd name="T7" fmla="*/ 4096 h 8"/>
                  <a:gd name="T8" fmla="*/ 0 w 4"/>
                  <a:gd name="T9" fmla="*/ 32768 h 8"/>
                  <a:gd name="T10" fmla="*/ 12288 w 4"/>
                  <a:gd name="T11" fmla="*/ 8192 h 8"/>
                  <a:gd name="T12" fmla="*/ 16384 w 4"/>
                  <a:gd name="T13" fmla="*/ 0 h 8"/>
                  <a:gd name="T14" fmla="*/ 12288 w 4"/>
                  <a:gd name="T15" fmla="*/ 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"/>
                  <a:gd name="T25" fmla="*/ 0 h 8"/>
                  <a:gd name="T26" fmla="*/ 4 w 4"/>
                  <a:gd name="T27" fmla="*/ 8 h 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" h="8">
                    <a:moveTo>
                      <a:pt x="3" y="0"/>
                    </a:moveTo>
                    <a:cubicBezTo>
                      <a:pt x="3" y="0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53" name="Freeform 202">
                <a:extLst>
                  <a:ext uri="{FF2B5EF4-FFF2-40B4-BE49-F238E27FC236}">
                    <a16:creationId xmlns:a16="http://schemas.microsoft.com/office/drawing/2014/main" id="{20981211-A312-4093-8D22-E95ECD1DA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" y="1548"/>
                <a:ext cx="158" cy="48"/>
              </a:xfrm>
              <a:custGeom>
                <a:avLst/>
                <a:gdLst>
                  <a:gd name="T0" fmla="*/ 88367 w 39"/>
                  <a:gd name="T1" fmla="*/ 0 h 12"/>
                  <a:gd name="T2" fmla="*/ 88367 w 39"/>
                  <a:gd name="T3" fmla="*/ 0 h 12"/>
                  <a:gd name="T4" fmla="*/ 75402 w 39"/>
                  <a:gd name="T5" fmla="*/ 16384 h 12"/>
                  <a:gd name="T6" fmla="*/ 70820 w 39"/>
                  <a:gd name="T7" fmla="*/ 24576 h 12"/>
                  <a:gd name="T8" fmla="*/ 66554 w 39"/>
                  <a:gd name="T9" fmla="*/ 24576 h 12"/>
                  <a:gd name="T10" fmla="*/ 57921 w 39"/>
                  <a:gd name="T11" fmla="*/ 20480 h 12"/>
                  <a:gd name="T12" fmla="*/ 44759 w 39"/>
                  <a:gd name="T13" fmla="*/ 12288 h 12"/>
                  <a:gd name="T14" fmla="*/ 39293 w 39"/>
                  <a:gd name="T15" fmla="*/ 16384 h 12"/>
                  <a:gd name="T16" fmla="*/ 35040 w 39"/>
                  <a:gd name="T17" fmla="*/ 32768 h 12"/>
                  <a:gd name="T18" fmla="*/ 35040 w 39"/>
                  <a:gd name="T19" fmla="*/ 45056 h 12"/>
                  <a:gd name="T20" fmla="*/ 26131 w 39"/>
                  <a:gd name="T21" fmla="*/ 45056 h 12"/>
                  <a:gd name="T22" fmla="*/ 17481 w 39"/>
                  <a:gd name="T23" fmla="*/ 40960 h 12"/>
                  <a:gd name="T24" fmla="*/ 8649 w 39"/>
                  <a:gd name="T25" fmla="*/ 40960 h 12"/>
                  <a:gd name="T26" fmla="*/ 0 w 39"/>
                  <a:gd name="T27" fmla="*/ 40960 h 12"/>
                  <a:gd name="T28" fmla="*/ 0 w 39"/>
                  <a:gd name="T29" fmla="*/ 45056 h 12"/>
                  <a:gd name="T30" fmla="*/ 0 w 39"/>
                  <a:gd name="T31" fmla="*/ 45056 h 12"/>
                  <a:gd name="T32" fmla="*/ 0 w 39"/>
                  <a:gd name="T33" fmla="*/ 45056 h 12"/>
                  <a:gd name="T34" fmla="*/ 4315 w 39"/>
                  <a:gd name="T35" fmla="*/ 45056 h 12"/>
                  <a:gd name="T36" fmla="*/ 8649 w 39"/>
                  <a:gd name="T37" fmla="*/ 45056 h 12"/>
                  <a:gd name="T38" fmla="*/ 8649 w 39"/>
                  <a:gd name="T39" fmla="*/ 45056 h 12"/>
                  <a:gd name="T40" fmla="*/ 17481 w 39"/>
                  <a:gd name="T41" fmla="*/ 49152 h 12"/>
                  <a:gd name="T42" fmla="*/ 26131 w 39"/>
                  <a:gd name="T43" fmla="*/ 49152 h 12"/>
                  <a:gd name="T44" fmla="*/ 35040 w 39"/>
                  <a:gd name="T45" fmla="*/ 49152 h 12"/>
                  <a:gd name="T46" fmla="*/ 39293 w 39"/>
                  <a:gd name="T47" fmla="*/ 32768 h 12"/>
                  <a:gd name="T48" fmla="*/ 39293 w 39"/>
                  <a:gd name="T49" fmla="*/ 20480 h 12"/>
                  <a:gd name="T50" fmla="*/ 44759 w 39"/>
                  <a:gd name="T51" fmla="*/ 20480 h 12"/>
                  <a:gd name="T52" fmla="*/ 53586 w 39"/>
                  <a:gd name="T53" fmla="*/ 24576 h 12"/>
                  <a:gd name="T54" fmla="*/ 66554 w 39"/>
                  <a:gd name="T55" fmla="*/ 32768 h 12"/>
                  <a:gd name="T56" fmla="*/ 70820 w 39"/>
                  <a:gd name="T57" fmla="*/ 32768 h 12"/>
                  <a:gd name="T58" fmla="*/ 79717 w 39"/>
                  <a:gd name="T59" fmla="*/ 16384 h 12"/>
                  <a:gd name="T60" fmla="*/ 88367 w 39"/>
                  <a:gd name="T61" fmla="*/ 8192 h 12"/>
                  <a:gd name="T62" fmla="*/ 88367 w 39"/>
                  <a:gd name="T63" fmla="*/ 8192 h 12"/>
                  <a:gd name="T64" fmla="*/ 92685 w 39"/>
                  <a:gd name="T65" fmla="*/ 16384 h 12"/>
                  <a:gd name="T66" fmla="*/ 105864 w 39"/>
                  <a:gd name="T67" fmla="*/ 28672 h 12"/>
                  <a:gd name="T68" fmla="*/ 105864 w 39"/>
                  <a:gd name="T69" fmla="*/ 28672 h 12"/>
                  <a:gd name="T70" fmla="*/ 119091 w 39"/>
                  <a:gd name="T71" fmla="*/ 24576 h 12"/>
                  <a:gd name="T72" fmla="*/ 133060 w 39"/>
                  <a:gd name="T73" fmla="*/ 20480 h 12"/>
                  <a:gd name="T74" fmla="*/ 133060 w 39"/>
                  <a:gd name="T75" fmla="*/ 20480 h 12"/>
                  <a:gd name="T76" fmla="*/ 137375 w 39"/>
                  <a:gd name="T77" fmla="*/ 28672 h 12"/>
                  <a:gd name="T78" fmla="*/ 137375 w 39"/>
                  <a:gd name="T79" fmla="*/ 49152 h 12"/>
                  <a:gd name="T80" fmla="*/ 146288 w 39"/>
                  <a:gd name="T81" fmla="*/ 49152 h 12"/>
                  <a:gd name="T82" fmla="*/ 154856 w 39"/>
                  <a:gd name="T83" fmla="*/ 49152 h 12"/>
                  <a:gd name="T84" fmla="*/ 168100 w 39"/>
                  <a:gd name="T85" fmla="*/ 45056 h 12"/>
                  <a:gd name="T86" fmla="*/ 168100 w 39"/>
                  <a:gd name="T87" fmla="*/ 45056 h 12"/>
                  <a:gd name="T88" fmla="*/ 168100 w 39"/>
                  <a:gd name="T89" fmla="*/ 45056 h 12"/>
                  <a:gd name="T90" fmla="*/ 172419 w 39"/>
                  <a:gd name="T91" fmla="*/ 45056 h 12"/>
                  <a:gd name="T92" fmla="*/ 172419 w 39"/>
                  <a:gd name="T93" fmla="*/ 40960 h 12"/>
                  <a:gd name="T94" fmla="*/ 168100 w 39"/>
                  <a:gd name="T95" fmla="*/ 40960 h 12"/>
                  <a:gd name="T96" fmla="*/ 154856 w 39"/>
                  <a:gd name="T97" fmla="*/ 40960 h 12"/>
                  <a:gd name="T98" fmla="*/ 146288 w 39"/>
                  <a:gd name="T99" fmla="*/ 45056 h 12"/>
                  <a:gd name="T100" fmla="*/ 141957 w 39"/>
                  <a:gd name="T101" fmla="*/ 45056 h 12"/>
                  <a:gd name="T102" fmla="*/ 141957 w 39"/>
                  <a:gd name="T103" fmla="*/ 28672 h 12"/>
                  <a:gd name="T104" fmla="*/ 137375 w 39"/>
                  <a:gd name="T105" fmla="*/ 12288 h 12"/>
                  <a:gd name="T106" fmla="*/ 133060 w 39"/>
                  <a:gd name="T107" fmla="*/ 12288 h 12"/>
                  <a:gd name="T108" fmla="*/ 119091 w 39"/>
                  <a:gd name="T109" fmla="*/ 20480 h 12"/>
                  <a:gd name="T110" fmla="*/ 105864 w 39"/>
                  <a:gd name="T111" fmla="*/ 24576 h 12"/>
                  <a:gd name="T112" fmla="*/ 105864 w 39"/>
                  <a:gd name="T113" fmla="*/ 24576 h 12"/>
                  <a:gd name="T114" fmla="*/ 101529 w 39"/>
                  <a:gd name="T115" fmla="*/ 16384 h 12"/>
                  <a:gd name="T116" fmla="*/ 88367 w 39"/>
                  <a:gd name="T117" fmla="*/ 0 h 1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9"/>
                  <a:gd name="T178" fmla="*/ 0 h 12"/>
                  <a:gd name="T179" fmla="*/ 39 w 39"/>
                  <a:gd name="T180" fmla="*/ 12 h 1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9" h="12"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2"/>
                      <a:pt x="17" y="4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3" y="5"/>
                    </a:cubicBezTo>
                    <a:cubicBezTo>
                      <a:pt x="12" y="4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4"/>
                      <a:pt x="8" y="6"/>
                      <a:pt x="8" y="8"/>
                    </a:cubicBezTo>
                    <a:cubicBezTo>
                      <a:pt x="8" y="9"/>
                      <a:pt x="8" y="10"/>
                      <a:pt x="8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5" y="11"/>
                      <a:pt x="4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1"/>
                      <a:pt x="4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1"/>
                      <a:pt x="9" y="10"/>
                      <a:pt x="9" y="8"/>
                    </a:cubicBezTo>
                    <a:cubicBezTo>
                      <a:pt x="9" y="7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1" y="6"/>
                      <a:pt x="12" y="6"/>
                    </a:cubicBezTo>
                    <a:cubicBezTo>
                      <a:pt x="13" y="7"/>
                      <a:pt x="14" y="8"/>
                      <a:pt x="15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7"/>
                      <a:pt x="17" y="6"/>
                      <a:pt x="18" y="4"/>
                    </a:cubicBezTo>
                    <a:cubicBezTo>
                      <a:pt x="19" y="3"/>
                      <a:pt x="19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1" y="3"/>
                      <a:pt x="21" y="4"/>
                    </a:cubicBezTo>
                    <a:cubicBezTo>
                      <a:pt x="22" y="6"/>
                      <a:pt x="23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5" y="7"/>
                      <a:pt x="26" y="7"/>
                      <a:pt x="27" y="6"/>
                    </a:cubicBezTo>
                    <a:cubicBezTo>
                      <a:pt x="28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6"/>
                      <a:pt x="31" y="7"/>
                    </a:cubicBezTo>
                    <a:cubicBezTo>
                      <a:pt x="30" y="9"/>
                      <a:pt x="30" y="11"/>
                      <a:pt x="31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2"/>
                      <a:pt x="34" y="12"/>
                      <a:pt x="35" y="12"/>
                    </a:cubicBezTo>
                    <a:cubicBezTo>
                      <a:pt x="36" y="11"/>
                      <a:pt x="37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0"/>
                      <a:pt x="32" y="9"/>
                      <a:pt x="32" y="7"/>
                    </a:cubicBezTo>
                    <a:cubicBezTo>
                      <a:pt x="32" y="6"/>
                      <a:pt x="32" y="4"/>
                      <a:pt x="31" y="3"/>
                    </a:cubicBezTo>
                    <a:cubicBezTo>
                      <a:pt x="31" y="3"/>
                      <a:pt x="30" y="3"/>
                      <a:pt x="30" y="3"/>
                    </a:cubicBezTo>
                    <a:cubicBezTo>
                      <a:pt x="29" y="3"/>
                      <a:pt x="28" y="4"/>
                      <a:pt x="27" y="5"/>
                    </a:cubicBezTo>
                    <a:cubicBezTo>
                      <a:pt x="26" y="5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5"/>
                      <a:pt x="23" y="4"/>
                    </a:cubicBezTo>
                    <a:cubicBezTo>
                      <a:pt x="22" y="2"/>
                      <a:pt x="21" y="0"/>
                      <a:pt x="2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54" name="Freeform 203">
                <a:extLst>
                  <a:ext uri="{FF2B5EF4-FFF2-40B4-BE49-F238E27FC236}">
                    <a16:creationId xmlns:a16="http://schemas.microsoft.com/office/drawing/2014/main" id="{A86B738B-A123-406C-BC8F-A8CE3D3F1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" y="1953"/>
                <a:ext cx="73" cy="12"/>
              </a:xfrm>
              <a:custGeom>
                <a:avLst/>
                <a:gdLst>
                  <a:gd name="T0" fmla="*/ 0 w 18"/>
                  <a:gd name="T1" fmla="*/ 0 h 3"/>
                  <a:gd name="T2" fmla="*/ 44887 w 18"/>
                  <a:gd name="T3" fmla="*/ 12288 h 3"/>
                  <a:gd name="T4" fmla="*/ 80049 w 18"/>
                  <a:gd name="T5" fmla="*/ 4096 h 3"/>
                  <a:gd name="T6" fmla="*/ 0 w 18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3"/>
                  <a:gd name="T14" fmla="*/ 18 w 18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3">
                    <a:moveTo>
                      <a:pt x="0" y="0"/>
                    </a:moveTo>
                    <a:cubicBezTo>
                      <a:pt x="4" y="2"/>
                      <a:pt x="8" y="3"/>
                      <a:pt x="10" y="3"/>
                    </a:cubicBezTo>
                    <a:cubicBezTo>
                      <a:pt x="12" y="3"/>
                      <a:pt x="15" y="2"/>
                      <a:pt x="18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55" name="Freeform 204">
                <a:extLst>
                  <a:ext uri="{FF2B5EF4-FFF2-40B4-BE49-F238E27FC236}">
                    <a16:creationId xmlns:a16="http://schemas.microsoft.com/office/drawing/2014/main" id="{2CB38052-FA0E-4F10-A79D-D562269F2B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11" y="1495"/>
                <a:ext cx="339" cy="510"/>
              </a:xfrm>
              <a:custGeom>
                <a:avLst/>
                <a:gdLst>
                  <a:gd name="T0" fmla="*/ 207706 w 84"/>
                  <a:gd name="T1" fmla="*/ 541122 h 126"/>
                  <a:gd name="T2" fmla="*/ 211976 w 84"/>
                  <a:gd name="T3" fmla="*/ 549740 h 126"/>
                  <a:gd name="T4" fmla="*/ 284877 w 84"/>
                  <a:gd name="T5" fmla="*/ 541122 h 126"/>
                  <a:gd name="T6" fmla="*/ 233410 w 84"/>
                  <a:gd name="T7" fmla="*/ 549740 h 126"/>
                  <a:gd name="T8" fmla="*/ 284877 w 84"/>
                  <a:gd name="T9" fmla="*/ 541122 h 126"/>
                  <a:gd name="T10" fmla="*/ 29969 w 84"/>
                  <a:gd name="T11" fmla="*/ 549740 h 126"/>
                  <a:gd name="T12" fmla="*/ 82494 w 84"/>
                  <a:gd name="T13" fmla="*/ 553981 h 126"/>
                  <a:gd name="T14" fmla="*/ 86760 w 84"/>
                  <a:gd name="T15" fmla="*/ 549740 h 126"/>
                  <a:gd name="T16" fmla="*/ 90961 w 84"/>
                  <a:gd name="T17" fmla="*/ 553981 h 126"/>
                  <a:gd name="T18" fmla="*/ 99448 w 84"/>
                  <a:gd name="T19" fmla="*/ 549740 h 126"/>
                  <a:gd name="T20" fmla="*/ 103714 w 84"/>
                  <a:gd name="T21" fmla="*/ 553981 h 126"/>
                  <a:gd name="T22" fmla="*/ 108258 w 84"/>
                  <a:gd name="T23" fmla="*/ 549740 h 126"/>
                  <a:gd name="T24" fmla="*/ 112463 w 84"/>
                  <a:gd name="T25" fmla="*/ 553981 h 126"/>
                  <a:gd name="T26" fmla="*/ 120946 w 84"/>
                  <a:gd name="T27" fmla="*/ 549740 h 126"/>
                  <a:gd name="T28" fmla="*/ 125216 w 84"/>
                  <a:gd name="T29" fmla="*/ 553981 h 126"/>
                  <a:gd name="T30" fmla="*/ 129417 w 84"/>
                  <a:gd name="T31" fmla="*/ 549740 h 126"/>
                  <a:gd name="T32" fmla="*/ 133699 w 84"/>
                  <a:gd name="T33" fmla="*/ 553981 h 126"/>
                  <a:gd name="T34" fmla="*/ 142428 w 84"/>
                  <a:gd name="T35" fmla="*/ 549740 h 126"/>
                  <a:gd name="T36" fmla="*/ 146714 w 84"/>
                  <a:gd name="T37" fmla="*/ 553981 h 126"/>
                  <a:gd name="T38" fmla="*/ 155181 w 84"/>
                  <a:gd name="T39" fmla="*/ 549740 h 126"/>
                  <a:gd name="T40" fmla="*/ 168196 w 84"/>
                  <a:gd name="T41" fmla="*/ 553981 h 126"/>
                  <a:gd name="T42" fmla="*/ 176680 w 84"/>
                  <a:gd name="T43" fmla="*/ 549740 h 126"/>
                  <a:gd name="T44" fmla="*/ 182007 w 84"/>
                  <a:gd name="T45" fmla="*/ 553981 h 126"/>
                  <a:gd name="T46" fmla="*/ 190494 w 84"/>
                  <a:gd name="T47" fmla="*/ 541122 h 126"/>
                  <a:gd name="T48" fmla="*/ 0 w 84"/>
                  <a:gd name="T49" fmla="*/ 532225 h 126"/>
                  <a:gd name="T50" fmla="*/ 354420 w 84"/>
                  <a:gd name="T51" fmla="*/ 487730 h 126"/>
                  <a:gd name="T52" fmla="*/ 320169 w 84"/>
                  <a:gd name="T53" fmla="*/ 541122 h 126"/>
                  <a:gd name="T54" fmla="*/ 297630 w 84"/>
                  <a:gd name="T55" fmla="*/ 549740 h 126"/>
                  <a:gd name="T56" fmla="*/ 362891 w 84"/>
                  <a:gd name="T57" fmla="*/ 515055 h 126"/>
                  <a:gd name="T58" fmla="*/ 358622 w 84"/>
                  <a:gd name="T59" fmla="*/ 487730 h 126"/>
                  <a:gd name="T60" fmla="*/ 354420 w 84"/>
                  <a:gd name="T61" fmla="*/ 474802 h 126"/>
                  <a:gd name="T62" fmla="*/ 354420 w 84"/>
                  <a:gd name="T63" fmla="*/ 457353 h 126"/>
                  <a:gd name="T64" fmla="*/ 354420 w 84"/>
                  <a:gd name="T65" fmla="*/ 17449 h 126"/>
                  <a:gd name="T66" fmla="*/ 362891 w 84"/>
                  <a:gd name="T67" fmla="*/ 395359 h 126"/>
                  <a:gd name="T68" fmla="*/ 362891 w 84"/>
                  <a:gd name="T69" fmla="*/ 412792 h 126"/>
                  <a:gd name="T70" fmla="*/ 350139 w 84"/>
                  <a:gd name="T71" fmla="*/ 0 h 1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4"/>
                  <a:gd name="T109" fmla="*/ 0 h 126"/>
                  <a:gd name="T110" fmla="*/ 84 w 84"/>
                  <a:gd name="T111" fmla="*/ 126 h 1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4" h="126">
                    <a:moveTo>
                      <a:pt x="50" y="123"/>
                    </a:moveTo>
                    <a:cubicBezTo>
                      <a:pt x="48" y="123"/>
                      <a:pt x="48" y="123"/>
                      <a:pt x="48" y="123"/>
                    </a:cubicBezTo>
                    <a:cubicBezTo>
                      <a:pt x="47" y="124"/>
                      <a:pt x="47" y="124"/>
                      <a:pt x="47" y="125"/>
                    </a:cubicBezTo>
                    <a:cubicBezTo>
                      <a:pt x="49" y="125"/>
                      <a:pt x="49" y="125"/>
                      <a:pt x="49" y="125"/>
                    </a:cubicBezTo>
                    <a:cubicBezTo>
                      <a:pt x="50" y="124"/>
                      <a:pt x="50" y="124"/>
                      <a:pt x="50" y="123"/>
                    </a:cubicBezTo>
                    <a:moveTo>
                      <a:pt x="66" y="123"/>
                    </a:moveTo>
                    <a:cubicBezTo>
                      <a:pt x="55" y="123"/>
                      <a:pt x="55" y="123"/>
                      <a:pt x="55" y="123"/>
                    </a:cubicBezTo>
                    <a:cubicBezTo>
                      <a:pt x="55" y="124"/>
                      <a:pt x="55" y="124"/>
                      <a:pt x="54" y="125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6" y="123"/>
                      <a:pt x="66" y="123"/>
                      <a:pt x="66" y="123"/>
                    </a:cubicBezTo>
                    <a:moveTo>
                      <a:pt x="0" y="121"/>
                    </a:moveTo>
                    <a:cubicBezTo>
                      <a:pt x="1" y="124"/>
                      <a:pt x="4" y="125"/>
                      <a:pt x="7" y="125"/>
                    </a:cubicBezTo>
                    <a:cubicBezTo>
                      <a:pt x="19" y="125"/>
                      <a:pt x="19" y="125"/>
                      <a:pt x="19" y="125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5"/>
                      <a:pt x="20" y="125"/>
                      <a:pt x="20" y="125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23" y="125"/>
                      <a:pt x="23" y="125"/>
                      <a:pt x="23" y="12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25"/>
                      <a:pt x="25" y="125"/>
                      <a:pt x="25" y="125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28" y="125"/>
                      <a:pt x="28" y="125"/>
                      <a:pt x="28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26"/>
                      <a:pt x="29" y="126"/>
                      <a:pt x="29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33" y="126"/>
                      <a:pt x="33" y="126"/>
                      <a:pt x="33" y="126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4" y="125"/>
                      <a:pt x="34" y="125"/>
                      <a:pt x="34" y="125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36" y="126"/>
                      <a:pt x="36" y="126"/>
                      <a:pt x="36" y="126"/>
                    </a:cubicBezTo>
                    <a:cubicBezTo>
                      <a:pt x="36" y="125"/>
                      <a:pt x="36" y="125"/>
                      <a:pt x="36" y="125"/>
                    </a:cubicBezTo>
                    <a:cubicBezTo>
                      <a:pt x="39" y="125"/>
                      <a:pt x="39" y="125"/>
                      <a:pt x="39" y="125"/>
                    </a:cubicBezTo>
                    <a:cubicBezTo>
                      <a:pt x="39" y="126"/>
                      <a:pt x="39" y="126"/>
                      <a:pt x="39" y="126"/>
                    </a:cubicBezTo>
                    <a:cubicBezTo>
                      <a:pt x="41" y="126"/>
                      <a:pt x="41" y="126"/>
                      <a:pt x="41" y="126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3" y="125"/>
                      <a:pt x="44" y="124"/>
                      <a:pt x="44" y="123"/>
                    </a:cubicBezTo>
                    <a:cubicBezTo>
                      <a:pt x="5" y="123"/>
                      <a:pt x="5" y="123"/>
                      <a:pt x="5" y="123"/>
                    </a:cubicBezTo>
                    <a:cubicBezTo>
                      <a:pt x="3" y="123"/>
                      <a:pt x="1" y="122"/>
                      <a:pt x="0" y="121"/>
                    </a:cubicBezTo>
                    <a:moveTo>
                      <a:pt x="83" y="111"/>
                    </a:moveTo>
                    <a:cubicBezTo>
                      <a:pt x="82" y="111"/>
                      <a:pt x="82" y="111"/>
                      <a:pt x="82" y="111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9"/>
                      <a:pt x="79" y="123"/>
                      <a:pt x="74" y="123"/>
                    </a:cubicBezTo>
                    <a:cubicBezTo>
                      <a:pt x="70" y="123"/>
                      <a:pt x="70" y="123"/>
                      <a:pt x="70" y="123"/>
                    </a:cubicBezTo>
                    <a:cubicBezTo>
                      <a:pt x="69" y="125"/>
                      <a:pt x="69" y="125"/>
                      <a:pt x="69" y="125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81" y="125"/>
                      <a:pt x="84" y="122"/>
                      <a:pt x="84" y="117"/>
                    </a:cubicBezTo>
                    <a:cubicBezTo>
                      <a:pt x="84" y="112"/>
                      <a:pt x="84" y="112"/>
                      <a:pt x="84" y="112"/>
                    </a:cubicBezTo>
                    <a:cubicBezTo>
                      <a:pt x="83" y="111"/>
                      <a:pt x="83" y="111"/>
                      <a:pt x="83" y="111"/>
                    </a:cubicBezTo>
                    <a:moveTo>
                      <a:pt x="82" y="104"/>
                    </a:move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106"/>
                      <a:pt x="82" y="105"/>
                      <a:pt x="82" y="104"/>
                    </a:cubicBezTo>
                    <a:moveTo>
                      <a:pt x="81" y="0"/>
                    </a:moveTo>
                    <a:cubicBezTo>
                      <a:pt x="82" y="1"/>
                      <a:pt x="82" y="3"/>
                      <a:pt x="82" y="4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4" y="9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4"/>
                      <a:pt x="83" y="1"/>
                      <a:pt x="8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23" name="组合 1181">
              <a:extLst>
                <a:ext uri="{FF2B5EF4-FFF2-40B4-BE49-F238E27FC236}">
                  <a16:creationId xmlns:a16="http://schemas.microsoft.com/office/drawing/2014/main" id="{46B05B0E-C529-4058-98BE-99B4B209A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075" y="2347913"/>
              <a:ext cx="558801" cy="835025"/>
              <a:chOff x="0" y="0"/>
              <a:chExt cx="558801" cy="835025"/>
            </a:xfrm>
          </p:grpSpPr>
          <p:sp>
            <p:nvSpPr>
              <p:cNvPr id="64524" name="Freeform 206">
                <a:extLst>
                  <a:ext uri="{FF2B5EF4-FFF2-40B4-BE49-F238E27FC236}">
                    <a16:creationId xmlns:a16="http://schemas.microsoft.com/office/drawing/2014/main" id="{91B7BC8A-8CE8-44FC-A5AA-003734F637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4963" y="603250"/>
                <a:ext cx="223838" cy="225425"/>
              </a:xfrm>
              <a:custGeom>
                <a:avLst/>
                <a:gdLst>
                  <a:gd name="T0" fmla="*/ 2147483646 w 35"/>
                  <a:gd name="T1" fmla="*/ 2147483646 h 35"/>
                  <a:gd name="T2" fmla="*/ 2147483646 w 35"/>
                  <a:gd name="T3" fmla="*/ 2147483646 h 35"/>
                  <a:gd name="T4" fmla="*/ 0 w 35"/>
                  <a:gd name="T5" fmla="*/ 2147483646 h 35"/>
                  <a:gd name="T6" fmla="*/ 2147483646 w 35"/>
                  <a:gd name="T7" fmla="*/ 2147483646 h 35"/>
                  <a:gd name="T8" fmla="*/ 2147483646 w 35"/>
                  <a:gd name="T9" fmla="*/ 2147483646 h 35"/>
                  <a:gd name="T10" fmla="*/ 2147483646 w 35"/>
                  <a:gd name="T11" fmla="*/ 2147483646 h 35"/>
                  <a:gd name="T12" fmla="*/ 2147483646 w 35"/>
                  <a:gd name="T13" fmla="*/ 2147483646 h 35"/>
                  <a:gd name="T14" fmla="*/ 2147483646 w 35"/>
                  <a:gd name="T15" fmla="*/ 2147483646 h 35"/>
                  <a:gd name="T16" fmla="*/ 2147483646 w 35"/>
                  <a:gd name="T17" fmla="*/ 2147483646 h 35"/>
                  <a:gd name="T18" fmla="*/ 2147483646 w 35"/>
                  <a:gd name="T19" fmla="*/ 2147483646 h 35"/>
                  <a:gd name="T20" fmla="*/ 2147483646 w 35"/>
                  <a:gd name="T21" fmla="*/ 0 h 35"/>
                  <a:gd name="T22" fmla="*/ 2147483646 w 35"/>
                  <a:gd name="T23" fmla="*/ 2147483646 h 35"/>
                  <a:gd name="T24" fmla="*/ 2147483646 w 35"/>
                  <a:gd name="T25" fmla="*/ 2147483646 h 35"/>
                  <a:gd name="T26" fmla="*/ 2147483646 w 35"/>
                  <a:gd name="T27" fmla="*/ 2147483646 h 35"/>
                  <a:gd name="T28" fmla="*/ 2147483646 w 35"/>
                  <a:gd name="T29" fmla="*/ 2147483646 h 35"/>
                  <a:gd name="T30" fmla="*/ 2147483646 w 35"/>
                  <a:gd name="T31" fmla="*/ 2147483646 h 35"/>
                  <a:gd name="T32" fmla="*/ 2147483646 w 35"/>
                  <a:gd name="T33" fmla="*/ 2147483646 h 35"/>
                  <a:gd name="T34" fmla="*/ 2147483646 w 35"/>
                  <a:gd name="T35" fmla="*/ 2147483646 h 35"/>
                  <a:gd name="T36" fmla="*/ 2147483646 w 35"/>
                  <a:gd name="T37" fmla="*/ 2147483646 h 35"/>
                  <a:gd name="T38" fmla="*/ 2147483646 w 35"/>
                  <a:gd name="T39" fmla="*/ 2147483646 h 35"/>
                  <a:gd name="T40" fmla="*/ 2147483646 w 35"/>
                  <a:gd name="T41" fmla="*/ 0 h 3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"/>
                  <a:gd name="T64" fmla="*/ 0 h 35"/>
                  <a:gd name="T65" fmla="*/ 35 w 35"/>
                  <a:gd name="T66" fmla="*/ 35 h 3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" h="35">
                    <a:moveTo>
                      <a:pt x="3" y="33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4"/>
                      <a:pt x="3" y="33"/>
                    </a:cubicBezTo>
                    <a:moveTo>
                      <a:pt x="21" y="33"/>
                    </a:move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3"/>
                      <a:pt x="21" y="33"/>
                      <a:pt x="21" y="33"/>
                    </a:cubicBezTo>
                    <a:moveTo>
                      <a:pt x="35" y="0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4"/>
                      <a:pt x="35" y="3"/>
                      <a:pt x="35" y="3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5" name="Freeform 207">
                <a:extLst>
                  <a:ext uri="{FF2B5EF4-FFF2-40B4-BE49-F238E27FC236}">
                    <a16:creationId xmlns:a16="http://schemas.microsoft.com/office/drawing/2014/main" id="{A0648FB8-ED85-41EF-9D1B-26DFB44EC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63" y="815975"/>
                <a:ext cx="25400" cy="12700"/>
              </a:xfrm>
              <a:custGeom>
                <a:avLst/>
                <a:gdLst>
                  <a:gd name="T0" fmla="*/ 2147483646 w 4"/>
                  <a:gd name="T1" fmla="*/ 0 h 2"/>
                  <a:gd name="T2" fmla="*/ 2147483646 w 4"/>
                  <a:gd name="T3" fmla="*/ 0 h 2"/>
                  <a:gd name="T4" fmla="*/ 0 w 4"/>
                  <a:gd name="T5" fmla="*/ 2147483646 h 2"/>
                  <a:gd name="T6" fmla="*/ 2147483646 w 4"/>
                  <a:gd name="T7" fmla="*/ 2147483646 h 2"/>
                  <a:gd name="T8" fmla="*/ 2147483646 w 4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2"/>
                  <a:gd name="T17" fmla="*/ 4 w 4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2">
                    <a:moveTo>
                      <a:pt x="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6" name="Freeform 208">
                <a:extLst>
                  <a:ext uri="{FF2B5EF4-FFF2-40B4-BE49-F238E27FC236}">
                    <a16:creationId xmlns:a16="http://schemas.microsoft.com/office/drawing/2014/main" id="{6AE5F318-F597-4C5D-987D-01CC6E296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" y="815975"/>
                <a:ext cx="39688" cy="19050"/>
              </a:xfrm>
              <a:custGeom>
                <a:avLst/>
                <a:gdLst>
                  <a:gd name="T0" fmla="*/ 2147483646 w 6"/>
                  <a:gd name="T1" fmla="*/ 0 h 3"/>
                  <a:gd name="T2" fmla="*/ 2147483646 w 6"/>
                  <a:gd name="T3" fmla="*/ 0 h 3"/>
                  <a:gd name="T4" fmla="*/ 0 w 6"/>
                  <a:gd name="T5" fmla="*/ 2147483646 h 3"/>
                  <a:gd name="T6" fmla="*/ 2147483646 w 6"/>
                  <a:gd name="T7" fmla="*/ 2147483646 h 3"/>
                  <a:gd name="T8" fmla="*/ 2147483646 w 6"/>
                  <a:gd name="T9" fmla="*/ 2147483646 h 3"/>
                  <a:gd name="T10" fmla="*/ 2147483646 w 6"/>
                  <a:gd name="T11" fmla="*/ 2147483646 h 3"/>
                  <a:gd name="T12" fmla="*/ 2147483646 w 6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3"/>
                  <a:gd name="T23" fmla="*/ 6 w 6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7" name="Freeform 209">
                <a:extLst>
                  <a:ext uri="{FF2B5EF4-FFF2-40B4-BE49-F238E27FC236}">
                    <a16:creationId xmlns:a16="http://schemas.microsoft.com/office/drawing/2014/main" id="{AF68778F-985F-4E3D-AB45-2C75742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46100" cy="815975"/>
              </a:xfrm>
              <a:custGeom>
                <a:avLst/>
                <a:gdLst>
                  <a:gd name="T0" fmla="*/ 2147483646 w 85"/>
                  <a:gd name="T1" fmla="*/ 2147483646 h 127"/>
                  <a:gd name="T2" fmla="*/ 2147483646 w 85"/>
                  <a:gd name="T3" fmla="*/ 2147483646 h 127"/>
                  <a:gd name="T4" fmla="*/ 2147483646 w 85"/>
                  <a:gd name="T5" fmla="*/ 2147483646 h 127"/>
                  <a:gd name="T6" fmla="*/ 0 w 85"/>
                  <a:gd name="T7" fmla="*/ 2147483646 h 127"/>
                  <a:gd name="T8" fmla="*/ 0 w 85"/>
                  <a:gd name="T9" fmla="*/ 2147483646 h 127"/>
                  <a:gd name="T10" fmla="*/ 2147483646 w 85"/>
                  <a:gd name="T11" fmla="*/ 0 h 127"/>
                  <a:gd name="T12" fmla="*/ 2147483646 w 85"/>
                  <a:gd name="T13" fmla="*/ 0 h 127"/>
                  <a:gd name="T14" fmla="*/ 2147483646 w 85"/>
                  <a:gd name="T15" fmla="*/ 2147483646 h 127"/>
                  <a:gd name="T16" fmla="*/ 2147483646 w 85"/>
                  <a:gd name="T17" fmla="*/ 2147483646 h 1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5"/>
                  <a:gd name="T28" fmla="*/ 0 h 127"/>
                  <a:gd name="T29" fmla="*/ 85 w 85"/>
                  <a:gd name="T30" fmla="*/ 127 h 1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5" h="127">
                    <a:moveTo>
                      <a:pt x="85" y="119"/>
                    </a:moveTo>
                    <a:cubicBezTo>
                      <a:pt x="85" y="123"/>
                      <a:pt x="82" y="127"/>
                      <a:pt x="77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3" y="127"/>
                      <a:pt x="0" y="123"/>
                      <a:pt x="0" y="11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2" y="0"/>
                      <a:pt x="85" y="4"/>
                      <a:pt x="85" y="8"/>
                    </a:cubicBezTo>
                    <a:cubicBezTo>
                      <a:pt x="85" y="119"/>
                      <a:pt x="85" y="119"/>
                      <a:pt x="85" y="119"/>
                    </a:cubicBezTo>
                  </a:path>
                </a:pathLst>
              </a:custGeom>
              <a:solidFill>
                <a:srgbClr val="1E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8" name="Freeform 210">
                <a:extLst>
                  <a:ext uri="{FF2B5EF4-FFF2-40B4-BE49-F238E27FC236}">
                    <a16:creationId xmlns:a16="http://schemas.microsoft.com/office/drawing/2014/main" id="{8014A6BD-E674-42B7-B8C2-5271142A6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" y="6350"/>
                <a:ext cx="533400" cy="790575"/>
              </a:xfrm>
              <a:custGeom>
                <a:avLst/>
                <a:gdLst>
                  <a:gd name="T0" fmla="*/ 2147483646 w 83"/>
                  <a:gd name="T1" fmla="*/ 2147483646 h 123"/>
                  <a:gd name="T2" fmla="*/ 2147483646 w 83"/>
                  <a:gd name="T3" fmla="*/ 2147483646 h 123"/>
                  <a:gd name="T4" fmla="*/ 2147483646 w 83"/>
                  <a:gd name="T5" fmla="*/ 2147483646 h 123"/>
                  <a:gd name="T6" fmla="*/ 2147483646 w 83"/>
                  <a:gd name="T7" fmla="*/ 2147483646 h 123"/>
                  <a:gd name="T8" fmla="*/ 2147483646 w 83"/>
                  <a:gd name="T9" fmla="*/ 2147483646 h 123"/>
                  <a:gd name="T10" fmla="*/ 2147483646 w 83"/>
                  <a:gd name="T11" fmla="*/ 0 h 123"/>
                  <a:gd name="T12" fmla="*/ 2147483646 w 83"/>
                  <a:gd name="T13" fmla="*/ 0 h 123"/>
                  <a:gd name="T14" fmla="*/ 0 w 83"/>
                  <a:gd name="T15" fmla="*/ 2147483646 h 123"/>
                  <a:gd name="T16" fmla="*/ 0 w 83"/>
                  <a:gd name="T17" fmla="*/ 2147483646 h 123"/>
                  <a:gd name="T18" fmla="*/ 2147483646 w 83"/>
                  <a:gd name="T19" fmla="*/ 2147483646 h 123"/>
                  <a:gd name="T20" fmla="*/ 2147483646 w 83"/>
                  <a:gd name="T21" fmla="*/ 2147483646 h 12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3"/>
                  <a:gd name="T34" fmla="*/ 0 h 123"/>
                  <a:gd name="T35" fmla="*/ 83 w 83"/>
                  <a:gd name="T36" fmla="*/ 123 h 12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3" h="123">
                    <a:moveTo>
                      <a:pt x="2" y="120"/>
                    </a:moveTo>
                    <a:cubicBezTo>
                      <a:pt x="2" y="10"/>
                      <a:pt x="2" y="10"/>
                      <a:pt x="2" y="10"/>
                    </a:cubicBezTo>
                    <a:cubicBezTo>
                      <a:pt x="2" y="6"/>
                      <a:pt x="5" y="2"/>
                      <a:pt x="9" y="2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80" y="2"/>
                      <a:pt x="81" y="3"/>
                      <a:pt x="83" y="5"/>
                    </a:cubicBezTo>
                    <a:cubicBezTo>
                      <a:pt x="81" y="2"/>
                      <a:pt x="79" y="0"/>
                      <a:pt x="7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0"/>
                      <a:pt x="1" y="122"/>
                      <a:pt x="2" y="123"/>
                    </a:cubicBezTo>
                    <a:cubicBezTo>
                      <a:pt x="2" y="122"/>
                      <a:pt x="2" y="121"/>
                      <a:pt x="2" y="120"/>
                    </a:cubicBezTo>
                    <a:close/>
                  </a:path>
                </a:pathLst>
              </a:custGeom>
              <a:solidFill>
                <a:srgbClr val="7878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9" name="Freeform 211">
                <a:extLst>
                  <a:ext uri="{FF2B5EF4-FFF2-40B4-BE49-F238E27FC236}">
                    <a16:creationId xmlns:a16="http://schemas.microsoft.com/office/drawing/2014/main" id="{9C6ACA70-75CD-4E18-AEB0-3CDA73FBE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8" y="5715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0 h 5"/>
                  <a:gd name="T4" fmla="*/ 2147483646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ubicBezTo>
                      <a:pt x="2" y="5"/>
                      <a:pt x="1" y="4"/>
                      <a:pt x="1" y="2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0" name="Freeform 212">
                <a:extLst>
                  <a:ext uri="{FF2B5EF4-FFF2-40B4-BE49-F238E27FC236}">
                    <a16:creationId xmlns:a16="http://schemas.microsoft.com/office/drawing/2014/main" id="{1EEF46F5-AE0E-407B-99CD-6F3967E55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8" y="57150"/>
                <a:ext cx="25400" cy="25400"/>
              </a:xfrm>
              <a:custGeom>
                <a:avLst/>
                <a:gdLst>
                  <a:gd name="T0" fmla="*/ 2147483646 w 4"/>
                  <a:gd name="T1" fmla="*/ 2147483646 h 4"/>
                  <a:gd name="T2" fmla="*/ 0 w 4"/>
                  <a:gd name="T3" fmla="*/ 2147483646 h 4"/>
                  <a:gd name="T4" fmla="*/ 2147483646 w 4"/>
                  <a:gd name="T5" fmla="*/ 0 h 4"/>
                  <a:gd name="T6" fmla="*/ 2147483646 w 4"/>
                  <a:gd name="T7" fmla="*/ 2147483646 h 4"/>
                  <a:gd name="T8" fmla="*/ 2147483646 w 4"/>
                  <a:gd name="T9" fmla="*/ 214748364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4"/>
                  <a:gd name="T17" fmla="*/ 4 w 4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"/>
                      <a:pt x="3" y="4"/>
                      <a:pt x="2" y="4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1" name="Freeform 213">
                <a:extLst>
                  <a:ext uri="{FF2B5EF4-FFF2-40B4-BE49-F238E27FC236}">
                    <a16:creationId xmlns:a16="http://schemas.microsoft.com/office/drawing/2014/main" id="{04CE70FE-2607-4F01-9AF3-CB4E18157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8" y="69850"/>
                <a:ext cx="25400" cy="0"/>
              </a:xfrm>
              <a:custGeom>
                <a:avLst/>
                <a:gdLst>
                  <a:gd name="T0" fmla="*/ 2147483646 w 4"/>
                  <a:gd name="T1" fmla="*/ 2147483646 w 4"/>
                  <a:gd name="T2" fmla="*/ 2147483646 w 4"/>
                  <a:gd name="T3" fmla="*/ 2147483646 w 4"/>
                  <a:gd name="T4" fmla="*/ 0 w 4"/>
                  <a:gd name="T5" fmla="*/ 0 w 4"/>
                  <a:gd name="T6" fmla="*/ 0 w 4"/>
                  <a:gd name="T7" fmla="*/ 0 w 4"/>
                  <a:gd name="T8" fmla="*/ 0 w 4"/>
                  <a:gd name="T9" fmla="*/ 2147483646 w 4"/>
                  <a:gd name="T10" fmla="*/ 2147483646 w 4"/>
                  <a:gd name="T11" fmla="*/ 2147483646 w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"/>
                  <a:gd name="T25" fmla="*/ 4 w 4"/>
                </a:gdLst>
                <a:ahLst/>
                <a:cxnLst>
                  <a:cxn ang="T12">
                    <a:pos x="T0" y="0"/>
                  </a:cxn>
                  <a:cxn ang="T13">
                    <a:pos x="T1" y="0"/>
                  </a:cxn>
                  <a:cxn ang="T14">
                    <a:pos x="T2" y="0"/>
                  </a:cxn>
                  <a:cxn ang="T15">
                    <a:pos x="T3" y="0"/>
                  </a:cxn>
                  <a:cxn ang="T16">
                    <a:pos x="T4" y="0"/>
                  </a:cxn>
                  <a:cxn ang="T17">
                    <a:pos x="T5" y="0"/>
                  </a:cxn>
                  <a:cxn ang="T18">
                    <a:pos x="T6" y="0"/>
                  </a:cxn>
                  <a:cxn ang="T19">
                    <a:pos x="T7" y="0"/>
                  </a:cxn>
                  <a:cxn ang="T20">
                    <a:pos x="T8" y="0"/>
                  </a:cxn>
                  <a:cxn ang="T21">
                    <a:pos x="T9" y="0"/>
                  </a:cxn>
                  <a:cxn ang="T22">
                    <a:pos x="T10" y="0"/>
                  </a:cxn>
                  <a:cxn ang="T23">
                    <a:pos x="T11" y="0"/>
                  </a:cxn>
                </a:cxnLst>
                <a:rect l="T24" t="0" r="T25" b="0"/>
                <a:pathLst>
                  <a:path w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2" name="Freeform 214">
                <a:extLst>
                  <a:ext uri="{FF2B5EF4-FFF2-40B4-BE49-F238E27FC236}">
                    <a16:creationId xmlns:a16="http://schemas.microsoft.com/office/drawing/2014/main" id="{F215056C-2571-4A34-846E-C349A7602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600" y="5080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0 w 5"/>
                  <a:gd name="T3" fmla="*/ 2147483646 h 5"/>
                  <a:gd name="T4" fmla="*/ 2147483646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5"/>
                    </a:moveTo>
                    <a:cubicBezTo>
                      <a:pt x="0" y="4"/>
                      <a:pt x="0" y="3"/>
                      <a:pt x="0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2"/>
                      <a:pt x="5" y="3"/>
                      <a:pt x="4" y="4"/>
                    </a:cubicBezTo>
                    <a:cubicBezTo>
                      <a:pt x="3" y="5"/>
                      <a:pt x="2" y="5"/>
                      <a:pt x="1" y="5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3" name="Freeform 215">
                <a:extLst>
                  <a:ext uri="{FF2B5EF4-FFF2-40B4-BE49-F238E27FC236}">
                    <a16:creationId xmlns:a16="http://schemas.microsoft.com/office/drawing/2014/main" id="{F08692B3-4621-402D-8460-91674DA48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600" y="5080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0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4" y="4"/>
                    </a:moveTo>
                    <a:cubicBezTo>
                      <a:pt x="3" y="5"/>
                      <a:pt x="2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2"/>
                      <a:pt x="5" y="3"/>
                      <a:pt x="4" y="4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4" name="Freeform 216">
                <a:extLst>
                  <a:ext uri="{FF2B5EF4-FFF2-40B4-BE49-F238E27FC236}">
                    <a16:creationId xmlns:a16="http://schemas.microsoft.com/office/drawing/2014/main" id="{1C46B282-55F6-437D-A857-25CBC1A2B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50" y="57150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0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0 h 4"/>
                  <a:gd name="T22" fmla="*/ 2147483646 w 2"/>
                  <a:gd name="T23" fmla="*/ 0 h 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"/>
                  <a:gd name="T37" fmla="*/ 0 h 4"/>
                  <a:gd name="T38" fmla="*/ 2 w 2"/>
                  <a:gd name="T39" fmla="*/ 4 h 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5" name="Freeform 217">
                <a:extLst>
                  <a:ext uri="{FF2B5EF4-FFF2-40B4-BE49-F238E27FC236}">
                    <a16:creationId xmlns:a16="http://schemas.microsoft.com/office/drawing/2014/main" id="{1348F1EF-FCCA-4AB0-A641-B0FBD6019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600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0 w 5"/>
                  <a:gd name="T3" fmla="*/ 2147483646 h 5"/>
                  <a:gd name="T4" fmla="*/ 2147483646 w 5"/>
                  <a:gd name="T5" fmla="*/ 0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4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2"/>
                      <a:pt x="4" y="3"/>
                    </a:cubicBezTo>
                    <a:cubicBezTo>
                      <a:pt x="3" y="4"/>
                      <a:pt x="2" y="5"/>
                      <a:pt x="1" y="4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6" name="Freeform 218">
                <a:extLst>
                  <a:ext uri="{FF2B5EF4-FFF2-40B4-BE49-F238E27FC236}">
                    <a16:creationId xmlns:a16="http://schemas.microsoft.com/office/drawing/2014/main" id="{B11C5A94-BBE5-4483-8015-35B704ABA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600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0 w 5"/>
                  <a:gd name="T5" fmla="*/ 2147483646 h 5"/>
                  <a:gd name="T6" fmla="*/ 2147483646 w 5"/>
                  <a:gd name="T7" fmla="*/ 0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4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2"/>
                      <a:pt x="4" y="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7" name="Freeform 219">
                <a:extLst>
                  <a:ext uri="{FF2B5EF4-FFF2-40B4-BE49-F238E27FC236}">
                    <a16:creationId xmlns:a16="http://schemas.microsoft.com/office/drawing/2014/main" id="{E8088212-BF3F-436C-B98C-057D0840B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50" y="765175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2147483646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2147483646 h 4"/>
                  <a:gd name="T22" fmla="*/ 2147483646 w 2"/>
                  <a:gd name="T23" fmla="*/ 2147483646 h 4"/>
                  <a:gd name="T24" fmla="*/ 2147483646 w 2"/>
                  <a:gd name="T25" fmla="*/ 0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"/>
                  <a:gd name="T40" fmla="*/ 0 h 4"/>
                  <a:gd name="T41" fmla="*/ 2 w 2"/>
                  <a:gd name="T42" fmla="*/ 4 h 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8" name="Freeform 220">
                <a:extLst>
                  <a:ext uri="{FF2B5EF4-FFF2-40B4-BE49-F238E27FC236}">
                    <a16:creationId xmlns:a16="http://schemas.microsoft.com/office/drawing/2014/main" id="{664F9E66-F3EF-4DBC-8C5E-F13EB80AA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8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2147483646 w 5"/>
                  <a:gd name="T5" fmla="*/ 0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2" y="4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1"/>
                      <a:pt x="5" y="2"/>
                      <a:pt x="5" y="3"/>
                    </a:cubicBezTo>
                    <a:cubicBezTo>
                      <a:pt x="4" y="4"/>
                      <a:pt x="3" y="5"/>
                      <a:pt x="2" y="4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9" name="Freeform 221">
                <a:extLst>
                  <a:ext uri="{FF2B5EF4-FFF2-40B4-BE49-F238E27FC236}">
                    <a16:creationId xmlns:a16="http://schemas.microsoft.com/office/drawing/2014/main" id="{64D72179-CDE3-427D-B3BB-B8A4F862E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8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2147483646 w 5"/>
                  <a:gd name="T5" fmla="*/ 2147483646 h 5"/>
                  <a:gd name="T6" fmla="*/ 2147483646 w 5"/>
                  <a:gd name="T7" fmla="*/ 0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5" y="3"/>
                    </a:moveTo>
                    <a:cubicBezTo>
                      <a:pt x="4" y="4"/>
                      <a:pt x="3" y="5"/>
                      <a:pt x="2" y="4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1"/>
                      <a:pt x="5" y="2"/>
                      <a:pt x="5" y="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0" name="Freeform 222">
                <a:extLst>
                  <a:ext uri="{FF2B5EF4-FFF2-40B4-BE49-F238E27FC236}">
                    <a16:creationId xmlns:a16="http://schemas.microsoft.com/office/drawing/2014/main" id="{4B0CE124-754D-4F59-8086-914533C31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8" y="765175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2147483646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2147483646 h 4"/>
                  <a:gd name="T22" fmla="*/ 2147483646 w 2"/>
                  <a:gd name="T23" fmla="*/ 2147483646 h 4"/>
                  <a:gd name="T24" fmla="*/ 2147483646 w 2"/>
                  <a:gd name="T25" fmla="*/ 0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"/>
                  <a:gd name="T40" fmla="*/ 0 h 4"/>
                  <a:gd name="T41" fmla="*/ 2 w 2"/>
                  <a:gd name="T42" fmla="*/ 4 h 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1" name="Rectangle 223">
                <a:extLst>
                  <a:ext uri="{FF2B5EF4-FFF2-40B4-BE49-F238E27FC236}">
                    <a16:creationId xmlns:a16="http://schemas.microsoft.com/office/drawing/2014/main" id="{9058F37D-756E-4DE0-8C30-0146B3477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38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42" name="Rectangle 224">
                <a:extLst>
                  <a:ext uri="{FF2B5EF4-FFF2-40B4-BE49-F238E27FC236}">
                    <a16:creationId xmlns:a16="http://schemas.microsoft.com/office/drawing/2014/main" id="{27D344D8-90A0-4BD6-ACC2-8CDC658A8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88" y="765175"/>
                <a:ext cx="14288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43" name="Rectangle 225">
                <a:extLst>
                  <a:ext uri="{FF2B5EF4-FFF2-40B4-BE49-F238E27FC236}">
                    <a16:creationId xmlns:a16="http://schemas.microsoft.com/office/drawing/2014/main" id="{B0E39E60-9878-4306-AACC-69B3FD61A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44" name="Rectangle 226">
                <a:extLst>
                  <a:ext uri="{FF2B5EF4-FFF2-40B4-BE49-F238E27FC236}">
                    <a16:creationId xmlns:a16="http://schemas.microsoft.com/office/drawing/2014/main" id="{3E9908D8-0DD9-40F4-B1AD-7905FDEDF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2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45" name="Rectangle 227">
                <a:extLst>
                  <a:ext uri="{FF2B5EF4-FFF2-40B4-BE49-F238E27FC236}">
                    <a16:creationId xmlns:a16="http://schemas.microsoft.com/office/drawing/2014/main" id="{2F61EC21-8F09-4F3A-9AE2-9A032EA60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7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46" name="Rectangle 228">
                <a:extLst>
                  <a:ext uri="{FF2B5EF4-FFF2-40B4-BE49-F238E27FC236}">
                    <a16:creationId xmlns:a16="http://schemas.microsoft.com/office/drawing/2014/main" id="{3641B026-F814-4D5E-8D23-8197BEDEB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7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47" name="Rectangle 229">
                <a:extLst>
                  <a:ext uri="{FF2B5EF4-FFF2-40B4-BE49-F238E27FC236}">
                    <a16:creationId xmlns:a16="http://schemas.microsoft.com/office/drawing/2014/main" id="{5A500980-63E9-4C8A-99AC-6BC58BEDA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48" name="Rectangle 230">
                <a:extLst>
                  <a:ext uri="{FF2B5EF4-FFF2-40B4-BE49-F238E27FC236}">
                    <a16:creationId xmlns:a16="http://schemas.microsoft.com/office/drawing/2014/main" id="{34A19C49-2C03-4818-80E8-0B479B7F0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7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49" name="Rectangle 231">
                <a:extLst>
                  <a:ext uri="{FF2B5EF4-FFF2-40B4-BE49-F238E27FC236}">
                    <a16:creationId xmlns:a16="http://schemas.microsoft.com/office/drawing/2014/main" id="{85C0CA39-F332-4B23-8A88-5D76708B1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4550" name="Freeform 232">
                <a:extLst>
                  <a:ext uri="{FF2B5EF4-FFF2-40B4-BE49-F238E27FC236}">
                    <a16:creationId xmlns:a16="http://schemas.microsoft.com/office/drawing/2014/main" id="{CF3F9FB7-3738-448E-93D9-7E777D4BB3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88" y="141287"/>
                <a:ext cx="404813" cy="404813"/>
              </a:xfrm>
              <a:custGeom>
                <a:avLst/>
                <a:gdLst>
                  <a:gd name="T0" fmla="*/ 2147483646 w 63"/>
                  <a:gd name="T1" fmla="*/ 0 h 63"/>
                  <a:gd name="T2" fmla="*/ 0 w 63"/>
                  <a:gd name="T3" fmla="*/ 2147483646 h 63"/>
                  <a:gd name="T4" fmla="*/ 2147483646 w 63"/>
                  <a:gd name="T5" fmla="*/ 2147483646 h 63"/>
                  <a:gd name="T6" fmla="*/ 2147483646 w 63"/>
                  <a:gd name="T7" fmla="*/ 2147483646 h 63"/>
                  <a:gd name="T8" fmla="*/ 2147483646 w 63"/>
                  <a:gd name="T9" fmla="*/ 0 h 63"/>
                  <a:gd name="T10" fmla="*/ 2147483646 w 63"/>
                  <a:gd name="T11" fmla="*/ 2147483646 h 63"/>
                  <a:gd name="T12" fmla="*/ 2147483646 w 63"/>
                  <a:gd name="T13" fmla="*/ 2147483646 h 63"/>
                  <a:gd name="T14" fmla="*/ 2147483646 w 63"/>
                  <a:gd name="T15" fmla="*/ 2147483646 h 63"/>
                  <a:gd name="T16" fmla="*/ 2147483646 w 63"/>
                  <a:gd name="T17" fmla="*/ 2147483646 h 63"/>
                  <a:gd name="T18" fmla="*/ 2147483646 w 63"/>
                  <a:gd name="T19" fmla="*/ 2147483646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3"/>
                  <a:gd name="T31" fmla="*/ 0 h 63"/>
                  <a:gd name="T32" fmla="*/ 63 w 63"/>
                  <a:gd name="T33" fmla="*/ 63 h 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moveTo>
                      <a:pt x="31" y="37"/>
                    </a:moveTo>
                    <a:cubicBezTo>
                      <a:pt x="29" y="37"/>
                      <a:pt x="26" y="34"/>
                      <a:pt x="26" y="32"/>
                    </a:cubicBezTo>
                    <a:cubicBezTo>
                      <a:pt x="26" y="29"/>
                      <a:pt x="29" y="27"/>
                      <a:pt x="31" y="27"/>
                    </a:cubicBezTo>
                    <a:cubicBezTo>
                      <a:pt x="34" y="27"/>
                      <a:pt x="36" y="29"/>
                      <a:pt x="36" y="32"/>
                    </a:cubicBezTo>
                    <a:cubicBezTo>
                      <a:pt x="36" y="34"/>
                      <a:pt x="34" y="37"/>
                      <a:pt x="31" y="37"/>
                    </a:cubicBezTo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1" name="Freeform 233">
                <a:extLst>
                  <a:ext uri="{FF2B5EF4-FFF2-40B4-BE49-F238E27FC236}">
                    <a16:creationId xmlns:a16="http://schemas.microsoft.com/office/drawing/2014/main" id="{EF2DE099-7317-4E91-9714-249AABEFE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" y="314325"/>
                <a:ext cx="20638" cy="19050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0 w 3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3"/>
                  <a:gd name="T17" fmla="*/ 3 w 3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2" y="1"/>
                      <a:pt x="0" y="0"/>
                    </a:cubicBezTo>
                  </a:path>
                </a:pathLst>
              </a:custGeom>
              <a:solidFill>
                <a:srgbClr val="7877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2" name="Freeform 234">
                <a:extLst>
                  <a:ext uri="{FF2B5EF4-FFF2-40B4-BE49-F238E27FC236}">
                    <a16:creationId xmlns:a16="http://schemas.microsoft.com/office/drawing/2014/main" id="{84D3C00F-2470-4E2F-BF51-3D36E8D56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" y="153987"/>
                <a:ext cx="180975" cy="179388"/>
              </a:xfrm>
              <a:custGeom>
                <a:avLst/>
                <a:gdLst>
                  <a:gd name="T0" fmla="*/ 2147483646 w 28"/>
                  <a:gd name="T1" fmla="*/ 0 h 28"/>
                  <a:gd name="T2" fmla="*/ 0 w 28"/>
                  <a:gd name="T3" fmla="*/ 2147483646 h 28"/>
                  <a:gd name="T4" fmla="*/ 2147483646 w 28"/>
                  <a:gd name="T5" fmla="*/ 2147483646 h 28"/>
                  <a:gd name="T6" fmla="*/ 2147483646 w 28"/>
                  <a:gd name="T7" fmla="*/ 2147483646 h 28"/>
                  <a:gd name="T8" fmla="*/ 2147483646 w 28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1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2" y="26"/>
                      <a:pt x="3" y="27"/>
                      <a:pt x="3" y="2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4" y="10"/>
                      <a:pt x="18" y="3"/>
                      <a:pt x="10" y="0"/>
                    </a:cubicBezTo>
                  </a:path>
                </a:pathLst>
              </a:custGeom>
              <a:solidFill>
                <a:srgbClr val="E893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3" name="Freeform 235">
                <a:extLst>
                  <a:ext uri="{FF2B5EF4-FFF2-40B4-BE49-F238E27FC236}">
                    <a16:creationId xmlns:a16="http://schemas.microsoft.com/office/drawing/2014/main" id="{AA6866A0-8320-4131-B782-07A6755F2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825" y="360362"/>
                <a:ext cx="19050" cy="12700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2147483646 w 3"/>
                  <a:gd name="T5" fmla="*/ 2147483646 h 2"/>
                  <a:gd name="T6" fmla="*/ 2147483646 w 3"/>
                  <a:gd name="T7" fmla="*/ 2147483646 h 2"/>
                  <a:gd name="T8" fmla="*/ 0 w 3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"/>
                  <a:gd name="T17" fmla="*/ 3 w 3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</a:path>
                </a:pathLst>
              </a:custGeom>
              <a:solidFill>
                <a:srgbClr val="7877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4" name="Freeform 236">
                <a:extLst>
                  <a:ext uri="{FF2B5EF4-FFF2-40B4-BE49-F238E27FC236}">
                    <a16:creationId xmlns:a16="http://schemas.microsoft.com/office/drawing/2014/main" id="{D5DABE1A-7F56-47B3-BF66-F1EEA8687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38" y="360362"/>
                <a:ext cx="173038" cy="173038"/>
              </a:xfrm>
              <a:custGeom>
                <a:avLst/>
                <a:gdLst>
                  <a:gd name="T0" fmla="*/ 2147483646 w 27"/>
                  <a:gd name="T1" fmla="*/ 0 h 27"/>
                  <a:gd name="T2" fmla="*/ 0 w 27"/>
                  <a:gd name="T3" fmla="*/ 2147483646 h 27"/>
                  <a:gd name="T4" fmla="*/ 2147483646 w 27"/>
                  <a:gd name="T5" fmla="*/ 2147483646 h 27"/>
                  <a:gd name="T6" fmla="*/ 2147483646 w 27"/>
                  <a:gd name="T7" fmla="*/ 2147483646 h 27"/>
                  <a:gd name="T8" fmla="*/ 2147483646 w 27"/>
                  <a:gd name="T9" fmla="*/ 0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27"/>
                  <a:gd name="T17" fmla="*/ 27 w 27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27">
                    <a:moveTo>
                      <a:pt x="2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8"/>
                      <a:pt x="9" y="24"/>
                      <a:pt x="17" y="27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5" y="1"/>
                      <a:pt x="24" y="0"/>
                    </a:cubicBezTo>
                  </a:path>
                </a:pathLst>
              </a:custGeom>
              <a:solidFill>
                <a:srgbClr val="E893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5" name="Freeform 237">
                <a:extLst>
                  <a:ext uri="{FF2B5EF4-FFF2-40B4-BE49-F238E27FC236}">
                    <a16:creationId xmlns:a16="http://schemas.microsoft.com/office/drawing/2014/main" id="{7BD948AC-37C0-4036-927B-F510303888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9075" y="282575"/>
                <a:ext cx="122238" cy="122238"/>
              </a:xfrm>
              <a:custGeom>
                <a:avLst/>
                <a:gdLst>
                  <a:gd name="T0" fmla="*/ 2147483646 w 19"/>
                  <a:gd name="T1" fmla="*/ 0 h 19"/>
                  <a:gd name="T2" fmla="*/ 0 w 19"/>
                  <a:gd name="T3" fmla="*/ 2147483646 h 19"/>
                  <a:gd name="T4" fmla="*/ 2147483646 w 19"/>
                  <a:gd name="T5" fmla="*/ 2147483646 h 19"/>
                  <a:gd name="T6" fmla="*/ 2147483646 w 19"/>
                  <a:gd name="T7" fmla="*/ 2147483646 h 19"/>
                  <a:gd name="T8" fmla="*/ 2147483646 w 19"/>
                  <a:gd name="T9" fmla="*/ 0 h 19"/>
                  <a:gd name="T10" fmla="*/ 2147483646 w 19"/>
                  <a:gd name="T11" fmla="*/ 2147483646 h 19"/>
                  <a:gd name="T12" fmla="*/ 2147483646 w 19"/>
                  <a:gd name="T13" fmla="*/ 2147483646 h 19"/>
                  <a:gd name="T14" fmla="*/ 2147483646 w 19"/>
                  <a:gd name="T15" fmla="*/ 2147483646 h 19"/>
                  <a:gd name="T16" fmla="*/ 2147483646 w 19"/>
                  <a:gd name="T17" fmla="*/ 2147483646 h 19"/>
                  <a:gd name="T18" fmla="*/ 2147483646 w 19"/>
                  <a:gd name="T19" fmla="*/ 2147483646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"/>
                  <a:gd name="T31" fmla="*/ 0 h 19"/>
                  <a:gd name="T32" fmla="*/ 19 w 19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" h="19"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cubicBezTo>
                      <a:pt x="19" y="5"/>
                      <a:pt x="14" y="0"/>
                      <a:pt x="9" y="0"/>
                    </a:cubicBezTo>
                    <a:close/>
                    <a:moveTo>
                      <a:pt x="9" y="15"/>
                    </a:moveTo>
                    <a:cubicBezTo>
                      <a:pt x="7" y="15"/>
                      <a:pt x="4" y="12"/>
                      <a:pt x="4" y="10"/>
                    </a:cubicBezTo>
                    <a:cubicBezTo>
                      <a:pt x="4" y="7"/>
                      <a:pt x="7" y="5"/>
                      <a:pt x="9" y="5"/>
                    </a:cubicBezTo>
                    <a:cubicBezTo>
                      <a:pt x="12" y="5"/>
                      <a:pt x="14" y="7"/>
                      <a:pt x="14" y="10"/>
                    </a:cubicBezTo>
                    <a:cubicBezTo>
                      <a:pt x="14" y="12"/>
                      <a:pt x="12" y="15"/>
                      <a:pt x="9" y="15"/>
                    </a:cubicBez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4520" name="文本框 256">
            <a:extLst>
              <a:ext uri="{FF2B5EF4-FFF2-40B4-BE49-F238E27FC236}">
                <a16:creationId xmlns:a16="http://schemas.microsoft.com/office/drawing/2014/main" id="{8C9A034E-F65F-4C9F-B200-381F801F3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3052763"/>
            <a:ext cx="541337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64521" name="文本框 1">
            <a:extLst>
              <a:ext uri="{FF2B5EF4-FFF2-40B4-BE49-F238E27FC236}">
                <a16:creationId xmlns:a16="http://schemas.microsoft.com/office/drawing/2014/main" id="{E060E031-2C5D-4D1C-B426-E06B1EB43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4403725"/>
            <a:ext cx="3838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汇报人：飞翔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时    间：</a:t>
            </a:r>
            <a:r>
              <a:rPr lang="en-US" altLang="zh-CN" dirty="0">
                <a:solidFill>
                  <a:schemeClr val="bg1"/>
                </a:solidFill>
              </a:rPr>
              <a:t>2022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日</a:t>
            </a:r>
          </a:p>
        </p:txBody>
      </p:sp>
    </p:spTree>
  </p:cSld>
  <p:clrMapOvr>
    <a:masterClrMapping/>
  </p:clrMapOvr>
  <p:transition advClick="0"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59">
            <a:extLst>
              <a:ext uri="{FF2B5EF4-FFF2-40B4-BE49-F238E27FC236}">
                <a16:creationId xmlns:a16="http://schemas.microsoft.com/office/drawing/2014/main" id="{322D384C-8B1E-4945-91D8-D78AB964543D}"/>
              </a:ext>
            </a:extLst>
          </p:cNvPr>
          <p:cNvGrpSpPr>
            <a:grpSpLocks/>
          </p:cNvGrpSpPr>
          <p:nvPr/>
        </p:nvGrpSpPr>
        <p:grpSpPr bwMode="auto">
          <a:xfrm>
            <a:off x="-95250" y="274638"/>
            <a:ext cx="5721350" cy="6570662"/>
            <a:chOff x="0" y="0"/>
            <a:chExt cx="5721848" cy="6569912"/>
          </a:xfrm>
        </p:grpSpPr>
        <p:sp>
          <p:nvSpPr>
            <p:cNvPr id="21540" name="任意多边形 60">
              <a:extLst>
                <a:ext uri="{FF2B5EF4-FFF2-40B4-BE49-F238E27FC236}">
                  <a16:creationId xmlns:a16="http://schemas.microsoft.com/office/drawing/2014/main" id="{119F9B9F-AD6F-422F-A5E5-6AAC43894DA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5238" y="752328"/>
              <a:ext cx="5626610" cy="5817584"/>
            </a:xfrm>
            <a:custGeom>
              <a:avLst/>
              <a:gdLst>
                <a:gd name="T0" fmla="*/ 5626610 w 5626610"/>
                <a:gd name="T1" fmla="*/ 5817584 h 5817584"/>
                <a:gd name="T2" fmla="*/ 0 w 5626610"/>
                <a:gd name="T3" fmla="*/ 5817584 h 5817584"/>
                <a:gd name="T4" fmla="*/ 3374199 w 5626610"/>
                <a:gd name="T5" fmla="*/ 0 h 5817584"/>
                <a:gd name="T6" fmla="*/ 5626610 w 5626610"/>
                <a:gd name="T7" fmla="*/ 3883468 h 5817584"/>
                <a:gd name="T8" fmla="*/ 5626610 w 5626610"/>
                <a:gd name="T9" fmla="*/ 5817584 h 5817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26610"/>
                <a:gd name="T16" fmla="*/ 0 h 5817584"/>
                <a:gd name="T17" fmla="*/ 5626610 w 5626610"/>
                <a:gd name="T18" fmla="*/ 5817584 h 5817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26610" h="5817584">
                  <a:moveTo>
                    <a:pt x="5626610" y="5817584"/>
                  </a:moveTo>
                  <a:lnTo>
                    <a:pt x="0" y="5817584"/>
                  </a:lnTo>
                  <a:lnTo>
                    <a:pt x="3374199" y="0"/>
                  </a:lnTo>
                  <a:lnTo>
                    <a:pt x="5626610" y="3883468"/>
                  </a:lnTo>
                  <a:lnTo>
                    <a:pt x="5626610" y="5817584"/>
                  </a:lnTo>
                  <a:close/>
                </a:path>
              </a:pathLst>
            </a:custGeom>
            <a:solidFill>
              <a:srgbClr val="FF5844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41" name="任意多边形 61">
              <a:extLst>
                <a:ext uri="{FF2B5EF4-FFF2-40B4-BE49-F238E27FC236}">
                  <a16:creationId xmlns:a16="http://schemas.microsoft.com/office/drawing/2014/main" id="{8BA92806-8B23-45CB-9D01-EB160CFE6B7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5238" y="0"/>
              <a:ext cx="4107004" cy="3986911"/>
            </a:xfrm>
            <a:custGeom>
              <a:avLst/>
              <a:gdLst>
                <a:gd name="T0" fmla="*/ 4107004 w 4107004"/>
                <a:gd name="T1" fmla="*/ 3986911 h 3986911"/>
                <a:gd name="T2" fmla="*/ 0 w 4107004"/>
                <a:gd name="T3" fmla="*/ 3986911 h 3986911"/>
                <a:gd name="T4" fmla="*/ 2312408 w 4107004"/>
                <a:gd name="T5" fmla="*/ 0 h 3986911"/>
                <a:gd name="T6" fmla="*/ 4107004 w 4107004"/>
                <a:gd name="T7" fmla="*/ 3094131 h 3986911"/>
                <a:gd name="T8" fmla="*/ 4107004 w 4107004"/>
                <a:gd name="T9" fmla="*/ 3986911 h 3986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07004"/>
                <a:gd name="T16" fmla="*/ 0 h 3986911"/>
                <a:gd name="T17" fmla="*/ 4107004 w 4107004"/>
                <a:gd name="T18" fmla="*/ 3986911 h 3986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07004" h="3986911">
                  <a:moveTo>
                    <a:pt x="4107004" y="3986911"/>
                  </a:moveTo>
                  <a:lnTo>
                    <a:pt x="0" y="3986911"/>
                  </a:lnTo>
                  <a:lnTo>
                    <a:pt x="2312409" y="0"/>
                  </a:lnTo>
                  <a:lnTo>
                    <a:pt x="4107004" y="3094130"/>
                  </a:lnTo>
                  <a:lnTo>
                    <a:pt x="4107004" y="3986911"/>
                  </a:lnTo>
                  <a:close/>
                </a:path>
              </a:pathLst>
            </a:custGeom>
            <a:solidFill>
              <a:srgbClr val="00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42" name="椭圆 62">
              <a:extLst>
                <a:ext uri="{FF2B5EF4-FFF2-40B4-BE49-F238E27FC236}">
                  <a16:creationId xmlns:a16="http://schemas.microsoft.com/office/drawing/2014/main" id="{D7B0F0DB-7615-4F76-A9A2-B7762FFD2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669" y="2311089"/>
              <a:ext cx="2336840" cy="2336840"/>
            </a:xfrm>
            <a:prstGeom prst="ellipse">
              <a:avLst/>
            </a:prstGeom>
            <a:solidFill>
              <a:srgbClr val="F7B540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21543" name="直接连接符 63">
              <a:extLst>
                <a:ext uri="{FF2B5EF4-FFF2-40B4-BE49-F238E27FC236}">
                  <a16:creationId xmlns:a16="http://schemas.microsoft.com/office/drawing/2014/main" id="{90B2AA3F-FA34-4E25-862C-7F72818C12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44089" y="152808"/>
              <a:ext cx="1449120" cy="2484868"/>
            </a:xfrm>
            <a:prstGeom prst="line">
              <a:avLst/>
            </a:prstGeom>
            <a:noFill/>
            <a:ln w="28575">
              <a:solidFill>
                <a:srgbClr val="F7B5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直接连接符 64">
              <a:extLst>
                <a:ext uri="{FF2B5EF4-FFF2-40B4-BE49-F238E27FC236}">
                  <a16:creationId xmlns:a16="http://schemas.microsoft.com/office/drawing/2014/main" id="{F47892F9-E868-4A0D-96ED-F8D8FF22C4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0" y="3661120"/>
              <a:ext cx="1449120" cy="2484868"/>
            </a:xfrm>
            <a:prstGeom prst="line">
              <a:avLst/>
            </a:prstGeom>
            <a:noFill/>
            <a:ln w="28575">
              <a:solidFill>
                <a:srgbClr val="FF584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545" name="组合 65">
              <a:extLst>
                <a:ext uri="{FF2B5EF4-FFF2-40B4-BE49-F238E27FC236}">
                  <a16:creationId xmlns:a16="http://schemas.microsoft.com/office/drawing/2014/main" id="{6D976E23-DDFC-4F22-B728-A090E0B93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907" y="3986912"/>
              <a:ext cx="397392" cy="912899"/>
              <a:chOff x="0" y="0"/>
              <a:chExt cx="397392" cy="912899"/>
            </a:xfrm>
          </p:grpSpPr>
          <p:sp>
            <p:nvSpPr>
              <p:cNvPr id="21547" name="等腰三角形 67">
                <a:extLst>
                  <a:ext uri="{FF2B5EF4-FFF2-40B4-BE49-F238E27FC236}">
                    <a16:creationId xmlns:a16="http://schemas.microsoft.com/office/drawing/2014/main" id="{F2654E7D-313A-49F0-B80B-3AB0F6F4E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12055">
                <a:off x="-106467" y="250852"/>
                <a:ext cx="754709" cy="253005"/>
              </a:xfrm>
              <a:prstGeom prst="triangle">
                <a:avLst>
                  <a:gd name="adj" fmla="val 50000"/>
                </a:avLst>
              </a:prstGeom>
              <a:solidFill>
                <a:srgbClr val="71C1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48" name="等腰三角形 68">
                <a:extLst>
                  <a:ext uri="{FF2B5EF4-FFF2-40B4-BE49-F238E27FC236}">
                    <a16:creationId xmlns:a16="http://schemas.microsoft.com/office/drawing/2014/main" id="{36010C1E-BAE8-4358-85B5-A0EC0CCA9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12055">
                <a:off x="-192863" y="525517"/>
                <a:ext cx="580243" cy="194518"/>
              </a:xfrm>
              <a:prstGeom prst="triangle">
                <a:avLst>
                  <a:gd name="adj" fmla="val 50000"/>
                </a:avLst>
              </a:prstGeom>
              <a:solidFill>
                <a:srgbClr val="00B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546" name="椭圆 66">
              <a:extLst>
                <a:ext uri="{FF2B5EF4-FFF2-40B4-BE49-F238E27FC236}">
                  <a16:creationId xmlns:a16="http://schemas.microsoft.com/office/drawing/2014/main" id="{368495A7-4061-4DCB-AE51-F2EFCE75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216" y="901779"/>
              <a:ext cx="1034321" cy="1034321"/>
            </a:xfrm>
            <a:prstGeom prst="ellipse">
              <a:avLst/>
            </a:prstGeom>
            <a:solidFill>
              <a:srgbClr val="CB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21507" name="组合 69">
            <a:extLst>
              <a:ext uri="{FF2B5EF4-FFF2-40B4-BE49-F238E27FC236}">
                <a16:creationId xmlns:a16="http://schemas.microsoft.com/office/drawing/2014/main" id="{E4F9C2C5-E3E7-4E3B-A024-BD98692E3B9F}"/>
              </a:ext>
            </a:extLst>
          </p:cNvPr>
          <p:cNvGrpSpPr>
            <a:grpSpLocks/>
          </p:cNvGrpSpPr>
          <p:nvPr/>
        </p:nvGrpSpPr>
        <p:grpSpPr bwMode="auto">
          <a:xfrm>
            <a:off x="6386513" y="3694113"/>
            <a:ext cx="4813300" cy="490537"/>
            <a:chOff x="0" y="0"/>
            <a:chExt cx="4812482" cy="489600"/>
          </a:xfrm>
        </p:grpSpPr>
        <p:grpSp>
          <p:nvGrpSpPr>
            <p:cNvPr id="21534" name="组合 70">
              <a:extLst>
                <a:ext uri="{FF2B5EF4-FFF2-40B4-BE49-F238E27FC236}">
                  <a16:creationId xmlns:a16="http://schemas.microsoft.com/office/drawing/2014/main" id="{D929DAAA-3ECC-4CD2-A7E2-BCB18F62B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3849" y="0"/>
              <a:ext cx="3298633" cy="489600"/>
              <a:chOff x="0" y="0"/>
              <a:chExt cx="4772620" cy="489600"/>
            </a:xfrm>
          </p:grpSpPr>
          <p:sp>
            <p:nvSpPr>
              <p:cNvPr id="21538" name="矩形 74">
                <a:extLst>
                  <a:ext uri="{FF2B5EF4-FFF2-40B4-BE49-F238E27FC236}">
                    <a16:creationId xmlns:a16="http://schemas.microsoft.com/office/drawing/2014/main" id="{01A97E12-CA60-4D49-953E-49E6F46F8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772620" cy="48960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endParaRPr lang="zh-CN" altLang="en-U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539" name="Rectangle 6">
                <a:extLst>
                  <a:ext uri="{FF2B5EF4-FFF2-40B4-BE49-F238E27FC236}">
                    <a16:creationId xmlns:a16="http://schemas.microsoft.com/office/drawing/2014/main" id="{545E309E-442A-43BE-999A-A35AA0BA1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790" y="45775"/>
                <a:ext cx="401002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Redis</a:t>
                </a:r>
                <a:r>
                  <a:rPr lang="zh-CN" altLang="en-US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核心知识架构</a:t>
                </a:r>
              </a:p>
            </p:txBody>
          </p:sp>
        </p:grpSp>
        <p:grpSp>
          <p:nvGrpSpPr>
            <p:cNvPr id="21535" name="组合 71">
              <a:extLst>
                <a:ext uri="{FF2B5EF4-FFF2-40B4-BE49-F238E27FC236}">
                  <a16:creationId xmlns:a16="http://schemas.microsoft.com/office/drawing/2014/main" id="{9F9F4585-F70A-4214-A639-A8A72BCDD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28685" cy="489600"/>
              <a:chOff x="0" y="0"/>
              <a:chExt cx="1328685" cy="489600"/>
            </a:xfrm>
          </p:grpSpPr>
          <p:sp>
            <p:nvSpPr>
              <p:cNvPr id="21536" name="矩形 72">
                <a:extLst>
                  <a:ext uri="{FF2B5EF4-FFF2-40B4-BE49-F238E27FC236}">
                    <a16:creationId xmlns:a16="http://schemas.microsoft.com/office/drawing/2014/main" id="{2C241721-C8E4-497D-869A-A34F7B3D9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28685" cy="489600"/>
              </a:xfrm>
              <a:prstGeom prst="rect">
                <a:avLst/>
              </a:prstGeom>
              <a:solidFill>
                <a:srgbClr val="FF5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37" name="文本框 73">
                <a:extLst>
                  <a:ext uri="{FF2B5EF4-FFF2-40B4-BE49-F238E27FC236}">
                    <a16:creationId xmlns:a16="http://schemas.microsoft.com/office/drawing/2014/main" id="{C0E80E5B-60EC-428E-A66C-7F78A9BCF3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29" y="37029"/>
                <a:ext cx="96208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第一章</a:t>
                </a:r>
              </a:p>
            </p:txBody>
          </p:sp>
        </p:grpSp>
      </p:grpSp>
      <p:grpSp>
        <p:nvGrpSpPr>
          <p:cNvPr id="21508" name="组合 76">
            <a:extLst>
              <a:ext uri="{FF2B5EF4-FFF2-40B4-BE49-F238E27FC236}">
                <a16:creationId xmlns:a16="http://schemas.microsoft.com/office/drawing/2014/main" id="{50B066E4-43F3-4DB2-BFC5-5EC5FCFFC288}"/>
              </a:ext>
            </a:extLst>
          </p:cNvPr>
          <p:cNvGrpSpPr>
            <a:grpSpLocks/>
          </p:cNvGrpSpPr>
          <p:nvPr/>
        </p:nvGrpSpPr>
        <p:grpSpPr bwMode="auto">
          <a:xfrm>
            <a:off x="6386513" y="4354513"/>
            <a:ext cx="4813300" cy="490537"/>
            <a:chOff x="0" y="0"/>
            <a:chExt cx="4812482" cy="489600"/>
          </a:xfrm>
        </p:grpSpPr>
        <p:grpSp>
          <p:nvGrpSpPr>
            <p:cNvPr id="21528" name="组合 77">
              <a:extLst>
                <a:ext uri="{FF2B5EF4-FFF2-40B4-BE49-F238E27FC236}">
                  <a16:creationId xmlns:a16="http://schemas.microsoft.com/office/drawing/2014/main" id="{47BDEBB5-A1C3-4F6D-BEC1-9B6285763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3849" y="0"/>
              <a:ext cx="3298633" cy="489600"/>
              <a:chOff x="0" y="0"/>
              <a:chExt cx="4772620" cy="489600"/>
            </a:xfrm>
          </p:grpSpPr>
          <p:sp>
            <p:nvSpPr>
              <p:cNvPr id="21532" name="矩形 81">
                <a:extLst>
                  <a:ext uri="{FF2B5EF4-FFF2-40B4-BE49-F238E27FC236}">
                    <a16:creationId xmlns:a16="http://schemas.microsoft.com/office/drawing/2014/main" id="{23CE300E-0C21-4927-9CD0-E93D3612F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772620" cy="48960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endParaRPr lang="zh-CN" altLang="en-U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533" name="Rectangle 6">
                <a:extLst>
                  <a:ext uri="{FF2B5EF4-FFF2-40B4-BE49-F238E27FC236}">
                    <a16:creationId xmlns:a16="http://schemas.microsoft.com/office/drawing/2014/main" id="{0130FBF2-7531-4B60-8FF2-D5D195004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790" y="45775"/>
                <a:ext cx="401002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Redis</a:t>
                </a:r>
                <a:r>
                  <a:rPr lang="zh-CN" altLang="en-US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服务核心概念</a:t>
                </a:r>
              </a:p>
            </p:txBody>
          </p:sp>
        </p:grpSp>
        <p:grpSp>
          <p:nvGrpSpPr>
            <p:cNvPr id="21529" name="组合 78">
              <a:extLst>
                <a:ext uri="{FF2B5EF4-FFF2-40B4-BE49-F238E27FC236}">
                  <a16:creationId xmlns:a16="http://schemas.microsoft.com/office/drawing/2014/main" id="{814828CF-1858-44A6-9859-448D63179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28685" cy="489600"/>
              <a:chOff x="0" y="0"/>
              <a:chExt cx="1328685" cy="489600"/>
            </a:xfrm>
          </p:grpSpPr>
          <p:sp>
            <p:nvSpPr>
              <p:cNvPr id="21530" name="矩形 79">
                <a:extLst>
                  <a:ext uri="{FF2B5EF4-FFF2-40B4-BE49-F238E27FC236}">
                    <a16:creationId xmlns:a16="http://schemas.microsoft.com/office/drawing/2014/main" id="{85024476-E942-4FB1-BB89-67A6025C3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28685" cy="489600"/>
              </a:xfrm>
              <a:prstGeom prst="rect">
                <a:avLst/>
              </a:prstGeom>
              <a:solidFill>
                <a:srgbClr val="FF5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31" name="文本框 80">
                <a:extLst>
                  <a:ext uri="{FF2B5EF4-FFF2-40B4-BE49-F238E27FC236}">
                    <a16:creationId xmlns:a16="http://schemas.microsoft.com/office/drawing/2014/main" id="{4764B78E-D85E-4F28-8555-F1CD27676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29" y="37029"/>
                <a:ext cx="96208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第二章</a:t>
                </a:r>
              </a:p>
            </p:txBody>
          </p:sp>
        </p:grpSp>
      </p:grpSp>
      <p:grpSp>
        <p:nvGrpSpPr>
          <p:cNvPr id="21509" name="组合 83">
            <a:extLst>
              <a:ext uri="{FF2B5EF4-FFF2-40B4-BE49-F238E27FC236}">
                <a16:creationId xmlns:a16="http://schemas.microsoft.com/office/drawing/2014/main" id="{AED4A3ED-9438-4EBC-87F8-CAEF34B9F953}"/>
              </a:ext>
            </a:extLst>
          </p:cNvPr>
          <p:cNvGrpSpPr>
            <a:grpSpLocks/>
          </p:cNvGrpSpPr>
          <p:nvPr/>
        </p:nvGrpSpPr>
        <p:grpSpPr bwMode="auto">
          <a:xfrm>
            <a:off x="6384925" y="5014913"/>
            <a:ext cx="4811713" cy="490537"/>
            <a:chOff x="0" y="0"/>
            <a:chExt cx="4812482" cy="489600"/>
          </a:xfrm>
        </p:grpSpPr>
        <p:grpSp>
          <p:nvGrpSpPr>
            <p:cNvPr id="21522" name="组合 84">
              <a:extLst>
                <a:ext uri="{FF2B5EF4-FFF2-40B4-BE49-F238E27FC236}">
                  <a16:creationId xmlns:a16="http://schemas.microsoft.com/office/drawing/2014/main" id="{4210B729-ABB1-4377-B76E-0AFDCB2FB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3849" y="0"/>
              <a:ext cx="3298633" cy="489600"/>
              <a:chOff x="0" y="0"/>
              <a:chExt cx="4772620" cy="489600"/>
            </a:xfrm>
          </p:grpSpPr>
          <p:sp>
            <p:nvSpPr>
              <p:cNvPr id="21526" name="矩形 88">
                <a:extLst>
                  <a:ext uri="{FF2B5EF4-FFF2-40B4-BE49-F238E27FC236}">
                    <a16:creationId xmlns:a16="http://schemas.microsoft.com/office/drawing/2014/main" id="{78209FE5-0C51-4376-BD69-F1AD9FF9A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772620" cy="48960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endParaRPr lang="zh-CN" altLang="en-U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527" name="Rectangle 6">
                <a:extLst>
                  <a:ext uri="{FF2B5EF4-FFF2-40B4-BE49-F238E27FC236}">
                    <a16:creationId xmlns:a16="http://schemas.microsoft.com/office/drawing/2014/main" id="{F82AE60F-D298-493D-A320-BA60C8B1B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790" y="45775"/>
                <a:ext cx="401002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Redis</a:t>
                </a:r>
                <a:r>
                  <a:rPr lang="zh-CN" altLang="en-US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高可用架构分析</a:t>
                </a:r>
              </a:p>
            </p:txBody>
          </p:sp>
        </p:grpSp>
        <p:grpSp>
          <p:nvGrpSpPr>
            <p:cNvPr id="21523" name="组合 85">
              <a:extLst>
                <a:ext uri="{FF2B5EF4-FFF2-40B4-BE49-F238E27FC236}">
                  <a16:creationId xmlns:a16="http://schemas.microsoft.com/office/drawing/2014/main" id="{3CDD60AA-0FE5-4310-BABA-A97EF23BA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28685" cy="489600"/>
              <a:chOff x="0" y="0"/>
              <a:chExt cx="1328685" cy="489600"/>
            </a:xfrm>
          </p:grpSpPr>
          <p:sp>
            <p:nvSpPr>
              <p:cNvPr id="21524" name="矩形 86">
                <a:extLst>
                  <a:ext uri="{FF2B5EF4-FFF2-40B4-BE49-F238E27FC236}">
                    <a16:creationId xmlns:a16="http://schemas.microsoft.com/office/drawing/2014/main" id="{22182A0C-053C-4255-A22A-840B11E5D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28685" cy="489600"/>
              </a:xfrm>
              <a:prstGeom prst="rect">
                <a:avLst/>
              </a:prstGeom>
              <a:solidFill>
                <a:srgbClr val="FF5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25" name="文本框 87">
                <a:extLst>
                  <a:ext uri="{FF2B5EF4-FFF2-40B4-BE49-F238E27FC236}">
                    <a16:creationId xmlns:a16="http://schemas.microsoft.com/office/drawing/2014/main" id="{6FFAD28F-21CE-49F6-8602-D833ADFE5D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29" y="37029"/>
                <a:ext cx="96208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第三章</a:t>
                </a:r>
              </a:p>
            </p:txBody>
          </p:sp>
        </p:grpSp>
      </p:grpSp>
      <p:grpSp>
        <p:nvGrpSpPr>
          <p:cNvPr id="21510" name="组合 90">
            <a:extLst>
              <a:ext uri="{FF2B5EF4-FFF2-40B4-BE49-F238E27FC236}">
                <a16:creationId xmlns:a16="http://schemas.microsoft.com/office/drawing/2014/main" id="{D7B337DF-A728-4CF0-8258-4626B615AB4F}"/>
              </a:ext>
            </a:extLst>
          </p:cNvPr>
          <p:cNvGrpSpPr>
            <a:grpSpLocks/>
          </p:cNvGrpSpPr>
          <p:nvPr/>
        </p:nvGrpSpPr>
        <p:grpSpPr bwMode="auto">
          <a:xfrm>
            <a:off x="6384925" y="5675313"/>
            <a:ext cx="4811713" cy="490537"/>
            <a:chOff x="0" y="0"/>
            <a:chExt cx="4812482" cy="489600"/>
          </a:xfrm>
        </p:grpSpPr>
        <p:grpSp>
          <p:nvGrpSpPr>
            <p:cNvPr id="21516" name="组合 91">
              <a:extLst>
                <a:ext uri="{FF2B5EF4-FFF2-40B4-BE49-F238E27FC236}">
                  <a16:creationId xmlns:a16="http://schemas.microsoft.com/office/drawing/2014/main" id="{E80BECBF-C4CF-483E-9DDC-83E33621E1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3849" y="0"/>
              <a:ext cx="3298633" cy="489600"/>
              <a:chOff x="0" y="0"/>
              <a:chExt cx="4772620" cy="489600"/>
            </a:xfrm>
          </p:grpSpPr>
          <p:sp>
            <p:nvSpPr>
              <p:cNvPr id="21520" name="矩形 95">
                <a:extLst>
                  <a:ext uri="{FF2B5EF4-FFF2-40B4-BE49-F238E27FC236}">
                    <a16:creationId xmlns:a16="http://schemas.microsoft.com/office/drawing/2014/main" id="{6D5776A1-63B7-4778-BF51-E8FB13288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772620" cy="48960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endParaRPr lang="zh-CN" altLang="en-US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521" name="Rectangle 6">
                <a:extLst>
                  <a:ext uri="{FF2B5EF4-FFF2-40B4-BE49-F238E27FC236}">
                    <a16:creationId xmlns:a16="http://schemas.microsoft.com/office/drawing/2014/main" id="{F104CA6F-E7FE-4300-8298-9F280BA5E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790" y="45775"/>
                <a:ext cx="401002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Redis</a:t>
                </a:r>
                <a:r>
                  <a:rPr lang="zh-CN" altLang="en-US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锁和限速器</a:t>
                </a:r>
              </a:p>
            </p:txBody>
          </p:sp>
        </p:grpSp>
        <p:grpSp>
          <p:nvGrpSpPr>
            <p:cNvPr id="21517" name="组合 92">
              <a:extLst>
                <a:ext uri="{FF2B5EF4-FFF2-40B4-BE49-F238E27FC236}">
                  <a16:creationId xmlns:a16="http://schemas.microsoft.com/office/drawing/2014/main" id="{F8247F54-A1C9-4681-A68E-B2726C2A0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28685" cy="489600"/>
              <a:chOff x="0" y="0"/>
              <a:chExt cx="1328685" cy="489600"/>
            </a:xfrm>
          </p:grpSpPr>
          <p:sp>
            <p:nvSpPr>
              <p:cNvPr id="21518" name="矩形 93">
                <a:extLst>
                  <a:ext uri="{FF2B5EF4-FFF2-40B4-BE49-F238E27FC236}">
                    <a16:creationId xmlns:a16="http://schemas.microsoft.com/office/drawing/2014/main" id="{F1BE5231-6F72-48D4-96AD-69B54CB6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28685" cy="489600"/>
              </a:xfrm>
              <a:prstGeom prst="rect">
                <a:avLst/>
              </a:prstGeom>
              <a:solidFill>
                <a:srgbClr val="FF5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19" name="文本框 94">
                <a:extLst>
                  <a:ext uri="{FF2B5EF4-FFF2-40B4-BE49-F238E27FC236}">
                    <a16:creationId xmlns:a16="http://schemas.microsoft.com/office/drawing/2014/main" id="{0557BBC2-5C91-4872-9DE5-F2AA15942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29" y="37029"/>
                <a:ext cx="96208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第四章</a:t>
                </a:r>
              </a:p>
            </p:txBody>
          </p:sp>
        </p:grpSp>
      </p:grpSp>
      <p:grpSp>
        <p:nvGrpSpPr>
          <p:cNvPr id="21511" name="组合 97">
            <a:extLst>
              <a:ext uri="{FF2B5EF4-FFF2-40B4-BE49-F238E27FC236}">
                <a16:creationId xmlns:a16="http://schemas.microsoft.com/office/drawing/2014/main" id="{B4761B6E-EBDD-4DAE-A3F2-A27CA7B5AFE8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2473325"/>
            <a:ext cx="2701925" cy="900113"/>
            <a:chOff x="0" y="0"/>
            <a:chExt cx="2702007" cy="899374"/>
          </a:xfrm>
        </p:grpSpPr>
        <p:grpSp>
          <p:nvGrpSpPr>
            <p:cNvPr id="21512" name="组合 98">
              <a:extLst>
                <a:ext uri="{FF2B5EF4-FFF2-40B4-BE49-F238E27FC236}">
                  <a16:creationId xmlns:a16="http://schemas.microsoft.com/office/drawing/2014/main" id="{F1A9BAC6-B996-4168-B3B6-B32CC1AA6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21514" name="文本框 100">
                <a:extLst>
                  <a:ext uri="{FF2B5EF4-FFF2-40B4-BE49-F238E27FC236}">
                    <a16:creationId xmlns:a16="http://schemas.microsoft.com/office/drawing/2014/main" id="{71916518-0AAB-4584-B395-8325D307A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21515" name="直接连接符 101">
                <a:extLst>
                  <a:ext uri="{FF2B5EF4-FFF2-40B4-BE49-F238E27FC236}">
                    <a16:creationId xmlns:a16="http://schemas.microsoft.com/office/drawing/2014/main" id="{581111CD-F179-4ABA-A737-56393430C5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513" name="文本框 99">
              <a:extLst>
                <a:ext uri="{FF2B5EF4-FFF2-40B4-BE49-F238E27FC236}">
                  <a16:creationId xmlns:a16="http://schemas.microsoft.com/office/drawing/2014/main" id="{6EE1841F-0DAD-463F-B8E7-AF476E567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947" y="49926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FF58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F584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advClick="0"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6">
            <a:extLst>
              <a:ext uri="{FF2B5EF4-FFF2-40B4-BE49-F238E27FC236}">
                <a16:creationId xmlns:a16="http://schemas.microsoft.com/office/drawing/2014/main" id="{C9FBBBDF-129F-4CDD-8977-DA2C0BF7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3" name="矩形 7">
            <a:extLst>
              <a:ext uri="{FF2B5EF4-FFF2-40B4-BE49-F238E27FC236}">
                <a16:creationId xmlns:a16="http://schemas.microsoft.com/office/drawing/2014/main" id="{C35702DD-198B-4A5F-948A-F1C53592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4" name="文本框 1">
            <a:extLst>
              <a:ext uri="{FF2B5EF4-FFF2-40B4-BE49-F238E27FC236}">
                <a16:creationId xmlns:a16="http://schemas.microsoft.com/office/drawing/2014/main" id="{5227B87D-4DC6-4D84-82E4-CFAA7DDC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数据内部结构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58F0021-8B19-45A2-AA38-01DF6694A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4275" y="-212725"/>
            <a:ext cx="37941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A7BD479-7457-4290-B4BA-4F35675BB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8C644E-DAC6-4EDD-A1F5-111A8BDAD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72" y="1130658"/>
            <a:ext cx="8683004" cy="5053885"/>
          </a:xfrm>
          <a:prstGeom prst="rect">
            <a:avLst/>
          </a:prstGeom>
        </p:spPr>
      </p:pic>
    </p:spTree>
  </p:cSld>
  <p:clrMapOvr>
    <a:masterClrMapping/>
  </p:clrMapOvr>
  <p:transition advClick="0"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6">
            <a:extLst>
              <a:ext uri="{FF2B5EF4-FFF2-40B4-BE49-F238E27FC236}">
                <a16:creationId xmlns:a16="http://schemas.microsoft.com/office/drawing/2014/main" id="{C9FBBBDF-129F-4CDD-8977-DA2C0BF7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3" name="矩形 7">
            <a:extLst>
              <a:ext uri="{FF2B5EF4-FFF2-40B4-BE49-F238E27FC236}">
                <a16:creationId xmlns:a16="http://schemas.microsoft.com/office/drawing/2014/main" id="{C35702DD-198B-4A5F-948A-F1C53592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4" name="文本框 1">
            <a:extLst>
              <a:ext uri="{FF2B5EF4-FFF2-40B4-BE49-F238E27FC236}">
                <a16:creationId xmlns:a16="http://schemas.microsoft.com/office/drawing/2014/main" id="{5227B87D-4DC6-4D84-82E4-CFAA7DDC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数据内部结构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58F0021-8B19-45A2-AA38-01DF6694A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4275" y="-212725"/>
            <a:ext cx="37941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A7BD479-7457-4290-B4BA-4F35675BB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EE984F-7265-4E1E-8C00-C930DFE7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180" y="1328738"/>
            <a:ext cx="66865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788732"/>
      </p:ext>
    </p:extLst>
  </p:cSld>
  <p:clrMapOvr>
    <a:masterClrMapping/>
  </p:clrMapOvr>
  <p:transition advClick="0"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6">
            <a:extLst>
              <a:ext uri="{FF2B5EF4-FFF2-40B4-BE49-F238E27FC236}">
                <a16:creationId xmlns:a16="http://schemas.microsoft.com/office/drawing/2014/main" id="{090742F1-99F3-4F88-9FEC-15295B9DD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7651" name="矩形 7">
            <a:extLst>
              <a:ext uri="{FF2B5EF4-FFF2-40B4-BE49-F238E27FC236}">
                <a16:creationId xmlns:a16="http://schemas.microsoft.com/office/drawing/2014/main" id="{3D7F02AF-7ADB-453F-BC5D-F6D62A96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7652" name="文本框 1">
            <a:extLst>
              <a:ext uri="{FF2B5EF4-FFF2-40B4-BE49-F238E27FC236}">
                <a16:creationId xmlns:a16="http://schemas.microsoft.com/office/drawing/2014/main" id="{1D7CD5B2-3206-4F1E-AECB-B23CEADA5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服务核心概念</a:t>
            </a:r>
          </a:p>
        </p:txBody>
      </p:sp>
      <p:grpSp>
        <p:nvGrpSpPr>
          <p:cNvPr id="27653" name="组合 4">
            <a:extLst>
              <a:ext uri="{FF2B5EF4-FFF2-40B4-BE49-F238E27FC236}">
                <a16:creationId xmlns:a16="http://schemas.microsoft.com/office/drawing/2014/main" id="{66B6FF3B-AA3F-471A-87E9-73DA98B53EF5}"/>
              </a:ext>
            </a:extLst>
          </p:cNvPr>
          <p:cNvGrpSpPr>
            <a:grpSpLocks/>
          </p:cNvGrpSpPr>
          <p:nvPr/>
        </p:nvGrpSpPr>
        <p:grpSpPr bwMode="auto">
          <a:xfrm>
            <a:off x="4060825" y="1849438"/>
            <a:ext cx="3848100" cy="3851275"/>
            <a:chOff x="0" y="0"/>
            <a:chExt cx="3848105" cy="3850009"/>
          </a:xfrm>
        </p:grpSpPr>
        <p:sp>
          <p:nvSpPr>
            <p:cNvPr id="27670" name="Block Arc 38">
              <a:extLst>
                <a:ext uri="{FF2B5EF4-FFF2-40B4-BE49-F238E27FC236}">
                  <a16:creationId xmlns:a16="http://schemas.microsoft.com/office/drawing/2014/main" id="{4455247F-3DE9-4043-918A-1BA34A6CED57}"/>
                </a:ext>
              </a:extLst>
            </p:cNvPr>
            <p:cNvSpPr>
              <a:spLocks/>
            </p:cNvSpPr>
            <p:nvPr/>
          </p:nvSpPr>
          <p:spPr bwMode="auto">
            <a:xfrm rot="2990966">
              <a:off x="15241" y="1"/>
              <a:ext cx="3823336" cy="3823334"/>
            </a:xfrm>
            <a:custGeom>
              <a:avLst/>
              <a:gdLst>
                <a:gd name="T0" fmla="*/ 0 w 3823336"/>
                <a:gd name="T1" fmla="*/ 1911667 h 3823334"/>
                <a:gd name="T2" fmla="*/ 579354 w 3823336"/>
                <a:gd name="T3" fmla="*/ 540751 h 3823334"/>
                <a:gd name="T4" fmla="*/ 1966254 w 3823336"/>
                <a:gd name="T5" fmla="*/ 780 h 3823334"/>
                <a:gd name="T6" fmla="*/ 1948429 w 3823336"/>
                <a:gd name="T7" fmla="*/ 624761 h 3823334"/>
                <a:gd name="T8" fmla="*/ 1014407 w 3823336"/>
                <a:gd name="T9" fmla="*/ 988410 h 3823334"/>
                <a:gd name="T10" fmla="*/ 624235 w 3823336"/>
                <a:gd name="T11" fmla="*/ 1911667 h 3823334"/>
                <a:gd name="T12" fmla="*/ 0 w 3823336"/>
                <a:gd name="T13" fmla="*/ 1911667 h 3823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23336"/>
                <a:gd name="T22" fmla="*/ 0 h 3823334"/>
                <a:gd name="T23" fmla="*/ 3823336 w 3823336"/>
                <a:gd name="T24" fmla="*/ 3823334 h 3823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23336" h="3823334">
                  <a:moveTo>
                    <a:pt x="0" y="1911667"/>
                  </a:moveTo>
                  <a:cubicBezTo>
                    <a:pt x="0" y="1395195"/>
                    <a:pt x="208976" y="900699"/>
                    <a:pt x="579354" y="540751"/>
                  </a:cubicBezTo>
                  <a:cubicBezTo>
                    <a:pt x="949732" y="180803"/>
                    <a:pt x="1449994" y="-13968"/>
                    <a:pt x="1966254" y="780"/>
                  </a:cubicBezTo>
                  <a:lnTo>
                    <a:pt x="1948429" y="624761"/>
                  </a:lnTo>
                  <a:cubicBezTo>
                    <a:pt x="1600748" y="614829"/>
                    <a:pt x="1263842" y="745999"/>
                    <a:pt x="1014407" y="988410"/>
                  </a:cubicBezTo>
                  <a:cubicBezTo>
                    <a:pt x="764972" y="1230821"/>
                    <a:pt x="624235" y="1563844"/>
                    <a:pt x="624235" y="1911667"/>
                  </a:cubicBezTo>
                  <a:lnTo>
                    <a:pt x="0" y="1911667"/>
                  </a:lnTo>
                  <a:close/>
                </a:path>
              </a:pathLst>
            </a:custGeom>
            <a:solidFill>
              <a:srgbClr val="00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1" name="Block Arc 37">
              <a:extLst>
                <a:ext uri="{FF2B5EF4-FFF2-40B4-BE49-F238E27FC236}">
                  <a16:creationId xmlns:a16="http://schemas.microsoft.com/office/drawing/2014/main" id="{E0071A92-DBA4-4EAD-AADE-0DC88F4A59D1}"/>
                </a:ext>
              </a:extLst>
            </p:cNvPr>
            <p:cNvSpPr>
              <a:spLocks/>
            </p:cNvSpPr>
            <p:nvPr/>
          </p:nvSpPr>
          <p:spPr bwMode="auto">
            <a:xfrm rot="-2484302">
              <a:off x="0" y="7620"/>
              <a:ext cx="3823334" cy="3823336"/>
            </a:xfrm>
            <a:custGeom>
              <a:avLst/>
              <a:gdLst>
                <a:gd name="T0" fmla="*/ 9943 w 3823334"/>
                <a:gd name="T1" fmla="*/ 1716950 h 3823336"/>
                <a:gd name="T2" fmla="*/ 1966253 w 3823334"/>
                <a:gd name="T3" fmla="*/ 779 h 3823336"/>
                <a:gd name="T4" fmla="*/ 1948428 w 3823334"/>
                <a:gd name="T5" fmla="*/ 624761 h 3823336"/>
                <a:gd name="T6" fmla="*/ 630932 w 3823334"/>
                <a:gd name="T7" fmla="*/ 1780533 h 3823336"/>
                <a:gd name="T8" fmla="*/ 9943 w 3823334"/>
                <a:gd name="T9" fmla="*/ 1716950 h 3823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3334"/>
                <a:gd name="T16" fmla="*/ 0 h 3823336"/>
                <a:gd name="T17" fmla="*/ 3823334 w 3823334"/>
                <a:gd name="T18" fmla="*/ 3823336 h 3823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3334" h="3823336">
                  <a:moveTo>
                    <a:pt x="9943" y="1716950"/>
                  </a:moveTo>
                  <a:cubicBezTo>
                    <a:pt x="111937" y="720819"/>
                    <a:pt x="965323" y="-27813"/>
                    <a:pt x="1966253" y="779"/>
                  </a:cubicBezTo>
                  <a:lnTo>
                    <a:pt x="1948428" y="624761"/>
                  </a:lnTo>
                  <a:cubicBezTo>
                    <a:pt x="1274342" y="605505"/>
                    <a:pt x="699620" y="1109679"/>
                    <a:pt x="630932" y="1780533"/>
                  </a:cubicBezTo>
                  <a:lnTo>
                    <a:pt x="9943" y="1716950"/>
                  </a:lnTo>
                  <a:close/>
                </a:path>
              </a:pathLst>
            </a:custGeom>
            <a:solidFill>
              <a:srgbClr val="71C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7672" name="组合 8">
              <a:extLst>
                <a:ext uri="{FF2B5EF4-FFF2-40B4-BE49-F238E27FC236}">
                  <a16:creationId xmlns:a16="http://schemas.microsoft.com/office/drawing/2014/main" id="{9AE6BB8D-45BE-4DF8-BE12-9BCC4E786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7" y="13337"/>
              <a:ext cx="3838578" cy="3836672"/>
              <a:chOff x="0" y="0"/>
              <a:chExt cx="3838578" cy="3836672"/>
            </a:xfrm>
          </p:grpSpPr>
          <p:sp>
            <p:nvSpPr>
              <p:cNvPr id="27673" name="Block Arc 40">
                <a:extLst>
                  <a:ext uri="{FF2B5EF4-FFF2-40B4-BE49-F238E27FC236}">
                    <a16:creationId xmlns:a16="http://schemas.microsoft.com/office/drawing/2014/main" id="{D4A1976C-7A55-4B48-A4AF-878F2FFF69A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652769">
                <a:off x="0" y="13336"/>
                <a:ext cx="3823336" cy="3823336"/>
              </a:xfrm>
              <a:custGeom>
                <a:avLst/>
                <a:gdLst>
                  <a:gd name="T0" fmla="*/ 0 w 3823336"/>
                  <a:gd name="T1" fmla="*/ 1911668 h 3823336"/>
                  <a:gd name="T2" fmla="*/ 579354 w 3823336"/>
                  <a:gd name="T3" fmla="*/ 540751 h 3823336"/>
                  <a:gd name="T4" fmla="*/ 1966255 w 3823336"/>
                  <a:gd name="T5" fmla="*/ 779 h 3823336"/>
                  <a:gd name="T6" fmla="*/ 1948429 w 3823336"/>
                  <a:gd name="T7" fmla="*/ 624761 h 3823336"/>
                  <a:gd name="T8" fmla="*/ 1014407 w 3823336"/>
                  <a:gd name="T9" fmla="*/ 988411 h 3823336"/>
                  <a:gd name="T10" fmla="*/ 624236 w 3823336"/>
                  <a:gd name="T11" fmla="*/ 1911669 h 3823336"/>
                  <a:gd name="T12" fmla="*/ 0 w 3823336"/>
                  <a:gd name="T13" fmla="*/ 1911668 h 3823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23336"/>
                  <a:gd name="T22" fmla="*/ 0 h 3823336"/>
                  <a:gd name="T23" fmla="*/ 3823336 w 3823336"/>
                  <a:gd name="T24" fmla="*/ 3823336 h 3823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23336" h="3823336">
                    <a:moveTo>
                      <a:pt x="0" y="1911668"/>
                    </a:moveTo>
                    <a:cubicBezTo>
                      <a:pt x="0" y="1395196"/>
                      <a:pt x="208976" y="900700"/>
                      <a:pt x="579354" y="540751"/>
                    </a:cubicBezTo>
                    <a:cubicBezTo>
                      <a:pt x="949732" y="180802"/>
                      <a:pt x="1449994" y="-13968"/>
                      <a:pt x="1966255" y="779"/>
                    </a:cubicBezTo>
                    <a:lnTo>
                      <a:pt x="1948429" y="624761"/>
                    </a:lnTo>
                    <a:cubicBezTo>
                      <a:pt x="1600748" y="614829"/>
                      <a:pt x="1263841" y="745999"/>
                      <a:pt x="1014407" y="988411"/>
                    </a:cubicBezTo>
                    <a:cubicBezTo>
                      <a:pt x="764972" y="1230822"/>
                      <a:pt x="624236" y="1563846"/>
                      <a:pt x="624236" y="1911669"/>
                    </a:cubicBezTo>
                    <a:lnTo>
                      <a:pt x="0" y="1911668"/>
                    </a:lnTo>
                    <a:close/>
                  </a:path>
                </a:pathLst>
              </a:custGeom>
              <a:solidFill>
                <a:srgbClr val="F7B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27674" name="组合 10">
                <a:extLst>
                  <a:ext uri="{FF2B5EF4-FFF2-40B4-BE49-F238E27FC236}">
                    <a16:creationId xmlns:a16="http://schemas.microsoft.com/office/drawing/2014/main" id="{DCA3844F-6EF3-41D5-9258-DE10BC1878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42" y="0"/>
                <a:ext cx="3823336" cy="3823334"/>
                <a:chOff x="0" y="0"/>
                <a:chExt cx="3823336" cy="3823334"/>
              </a:xfrm>
            </p:grpSpPr>
            <p:sp>
              <p:nvSpPr>
                <p:cNvPr id="27675" name="Block Arc 39">
                  <a:extLst>
                    <a:ext uri="{FF2B5EF4-FFF2-40B4-BE49-F238E27FC236}">
                      <a16:creationId xmlns:a16="http://schemas.microsoft.com/office/drawing/2014/main" id="{381FFF83-49A7-4ECF-B8B5-D1EA3ACFB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470872">
                  <a:off x="0" y="0"/>
                  <a:ext cx="3823336" cy="3823334"/>
                </a:xfrm>
                <a:custGeom>
                  <a:avLst/>
                  <a:gdLst>
                    <a:gd name="T0" fmla="*/ 0 w 3823336"/>
                    <a:gd name="T1" fmla="*/ 1911667 h 3823334"/>
                    <a:gd name="T2" fmla="*/ 579354 w 3823336"/>
                    <a:gd name="T3" fmla="*/ 540751 h 3823334"/>
                    <a:gd name="T4" fmla="*/ 1966254 w 3823336"/>
                    <a:gd name="T5" fmla="*/ 780 h 3823334"/>
                    <a:gd name="T6" fmla="*/ 1948429 w 3823336"/>
                    <a:gd name="T7" fmla="*/ 624761 h 3823334"/>
                    <a:gd name="T8" fmla="*/ 1014407 w 3823336"/>
                    <a:gd name="T9" fmla="*/ 988410 h 3823334"/>
                    <a:gd name="T10" fmla="*/ 624235 w 3823336"/>
                    <a:gd name="T11" fmla="*/ 1911667 h 3823334"/>
                    <a:gd name="T12" fmla="*/ 0 w 3823336"/>
                    <a:gd name="T13" fmla="*/ 1911667 h 38233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23336"/>
                    <a:gd name="T22" fmla="*/ 0 h 3823334"/>
                    <a:gd name="T23" fmla="*/ 3823336 w 3823336"/>
                    <a:gd name="T24" fmla="*/ 3823334 h 38233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23336" h="3823334">
                      <a:moveTo>
                        <a:pt x="0" y="1911667"/>
                      </a:moveTo>
                      <a:cubicBezTo>
                        <a:pt x="0" y="1395195"/>
                        <a:pt x="208976" y="900699"/>
                        <a:pt x="579354" y="540751"/>
                      </a:cubicBezTo>
                      <a:cubicBezTo>
                        <a:pt x="949732" y="180803"/>
                        <a:pt x="1449994" y="-13968"/>
                        <a:pt x="1966254" y="780"/>
                      </a:cubicBezTo>
                      <a:lnTo>
                        <a:pt x="1948429" y="624761"/>
                      </a:lnTo>
                      <a:cubicBezTo>
                        <a:pt x="1600748" y="614829"/>
                        <a:pt x="1263842" y="745999"/>
                        <a:pt x="1014407" y="988410"/>
                      </a:cubicBezTo>
                      <a:cubicBezTo>
                        <a:pt x="764972" y="1230821"/>
                        <a:pt x="624235" y="1563844"/>
                        <a:pt x="624235" y="1911667"/>
                      </a:cubicBezTo>
                      <a:lnTo>
                        <a:pt x="0" y="1911667"/>
                      </a:lnTo>
                      <a:close/>
                    </a:path>
                  </a:pathLst>
                </a:custGeom>
                <a:solidFill>
                  <a:srgbClr val="00B1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7676" name="TextBox 44">
                  <a:extLst>
                    <a:ext uri="{FF2B5EF4-FFF2-40B4-BE49-F238E27FC236}">
                      <a16:creationId xmlns:a16="http://schemas.microsoft.com/office/drawing/2014/main" id="{1FF852A4-63C6-426C-8F19-61AD8B380C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6260" y="1847850"/>
                  <a:ext cx="463588" cy="313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400">
                      <a:solidFill>
                        <a:schemeClr val="bg1"/>
                      </a:solidFill>
                      <a:latin typeface="Roboto Medium"/>
                      <a:ea typeface="MS PGothic" panose="020B0600070205080204" pitchFamily="34" charset="-128"/>
                    </a:rPr>
                    <a:t>20%</a:t>
                  </a:r>
                </a:p>
              </p:txBody>
            </p:sp>
            <p:sp>
              <p:nvSpPr>
                <p:cNvPr id="27677" name="Isosceles Triangle 41">
                  <a:extLst>
                    <a:ext uri="{FF2B5EF4-FFF2-40B4-BE49-F238E27FC236}">
                      <a16:creationId xmlns:a16="http://schemas.microsoft.com/office/drawing/2014/main" id="{839A2C02-1F22-401F-A01C-F4D5FB21F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938533">
                  <a:off x="522921" y="385761"/>
                  <a:ext cx="916304" cy="3581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1C1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en-US" altLang="zh-CN" sz="18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</a:endParaRPr>
                </a:p>
              </p:txBody>
            </p:sp>
            <p:sp>
              <p:nvSpPr>
                <p:cNvPr id="27678" name="Isosceles Triangle 42">
                  <a:extLst>
                    <a:ext uri="{FF2B5EF4-FFF2-40B4-BE49-F238E27FC236}">
                      <a16:creationId xmlns:a16="http://schemas.microsoft.com/office/drawing/2014/main" id="{2E942B48-881A-4A40-B7CB-BE890B5AF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8461846">
                  <a:off x="2779396" y="861060"/>
                  <a:ext cx="916304" cy="3581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CF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en-US" altLang="zh-CN" sz="18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</a:endParaRPr>
                </a:p>
              </p:txBody>
            </p:sp>
            <p:sp>
              <p:nvSpPr>
                <p:cNvPr id="27679" name="Isosceles Triangle 43">
                  <a:extLst>
                    <a:ext uri="{FF2B5EF4-FFF2-40B4-BE49-F238E27FC236}">
                      <a16:creationId xmlns:a16="http://schemas.microsoft.com/office/drawing/2014/main" id="{121D8546-8802-4AE5-8BD5-EFBE2495E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527845">
                  <a:off x="2290761" y="3068001"/>
                  <a:ext cx="916304" cy="3581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1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en-US" altLang="zh-CN" sz="18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</a:endParaRPr>
                </a:p>
              </p:txBody>
            </p:sp>
            <p:sp>
              <p:nvSpPr>
                <p:cNvPr id="27680" name="Isosceles Triangle 44">
                  <a:extLst>
                    <a:ext uri="{FF2B5EF4-FFF2-40B4-BE49-F238E27FC236}">
                      <a16:creationId xmlns:a16="http://schemas.microsoft.com/office/drawing/2014/main" id="{C71EC372-2B07-4F0D-AB44-439846ADB1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140796">
                  <a:off x="43816" y="2567941"/>
                  <a:ext cx="916304" cy="3600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7B5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en-US" altLang="zh-CN" sz="18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</a:endParaRPr>
                </a:p>
              </p:txBody>
            </p:sp>
            <p:sp>
              <p:nvSpPr>
                <p:cNvPr id="27681" name="TextBox 61">
                  <a:extLst>
                    <a:ext uri="{FF2B5EF4-FFF2-40B4-BE49-F238E27FC236}">
                      <a16:creationId xmlns:a16="http://schemas.microsoft.com/office/drawing/2014/main" id="{7A423144-8150-4346-8342-08BE504E77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4995" y="163831"/>
                  <a:ext cx="35779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</a:p>
              </p:txBody>
            </p:sp>
            <p:sp>
              <p:nvSpPr>
                <p:cNvPr id="27682" name="TextBox 62">
                  <a:extLst>
                    <a:ext uri="{FF2B5EF4-FFF2-40B4-BE49-F238E27FC236}">
                      <a16:creationId xmlns:a16="http://schemas.microsoft.com/office/drawing/2014/main" id="{F273B35A-1D73-41EF-B6D3-FAFC78181E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53511" y="3329941"/>
                  <a:ext cx="34015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</a:p>
              </p:txBody>
            </p:sp>
            <p:sp>
              <p:nvSpPr>
                <p:cNvPr id="27683" name="TextBox 63">
                  <a:extLst>
                    <a:ext uri="{FF2B5EF4-FFF2-40B4-BE49-F238E27FC236}">
                      <a16:creationId xmlns:a16="http://schemas.microsoft.com/office/drawing/2014/main" id="{71090A45-DB06-46F3-ABAE-221025877E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560" y="1508746"/>
                  <a:ext cx="36740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</a:p>
              </p:txBody>
            </p:sp>
            <p:sp>
              <p:nvSpPr>
                <p:cNvPr id="27684" name="TextBox 64">
                  <a:extLst>
                    <a:ext uri="{FF2B5EF4-FFF2-40B4-BE49-F238E27FC236}">
                      <a16:creationId xmlns:a16="http://schemas.microsoft.com/office/drawing/2014/main" id="{CEE9A1C9-4041-45AF-ADCC-D08522A950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595" y="2042161"/>
                  <a:ext cx="34176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8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</a:p>
              </p:txBody>
            </p:sp>
          </p:grpSp>
        </p:grpSp>
      </p:grpSp>
      <p:cxnSp>
        <p:nvCxnSpPr>
          <p:cNvPr id="27654" name="Straight Connector 3">
            <a:extLst>
              <a:ext uri="{FF2B5EF4-FFF2-40B4-BE49-F238E27FC236}">
                <a16:creationId xmlns:a16="http://schemas.microsoft.com/office/drawing/2014/main" id="{A52EE6D2-B2F5-4FDF-AADF-727AF042E7F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69975" y="3529013"/>
            <a:ext cx="2943225" cy="0"/>
          </a:xfrm>
          <a:prstGeom prst="line">
            <a:avLst/>
          </a:prstGeom>
          <a:noFill/>
          <a:ln w="12700">
            <a:solidFill>
              <a:srgbClr val="7E7E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Straight Connector 71">
            <a:extLst>
              <a:ext uri="{FF2B5EF4-FFF2-40B4-BE49-F238E27FC236}">
                <a16:creationId xmlns:a16="http://schemas.microsoft.com/office/drawing/2014/main" id="{ED877279-AF84-42AA-B9ED-166B73B41A7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58138" y="4051300"/>
            <a:ext cx="2927350" cy="0"/>
          </a:xfrm>
          <a:prstGeom prst="line">
            <a:avLst/>
          </a:prstGeom>
          <a:noFill/>
          <a:ln w="12700">
            <a:solidFill>
              <a:srgbClr val="7E7E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Straight Connector 72">
            <a:extLst>
              <a:ext uri="{FF2B5EF4-FFF2-40B4-BE49-F238E27FC236}">
                <a16:creationId xmlns:a16="http://schemas.microsoft.com/office/drawing/2014/main" id="{D27E14A3-AE5D-4EBD-ACFF-EADEED26070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92900" y="1965325"/>
            <a:ext cx="4192588" cy="0"/>
          </a:xfrm>
          <a:prstGeom prst="line">
            <a:avLst/>
          </a:prstGeom>
          <a:noFill/>
          <a:ln w="12700">
            <a:solidFill>
              <a:srgbClr val="7E7E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Straight Connector 73">
            <a:extLst>
              <a:ext uri="{FF2B5EF4-FFF2-40B4-BE49-F238E27FC236}">
                <a16:creationId xmlns:a16="http://schemas.microsoft.com/office/drawing/2014/main" id="{D80D7D37-66E7-4315-974B-7D6E3A361D8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69975" y="5588000"/>
            <a:ext cx="4192588" cy="0"/>
          </a:xfrm>
          <a:prstGeom prst="line">
            <a:avLst/>
          </a:prstGeom>
          <a:noFill/>
          <a:ln w="12700">
            <a:solidFill>
              <a:srgbClr val="7E7E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58" name="组合 26">
            <a:extLst>
              <a:ext uri="{FF2B5EF4-FFF2-40B4-BE49-F238E27FC236}">
                <a16:creationId xmlns:a16="http://schemas.microsoft.com/office/drawing/2014/main" id="{31E3612D-E9EE-4357-B408-B4DD522C2CA6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2262188"/>
            <a:ext cx="2979738" cy="1020502"/>
            <a:chOff x="0" y="0"/>
            <a:chExt cx="2978389" cy="1018946"/>
          </a:xfrm>
        </p:grpSpPr>
        <p:sp>
          <p:nvSpPr>
            <p:cNvPr id="27668" name="TextBox 11">
              <a:extLst>
                <a:ext uri="{FF2B5EF4-FFF2-40B4-BE49-F238E27FC236}">
                  <a16:creationId xmlns:a16="http://schemas.microsoft.com/office/drawing/2014/main" id="{71E223EB-B4C2-4548-96F6-012846706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4728"/>
              <a:ext cx="2978389" cy="62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 err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String,list,hash,set,zset</a:t>
              </a:r>
              <a:r>
                <a:rPr lang="zh-CN" altLang="en-US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常用的数据结构</a:t>
              </a:r>
              <a:endPara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9" name="TextBox 10">
              <a:extLst>
                <a:ext uri="{FF2B5EF4-FFF2-40B4-BE49-F238E27FC236}">
                  <a16:creationId xmlns:a16="http://schemas.microsoft.com/office/drawing/2014/main" id="{9A9AB922-EA41-41E2-B207-EA4CAA6B5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735" y="0"/>
              <a:ext cx="14323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71C1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数据集合</a:t>
              </a:r>
              <a:endParaRPr lang="en-US" altLang="zh-CN" sz="1600" b="1" dirty="0">
                <a:solidFill>
                  <a:srgbClr val="71C1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9" name="组合 29">
            <a:extLst>
              <a:ext uri="{FF2B5EF4-FFF2-40B4-BE49-F238E27FC236}">
                <a16:creationId xmlns:a16="http://schemas.microsoft.com/office/drawing/2014/main" id="{0734065A-FA45-4E0E-AF09-D2EC29E7E32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4243388"/>
            <a:ext cx="2979738" cy="1020502"/>
            <a:chOff x="0" y="0"/>
            <a:chExt cx="2978389" cy="1018946"/>
          </a:xfrm>
        </p:grpSpPr>
        <p:sp>
          <p:nvSpPr>
            <p:cNvPr id="27666" name="TextBox 11">
              <a:extLst>
                <a:ext uri="{FF2B5EF4-FFF2-40B4-BE49-F238E27FC236}">
                  <a16:creationId xmlns:a16="http://schemas.microsoft.com/office/drawing/2014/main" id="{4405E7BC-D62D-4E23-AC15-875F9D755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4728"/>
              <a:ext cx="2978389" cy="624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支持内存数据的持久化，可以在服务中断之后重建数据</a:t>
              </a:r>
              <a:endPara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7" name="TextBox 10">
              <a:extLst>
                <a:ext uri="{FF2B5EF4-FFF2-40B4-BE49-F238E27FC236}">
                  <a16:creationId xmlns:a16="http://schemas.microsoft.com/office/drawing/2014/main" id="{CEB638ED-E57A-4C21-872E-C8AEA7241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735" y="0"/>
              <a:ext cx="14323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F7B5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持久化</a:t>
              </a:r>
              <a:endParaRPr lang="en-US" altLang="zh-CN" sz="1600" b="1" dirty="0">
                <a:solidFill>
                  <a:srgbClr val="F7B5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60" name="组合 32">
            <a:extLst>
              <a:ext uri="{FF2B5EF4-FFF2-40B4-BE49-F238E27FC236}">
                <a16:creationId xmlns:a16="http://schemas.microsoft.com/office/drawing/2014/main" id="{06478D3C-A40C-432A-AA27-89EF78311CF0}"/>
              </a:ext>
            </a:extLst>
          </p:cNvPr>
          <p:cNvGrpSpPr>
            <a:grpSpLocks/>
          </p:cNvGrpSpPr>
          <p:nvPr/>
        </p:nvGrpSpPr>
        <p:grpSpPr bwMode="auto">
          <a:xfrm>
            <a:off x="8066088" y="2165350"/>
            <a:ext cx="2978150" cy="740425"/>
            <a:chOff x="0" y="0"/>
            <a:chExt cx="2978389" cy="739295"/>
          </a:xfrm>
        </p:grpSpPr>
        <p:sp>
          <p:nvSpPr>
            <p:cNvPr id="27664" name="TextBox 11">
              <a:extLst>
                <a:ext uri="{FF2B5EF4-FFF2-40B4-BE49-F238E27FC236}">
                  <a16:creationId xmlns:a16="http://schemas.microsoft.com/office/drawing/2014/main" id="{B95C1AEA-8A4E-4D02-B3A6-F64C4E21A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4728"/>
              <a:ext cx="2978389" cy="344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 err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Reids</a:t>
              </a:r>
              <a:r>
                <a:rPr lang="zh-CN" altLang="en-US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支持事务操作</a:t>
              </a:r>
              <a:endPara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5" name="TextBox 10">
              <a:extLst>
                <a:ext uri="{FF2B5EF4-FFF2-40B4-BE49-F238E27FC236}">
                  <a16:creationId xmlns:a16="http://schemas.microsoft.com/office/drawing/2014/main" id="{7D79F3CF-B10A-4ABF-805B-66BCE7803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735" y="0"/>
              <a:ext cx="14323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CFA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事务</a:t>
              </a:r>
              <a:endParaRPr lang="en-US" altLang="zh-CN" sz="1600" b="1" dirty="0">
                <a:solidFill>
                  <a:srgbClr val="00CFA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61" name="组合 35">
            <a:extLst>
              <a:ext uri="{FF2B5EF4-FFF2-40B4-BE49-F238E27FC236}">
                <a16:creationId xmlns:a16="http://schemas.microsoft.com/office/drawing/2014/main" id="{EFCA0C2C-C36D-426E-BBDF-A3AE4080DFC3}"/>
              </a:ext>
            </a:extLst>
          </p:cNvPr>
          <p:cNvGrpSpPr>
            <a:grpSpLocks/>
          </p:cNvGrpSpPr>
          <p:nvPr/>
        </p:nvGrpSpPr>
        <p:grpSpPr bwMode="auto">
          <a:xfrm>
            <a:off x="8066088" y="4275138"/>
            <a:ext cx="2978150" cy="740425"/>
            <a:chOff x="0" y="0"/>
            <a:chExt cx="2978389" cy="739296"/>
          </a:xfrm>
        </p:grpSpPr>
        <p:sp>
          <p:nvSpPr>
            <p:cNvPr id="27662" name="TextBox 11">
              <a:extLst>
                <a:ext uri="{FF2B5EF4-FFF2-40B4-BE49-F238E27FC236}">
                  <a16:creationId xmlns:a16="http://schemas.microsoft.com/office/drawing/2014/main" id="{9355F24D-4D97-4AAF-9569-3BA1DDADB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4728"/>
              <a:ext cx="2978389" cy="344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通过分布式可以实现高可用</a:t>
              </a:r>
              <a:endPara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3" name="TextBox 10">
              <a:extLst>
                <a:ext uri="{FF2B5EF4-FFF2-40B4-BE49-F238E27FC236}">
                  <a16:creationId xmlns:a16="http://schemas.microsoft.com/office/drawing/2014/main" id="{FAA6D428-C536-4036-A72F-FF7C107A8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735" y="0"/>
              <a:ext cx="14323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rgbClr val="00B1D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分布式集群</a:t>
              </a:r>
              <a:endParaRPr lang="en-US" altLang="zh-CN" sz="1600" b="1" dirty="0">
                <a:solidFill>
                  <a:srgbClr val="00B1D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 advClick="0"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6">
            <a:extLst>
              <a:ext uri="{FF2B5EF4-FFF2-40B4-BE49-F238E27FC236}">
                <a16:creationId xmlns:a16="http://schemas.microsoft.com/office/drawing/2014/main" id="{C9FBBBDF-129F-4CDD-8977-DA2C0BF7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3" name="矩形 7">
            <a:extLst>
              <a:ext uri="{FF2B5EF4-FFF2-40B4-BE49-F238E27FC236}">
                <a16:creationId xmlns:a16="http://schemas.microsoft.com/office/drawing/2014/main" id="{C35702DD-198B-4A5F-948A-F1C53592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4" name="文本框 1">
            <a:extLst>
              <a:ext uri="{FF2B5EF4-FFF2-40B4-BE49-F238E27FC236}">
                <a16:creationId xmlns:a16="http://schemas.microsoft.com/office/drawing/2014/main" id="{5227B87D-4DC6-4D84-82E4-CFAA7DDC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服务核心概念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58F0021-8B19-45A2-AA38-01DF6694A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4275" y="-212725"/>
            <a:ext cx="37941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A7BD479-7457-4290-B4BA-4F35675BB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35269B-2FF1-4AB1-9DE6-B26FECB4FC68}"/>
              </a:ext>
            </a:extLst>
          </p:cNvPr>
          <p:cNvSpPr txBox="1"/>
          <p:nvPr/>
        </p:nvSpPr>
        <p:spPr>
          <a:xfrm>
            <a:off x="835203" y="1328738"/>
            <a:ext cx="183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Redis</a:t>
            </a:r>
            <a:r>
              <a:rPr lang="zh-CN" altLang="en-US" dirty="0"/>
              <a:t>持久化方式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C77CEB-7C32-4709-B816-28B7FE915C24}"/>
              </a:ext>
            </a:extLst>
          </p:cNvPr>
          <p:cNvSpPr txBox="1"/>
          <p:nvPr/>
        </p:nvSpPr>
        <p:spPr>
          <a:xfrm>
            <a:off x="835203" y="1815862"/>
            <a:ext cx="64938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1.RDB</a:t>
            </a:r>
          </a:p>
          <a:p>
            <a:r>
              <a:rPr lang="zh-CN" altLang="en-US" sz="1400" dirty="0"/>
              <a:t>通过</a:t>
            </a:r>
            <a:r>
              <a:rPr lang="en-US" altLang="zh-CN" sz="1400" dirty="0"/>
              <a:t>SAVE</a:t>
            </a:r>
            <a:r>
              <a:rPr lang="zh-CN" altLang="en-US" sz="1400" dirty="0"/>
              <a:t>和</a:t>
            </a:r>
            <a:r>
              <a:rPr lang="en-US" altLang="zh-CN" sz="1400" dirty="0"/>
              <a:t>BGSAVE</a:t>
            </a:r>
            <a:r>
              <a:rPr lang="zh-CN" altLang="en-US" sz="1400" dirty="0"/>
              <a:t>两个命令对生成</a:t>
            </a:r>
            <a:r>
              <a:rPr lang="en-US" altLang="zh-CN" sz="1400" dirty="0"/>
              <a:t>snapshot</a:t>
            </a:r>
            <a:r>
              <a:rPr lang="zh-CN" altLang="en-US" sz="1400" dirty="0"/>
              <a:t>文件</a:t>
            </a:r>
            <a:endParaRPr lang="en-US" altLang="zh-CN" sz="1400" dirty="0"/>
          </a:p>
          <a:p>
            <a:r>
              <a:rPr lang="zh-CN" altLang="en-US" sz="1400" dirty="0"/>
              <a:t>服务器维护</a:t>
            </a:r>
            <a:r>
              <a:rPr lang="en-US" altLang="zh-CN" sz="1400" dirty="0"/>
              <a:t>dirty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lastsave</a:t>
            </a:r>
            <a:r>
              <a:rPr lang="zh-CN" altLang="en-US" sz="1400" dirty="0"/>
              <a:t>两个参数，定时判断是否满足配置频次来决定是否刷新</a:t>
            </a:r>
            <a:endParaRPr lang="en-US" altLang="zh-CN" sz="14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save 1000 10  //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1000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秒之内，进行了至少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次修改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8A2D40-2165-4CC7-855C-25D2F4628A9B}"/>
              </a:ext>
            </a:extLst>
          </p:cNvPr>
          <p:cNvSpPr txBox="1"/>
          <p:nvPr/>
        </p:nvSpPr>
        <p:spPr>
          <a:xfrm>
            <a:off x="911403" y="3642400"/>
            <a:ext cx="4852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2.AOF</a:t>
            </a:r>
          </a:p>
          <a:p>
            <a:r>
              <a:rPr lang="en-US" altLang="zh-CN" sz="1400" dirty="0"/>
              <a:t>AOF</a:t>
            </a:r>
            <a:r>
              <a:rPr lang="zh-CN" altLang="en-US" sz="1400" dirty="0"/>
              <a:t>（</a:t>
            </a:r>
            <a:r>
              <a:rPr lang="en-US" altLang="zh-CN" sz="1400" dirty="0"/>
              <a:t>Append Only File</a:t>
            </a:r>
            <a:r>
              <a:rPr lang="zh-CN" altLang="en-US" sz="1400" dirty="0"/>
              <a:t>）是先存储每次执行写入的命令</a:t>
            </a:r>
            <a:endParaRPr lang="en-US" altLang="zh-CN" sz="1400" dirty="0"/>
          </a:p>
          <a:p>
            <a:r>
              <a:rPr lang="zh-CN" altLang="en-US" sz="1400" dirty="0"/>
              <a:t>然后恢复数据的时候，重新执行一遍这些命令的方式来完成</a:t>
            </a:r>
            <a:endParaRPr lang="en-US" altLang="zh-CN" sz="1400" dirty="0"/>
          </a:p>
          <a:p>
            <a:endParaRPr lang="en-US" altLang="zh-CN" sz="1600" dirty="0"/>
          </a:p>
          <a:p>
            <a:r>
              <a:rPr lang="zh-CN" altLang="en-US" sz="1600" dirty="0"/>
              <a:t>主要三个步骤完成的</a:t>
            </a:r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追加（</a:t>
            </a:r>
            <a:r>
              <a:rPr lang="en-US" altLang="zh-CN" sz="1600" dirty="0"/>
              <a:t>append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文件写入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文件同步（</a:t>
            </a:r>
            <a:r>
              <a:rPr lang="en-US" altLang="zh-CN" sz="1600" dirty="0"/>
              <a:t>sync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48645412"/>
      </p:ext>
    </p:extLst>
  </p:cSld>
  <p:clrMapOvr>
    <a:masterClrMapping/>
  </p:clrMapOvr>
  <p:transition advClick="0"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6">
            <a:extLst>
              <a:ext uri="{FF2B5EF4-FFF2-40B4-BE49-F238E27FC236}">
                <a16:creationId xmlns:a16="http://schemas.microsoft.com/office/drawing/2014/main" id="{C9FBBBDF-129F-4CDD-8977-DA2C0BF7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3" name="矩形 7">
            <a:extLst>
              <a:ext uri="{FF2B5EF4-FFF2-40B4-BE49-F238E27FC236}">
                <a16:creationId xmlns:a16="http://schemas.microsoft.com/office/drawing/2014/main" id="{C35702DD-198B-4A5F-948A-F1C53592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5604" name="文本框 1">
            <a:extLst>
              <a:ext uri="{FF2B5EF4-FFF2-40B4-BE49-F238E27FC236}">
                <a16:creationId xmlns:a16="http://schemas.microsoft.com/office/drawing/2014/main" id="{5227B87D-4DC6-4D84-82E4-CFAA7DDC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常见用例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A7BD479-7457-4290-B4BA-4F35675BB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35269B-2FF1-4AB1-9DE6-B26FECB4FC68}"/>
              </a:ext>
            </a:extLst>
          </p:cNvPr>
          <p:cNvSpPr txBox="1"/>
          <p:nvPr/>
        </p:nvSpPr>
        <p:spPr>
          <a:xfrm>
            <a:off x="835203" y="13910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限速器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C77CEB-7C32-4709-B816-28B7FE915C24}"/>
              </a:ext>
            </a:extLst>
          </p:cNvPr>
          <p:cNvSpPr txBox="1"/>
          <p:nvPr/>
        </p:nvSpPr>
        <p:spPr>
          <a:xfrm>
            <a:off x="835203" y="1815862"/>
            <a:ext cx="3612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主要使用，</a:t>
            </a:r>
            <a:r>
              <a:rPr lang="en-US" altLang="zh-CN" sz="1400" b="1" dirty="0" err="1"/>
              <a:t>incr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expire</a:t>
            </a:r>
            <a:r>
              <a:rPr lang="zh-CN" altLang="en-US" sz="1400" b="1" dirty="0"/>
              <a:t>命令</a:t>
            </a:r>
            <a:endParaRPr lang="en-US" altLang="zh-CN" sz="1400" b="1" dirty="0"/>
          </a:p>
          <a:p>
            <a:r>
              <a:rPr lang="zh-CN" altLang="en-US" sz="1400" b="1" dirty="0"/>
              <a:t>通过在指定时间进行计数，限制单位时间的执行频次。</a:t>
            </a:r>
            <a:endParaRPr lang="en-US" altLang="zh-CN" sz="1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0E08C7-9387-4733-B8A0-EDA9DC9B55C4}"/>
              </a:ext>
            </a:extLst>
          </p:cNvPr>
          <p:cNvSpPr txBox="1"/>
          <p:nvPr/>
        </p:nvSpPr>
        <p:spPr>
          <a:xfrm>
            <a:off x="4727864" y="1014442"/>
            <a:ext cx="41529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FUNCTION LIMIT_API_CALL(ip)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ts = CURRENT_UNIX_TIME()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keyname = ip+":"+ts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current = GET(keyname)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IF current != NULL AND current &gt; 10 THEN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    ERROR "too many requests per second"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END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IF current == NULL THEN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    MULTI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        INCR(keyname, 1)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        EXPIRE(keyname, 1)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    EXEC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ELSE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    INCR(keyname, 1)</a:t>
            </a:r>
            <a:b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</a:b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END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444444"/>
                </a:solidFill>
                <a:effectLst/>
                <a:ea typeface="Courier New" panose="02070309020205020404" pitchFamily="49" charset="0"/>
              </a:rPr>
              <a:t>PERFORM_API_CALL()</a:t>
            </a:r>
          </a:p>
        </p:txBody>
      </p:sp>
    </p:spTree>
    <p:extLst>
      <p:ext uri="{BB962C8B-B14F-4D97-AF65-F5344CB8AC3E}">
        <p14:creationId xmlns:p14="http://schemas.microsoft.com/office/powerpoint/2010/main" val="152018224"/>
      </p:ext>
    </p:extLst>
  </p:cSld>
  <p:clrMapOvr>
    <a:masterClrMapping/>
  </p:clrMapOvr>
  <p:transition advClick="0"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6">
            <a:extLst>
              <a:ext uri="{FF2B5EF4-FFF2-40B4-BE49-F238E27FC236}">
                <a16:creationId xmlns:a16="http://schemas.microsoft.com/office/drawing/2014/main" id="{04E0ED36-945F-438C-BB52-716F46742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9699" name="矩形 7">
            <a:extLst>
              <a:ext uri="{FF2B5EF4-FFF2-40B4-BE49-F238E27FC236}">
                <a16:creationId xmlns:a16="http://schemas.microsoft.com/office/drawing/2014/main" id="{25297938-15AC-4D81-8B82-DDE1E98A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29700" name="文本框 1">
            <a:extLst>
              <a:ext uri="{FF2B5EF4-FFF2-40B4-BE49-F238E27FC236}">
                <a16:creationId xmlns:a16="http://schemas.microsoft.com/office/drawing/2014/main" id="{B0D6E5D6-55C1-4DB1-BD2A-13D3BFB83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3794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高可用架构分析</a:t>
            </a:r>
          </a:p>
        </p:txBody>
      </p:sp>
      <p:pic>
        <p:nvPicPr>
          <p:cNvPr id="29701" name="图片占位符 7">
            <a:extLst>
              <a:ext uri="{FF2B5EF4-FFF2-40B4-BE49-F238E27FC236}">
                <a16:creationId xmlns:a16="http://schemas.microsoft.com/office/drawing/2014/main" id="{48317301-2272-412D-BDDF-48587056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4850" y="1290638"/>
            <a:ext cx="41402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图片占位符 8">
            <a:extLst>
              <a:ext uri="{FF2B5EF4-FFF2-40B4-BE49-F238E27FC236}">
                <a16:creationId xmlns:a16="http://schemas.microsoft.com/office/drawing/2014/main" id="{A8640068-71DF-434D-85C3-22E6B970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3" y="3430588"/>
            <a:ext cx="41402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Group 5">
            <a:extLst>
              <a:ext uri="{FF2B5EF4-FFF2-40B4-BE49-F238E27FC236}">
                <a16:creationId xmlns:a16="http://schemas.microsoft.com/office/drawing/2014/main" id="{94FBC04D-E0BB-4025-80DF-96643F66B152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8675" y="1292225"/>
            <a:ext cx="2547938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Group 6">
            <a:extLst>
              <a:ext uri="{FF2B5EF4-FFF2-40B4-BE49-F238E27FC236}">
                <a16:creationId xmlns:a16="http://schemas.microsoft.com/office/drawing/2014/main" id="{AA36A3B2-A37C-43B2-AA50-5115C86A275D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6438" y="3432175"/>
            <a:ext cx="2543175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组合 13">
            <a:extLst>
              <a:ext uri="{FF2B5EF4-FFF2-40B4-BE49-F238E27FC236}">
                <a16:creationId xmlns:a16="http://schemas.microsoft.com/office/drawing/2014/main" id="{9869EAEB-A488-4D25-9D4F-496638FD1250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6925" y="1901825"/>
            <a:ext cx="75565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Rectangle 21">
            <a:extLst>
              <a:ext uri="{FF2B5EF4-FFF2-40B4-BE49-F238E27FC236}">
                <a16:creationId xmlns:a16="http://schemas.microsoft.com/office/drawing/2014/main" id="{C5F396E3-33A4-4D53-A2ED-8F5C6873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3284538"/>
            <a:ext cx="3167063" cy="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高可用架构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7" name="TextBox 35">
            <a:extLst>
              <a:ext uri="{FF2B5EF4-FFF2-40B4-BE49-F238E27FC236}">
                <a16:creationId xmlns:a16="http://schemas.microsoft.com/office/drawing/2014/main" id="{D6E8FA57-F720-45A3-A9AA-6EBD2793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4059238"/>
            <a:ext cx="3016250" cy="146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通过快照备份保证单例数据不丢失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通过集群方式，主从同步确保数据不丢失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8" name="AutoShape 116">
            <a:extLst>
              <a:ext uri="{FF2B5EF4-FFF2-40B4-BE49-F238E27FC236}">
                <a16:creationId xmlns:a16="http://schemas.microsoft.com/office/drawing/2014/main" id="{1A6B70BF-C34C-42A1-B45A-867571BD292C}"/>
              </a:ext>
            </a:extLst>
          </p:cNvPr>
          <p:cNvSpPr>
            <a:spLocks/>
          </p:cNvSpPr>
          <p:nvPr/>
        </p:nvSpPr>
        <p:spPr bwMode="auto">
          <a:xfrm>
            <a:off x="5321300" y="4059238"/>
            <a:ext cx="823913" cy="8223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0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0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2147483646 w 21600"/>
              <a:gd name="T83" fmla="*/ 2147483646 h 21600"/>
              <a:gd name="T84" fmla="*/ 2147483646 w 21600"/>
              <a:gd name="T85" fmla="*/ 2147483646 h 21600"/>
              <a:gd name="T86" fmla="*/ 2147483646 w 21600"/>
              <a:gd name="T87" fmla="*/ 2147483646 h 21600"/>
              <a:gd name="T88" fmla="*/ 2147483646 w 21600"/>
              <a:gd name="T89" fmla="*/ 2147483646 h 21600"/>
              <a:gd name="T90" fmla="*/ 2147483646 w 21600"/>
              <a:gd name="T91" fmla="*/ 2147483646 h 21600"/>
              <a:gd name="T92" fmla="*/ 2147483646 w 21600"/>
              <a:gd name="T93" fmla="*/ 2147483646 h 21600"/>
              <a:gd name="T94" fmla="*/ 2147483646 w 21600"/>
              <a:gd name="T95" fmla="*/ 2147483646 h 21600"/>
              <a:gd name="T96" fmla="*/ 2147483646 w 21600"/>
              <a:gd name="T97" fmla="*/ 2147483646 h 21600"/>
              <a:gd name="T98" fmla="*/ 2147483646 w 21600"/>
              <a:gd name="T99" fmla="*/ 2147483646 h 21600"/>
              <a:gd name="T100" fmla="*/ 2147483646 w 21600"/>
              <a:gd name="T101" fmla="*/ 2147483646 h 21600"/>
              <a:gd name="T102" fmla="*/ 2147483646 w 21600"/>
              <a:gd name="T103" fmla="*/ 2147483646 h 216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1600"/>
              <a:gd name="T157" fmla="*/ 0 h 21600"/>
              <a:gd name="T158" fmla="*/ 21600 w 21600"/>
              <a:gd name="T159" fmla="*/ 21600 h 2160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1600" h="21600">
                <a:moveTo>
                  <a:pt x="10806" y="0"/>
                </a:moveTo>
                <a:cubicBezTo>
                  <a:pt x="12303" y="0"/>
                  <a:pt x="13705" y="280"/>
                  <a:pt x="15013" y="844"/>
                </a:cubicBezTo>
                <a:cubicBezTo>
                  <a:pt x="16321" y="1409"/>
                  <a:pt x="17466" y="2177"/>
                  <a:pt x="18449" y="3157"/>
                </a:cubicBezTo>
                <a:cubicBezTo>
                  <a:pt x="19433" y="4134"/>
                  <a:pt x="20204" y="5278"/>
                  <a:pt x="20761" y="6588"/>
                </a:cubicBezTo>
                <a:cubicBezTo>
                  <a:pt x="21320" y="7901"/>
                  <a:pt x="21600" y="9305"/>
                  <a:pt x="21600" y="10801"/>
                </a:cubicBezTo>
                <a:cubicBezTo>
                  <a:pt x="21600" y="12295"/>
                  <a:pt x="21320" y="13699"/>
                  <a:pt x="20761" y="15009"/>
                </a:cubicBezTo>
                <a:cubicBezTo>
                  <a:pt x="20204" y="16322"/>
                  <a:pt x="19430" y="17466"/>
                  <a:pt x="18449" y="18446"/>
                </a:cubicBezTo>
                <a:cubicBezTo>
                  <a:pt x="17466" y="19423"/>
                  <a:pt x="16322" y="20194"/>
                  <a:pt x="15013" y="20756"/>
                </a:cubicBezTo>
                <a:cubicBezTo>
                  <a:pt x="13705" y="21320"/>
                  <a:pt x="12303" y="21600"/>
                  <a:pt x="10806" y="21600"/>
                </a:cubicBezTo>
                <a:cubicBezTo>
                  <a:pt x="9311" y="21600"/>
                  <a:pt x="7906" y="21320"/>
                  <a:pt x="6592" y="20756"/>
                </a:cubicBezTo>
                <a:cubicBezTo>
                  <a:pt x="5281" y="20194"/>
                  <a:pt x="4137" y="19423"/>
                  <a:pt x="3156" y="18446"/>
                </a:cubicBezTo>
                <a:cubicBezTo>
                  <a:pt x="2179" y="17466"/>
                  <a:pt x="1410" y="16322"/>
                  <a:pt x="845" y="15009"/>
                </a:cubicBezTo>
                <a:cubicBezTo>
                  <a:pt x="283" y="13699"/>
                  <a:pt x="0" y="12295"/>
                  <a:pt x="0" y="10801"/>
                </a:cubicBezTo>
                <a:cubicBezTo>
                  <a:pt x="0" y="9305"/>
                  <a:pt x="283" y="7901"/>
                  <a:pt x="845" y="6588"/>
                </a:cubicBezTo>
                <a:cubicBezTo>
                  <a:pt x="1410" y="5278"/>
                  <a:pt x="2181" y="4134"/>
                  <a:pt x="3156" y="3157"/>
                </a:cubicBezTo>
                <a:cubicBezTo>
                  <a:pt x="4137" y="2177"/>
                  <a:pt x="5281" y="1409"/>
                  <a:pt x="6592" y="844"/>
                </a:cubicBezTo>
                <a:cubicBezTo>
                  <a:pt x="7906" y="280"/>
                  <a:pt x="9311" y="0"/>
                  <a:pt x="10806" y="0"/>
                </a:cubicBezTo>
                <a:moveTo>
                  <a:pt x="10806" y="18358"/>
                </a:moveTo>
                <a:cubicBezTo>
                  <a:pt x="11862" y="18358"/>
                  <a:pt x="12846" y="18158"/>
                  <a:pt x="13756" y="17762"/>
                </a:cubicBezTo>
                <a:cubicBezTo>
                  <a:pt x="14666" y="17364"/>
                  <a:pt x="15462" y="16825"/>
                  <a:pt x="16152" y="16141"/>
                </a:cubicBezTo>
                <a:cubicBezTo>
                  <a:pt x="16839" y="15455"/>
                  <a:pt x="17378" y="14656"/>
                  <a:pt x="17774" y="13747"/>
                </a:cubicBezTo>
                <a:cubicBezTo>
                  <a:pt x="18170" y="12837"/>
                  <a:pt x="18370" y="11855"/>
                  <a:pt x="18370" y="10801"/>
                </a:cubicBezTo>
                <a:cubicBezTo>
                  <a:pt x="18370" y="9745"/>
                  <a:pt x="18172" y="8763"/>
                  <a:pt x="17774" y="7853"/>
                </a:cubicBezTo>
                <a:cubicBezTo>
                  <a:pt x="17375" y="6944"/>
                  <a:pt x="16839" y="6148"/>
                  <a:pt x="16152" y="5459"/>
                </a:cubicBezTo>
                <a:cubicBezTo>
                  <a:pt x="15465" y="4775"/>
                  <a:pt x="14666" y="4236"/>
                  <a:pt x="13750" y="3838"/>
                </a:cubicBezTo>
                <a:cubicBezTo>
                  <a:pt x="12835" y="3442"/>
                  <a:pt x="11851" y="3242"/>
                  <a:pt x="10806" y="3242"/>
                </a:cubicBezTo>
                <a:cubicBezTo>
                  <a:pt x="9752" y="3242"/>
                  <a:pt x="8765" y="3442"/>
                  <a:pt x="7850" y="3838"/>
                </a:cubicBezTo>
                <a:cubicBezTo>
                  <a:pt x="6934" y="4236"/>
                  <a:pt x="6138" y="4775"/>
                  <a:pt x="5457" y="5459"/>
                </a:cubicBezTo>
                <a:cubicBezTo>
                  <a:pt x="4776" y="6148"/>
                  <a:pt x="4236" y="6944"/>
                  <a:pt x="3840" y="7853"/>
                </a:cubicBezTo>
                <a:cubicBezTo>
                  <a:pt x="3442" y="8763"/>
                  <a:pt x="3244" y="9745"/>
                  <a:pt x="3244" y="10801"/>
                </a:cubicBezTo>
                <a:cubicBezTo>
                  <a:pt x="3244" y="11855"/>
                  <a:pt x="3442" y="12837"/>
                  <a:pt x="3840" y="13747"/>
                </a:cubicBezTo>
                <a:cubicBezTo>
                  <a:pt x="4239" y="14656"/>
                  <a:pt x="4776" y="15455"/>
                  <a:pt x="5457" y="16141"/>
                </a:cubicBezTo>
                <a:cubicBezTo>
                  <a:pt x="6135" y="16825"/>
                  <a:pt x="6932" y="17364"/>
                  <a:pt x="7850" y="17762"/>
                </a:cubicBezTo>
                <a:cubicBezTo>
                  <a:pt x="8765" y="18158"/>
                  <a:pt x="9752" y="18358"/>
                  <a:pt x="10806" y="18358"/>
                </a:cubicBezTo>
                <a:moveTo>
                  <a:pt x="14538" y="10801"/>
                </a:moveTo>
                <a:cubicBezTo>
                  <a:pt x="14835" y="10801"/>
                  <a:pt x="15089" y="10906"/>
                  <a:pt x="15304" y="11118"/>
                </a:cubicBezTo>
                <a:cubicBezTo>
                  <a:pt x="15513" y="11332"/>
                  <a:pt x="15618" y="11584"/>
                  <a:pt x="15618" y="11883"/>
                </a:cubicBezTo>
                <a:lnTo>
                  <a:pt x="15618" y="12965"/>
                </a:lnTo>
                <a:cubicBezTo>
                  <a:pt x="15618" y="13261"/>
                  <a:pt x="15513" y="13515"/>
                  <a:pt x="15304" y="13727"/>
                </a:cubicBezTo>
                <a:cubicBezTo>
                  <a:pt x="15090" y="13939"/>
                  <a:pt x="14835" y="14043"/>
                  <a:pt x="14538" y="14043"/>
                </a:cubicBezTo>
                <a:lnTo>
                  <a:pt x="9670" y="14043"/>
                </a:lnTo>
                <a:cubicBezTo>
                  <a:pt x="9373" y="14043"/>
                  <a:pt x="9116" y="13939"/>
                  <a:pt x="8904" y="13727"/>
                </a:cubicBezTo>
                <a:cubicBezTo>
                  <a:pt x="8692" y="13515"/>
                  <a:pt x="8587" y="13261"/>
                  <a:pt x="8587" y="12965"/>
                </a:cubicBezTo>
                <a:lnTo>
                  <a:pt x="8587" y="6676"/>
                </a:lnTo>
                <a:cubicBezTo>
                  <a:pt x="8587" y="6379"/>
                  <a:pt x="8692" y="6125"/>
                  <a:pt x="8904" y="5916"/>
                </a:cubicBezTo>
                <a:cubicBezTo>
                  <a:pt x="9113" y="5699"/>
                  <a:pt x="9370" y="5594"/>
                  <a:pt x="9670" y="5594"/>
                </a:cubicBezTo>
                <a:lnTo>
                  <a:pt x="10752" y="5594"/>
                </a:lnTo>
                <a:cubicBezTo>
                  <a:pt x="11066" y="5594"/>
                  <a:pt x="11323" y="5699"/>
                  <a:pt x="11521" y="5916"/>
                </a:cubicBezTo>
                <a:cubicBezTo>
                  <a:pt x="11718" y="6125"/>
                  <a:pt x="11817" y="6379"/>
                  <a:pt x="11817" y="6676"/>
                </a:cubicBezTo>
                <a:lnTo>
                  <a:pt x="11817" y="10801"/>
                </a:lnTo>
                <a:lnTo>
                  <a:pt x="14538" y="10801"/>
                </a:lnTo>
                <a:close/>
                <a:moveTo>
                  <a:pt x="14538" y="10801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 advClick="0"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6">
            <a:extLst>
              <a:ext uri="{FF2B5EF4-FFF2-40B4-BE49-F238E27FC236}">
                <a16:creationId xmlns:a16="http://schemas.microsoft.com/office/drawing/2014/main" id="{45E11567-D652-4B88-963D-85A1B87C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35843" name="矩形 7">
            <a:extLst>
              <a:ext uri="{FF2B5EF4-FFF2-40B4-BE49-F238E27FC236}">
                <a16:creationId xmlns:a16="http://schemas.microsoft.com/office/drawing/2014/main" id="{21E51E52-5A56-43DB-8BF0-0BD12037C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0564E"/>
              </a:solidFill>
            </a:endParaRPr>
          </a:p>
        </p:txBody>
      </p:sp>
      <p:sp>
        <p:nvSpPr>
          <p:cNvPr id="35844" name="文本框 1">
            <a:extLst>
              <a:ext uri="{FF2B5EF4-FFF2-40B4-BE49-F238E27FC236}">
                <a16:creationId xmlns:a16="http://schemas.microsoft.com/office/drawing/2014/main" id="{B7440A2F-CE04-436B-8E7D-E953E22AD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集群方案之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CA93753-BB18-4F1A-9DDF-29BF6BD0E9F4}"/>
              </a:ext>
            </a:extLst>
          </p:cNvPr>
          <p:cNvSpPr>
            <a:spLocks/>
          </p:cNvSpPr>
          <p:nvPr/>
        </p:nvSpPr>
        <p:spPr bwMode="auto">
          <a:xfrm flipH="1">
            <a:off x="9969500" y="4489450"/>
            <a:ext cx="2222500" cy="2368550"/>
          </a:xfrm>
          <a:prstGeom prst="rtTriangle">
            <a:avLst/>
          </a:prstGeom>
          <a:solidFill>
            <a:srgbClr val="FFB7AF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n-US" sz="29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pic>
        <p:nvPicPr>
          <p:cNvPr id="38" name="Picture 2" descr="Redis哨兵模式">
            <a:extLst>
              <a:ext uri="{FF2B5EF4-FFF2-40B4-BE49-F238E27FC236}">
                <a16:creationId xmlns:a16="http://schemas.microsoft.com/office/drawing/2014/main" id="{B87AF13B-8CBF-4EA3-8E55-D09362376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296"/>
            <a:ext cx="6303671" cy="501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53">
            <a:extLst>
              <a:ext uri="{FF2B5EF4-FFF2-40B4-BE49-F238E27FC236}">
                <a16:creationId xmlns:a16="http://schemas.microsoft.com/office/drawing/2014/main" id="{9096CB4F-B5D6-49E1-B614-C67E21752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9969" y="2758780"/>
            <a:ext cx="550863" cy="550863"/>
          </a:xfrm>
          <a:prstGeom prst="ellipse">
            <a:avLst/>
          </a:prstGeom>
          <a:solidFill>
            <a:srgbClr val="00B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FontAwesome"/>
            </a:endParaRPr>
          </a:p>
        </p:txBody>
      </p:sp>
      <p:sp>
        <p:nvSpPr>
          <p:cNvPr id="40" name="Oval 54">
            <a:extLst>
              <a:ext uri="{FF2B5EF4-FFF2-40B4-BE49-F238E27FC236}">
                <a16:creationId xmlns:a16="http://schemas.microsoft.com/office/drawing/2014/main" id="{69747C35-9E58-44AB-B4E8-D446616B8F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9969" y="3679825"/>
            <a:ext cx="550863" cy="552450"/>
          </a:xfrm>
          <a:prstGeom prst="ellipse">
            <a:avLst/>
          </a:prstGeom>
          <a:solidFill>
            <a:srgbClr val="71C1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FontAwesome"/>
            </a:endParaRPr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id="{6AC3E30E-103C-4FC3-A607-6AF2806109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9969" y="4889500"/>
            <a:ext cx="550863" cy="552450"/>
          </a:xfrm>
          <a:prstGeom prst="ellipse">
            <a:avLst/>
          </a:prstGeom>
          <a:solidFill>
            <a:srgbClr val="00CF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33745"/>
              </a:solidFill>
              <a:latin typeface="FontAwesome"/>
            </a:endParaRPr>
          </a:p>
        </p:txBody>
      </p:sp>
      <p:grpSp>
        <p:nvGrpSpPr>
          <p:cNvPr id="42" name="组合 9">
            <a:extLst>
              <a:ext uri="{FF2B5EF4-FFF2-40B4-BE49-F238E27FC236}">
                <a16:creationId xmlns:a16="http://schemas.microsoft.com/office/drawing/2014/main" id="{8DB1C03F-321D-4C1B-8D1E-E4C4C760AB81}"/>
              </a:ext>
            </a:extLst>
          </p:cNvPr>
          <p:cNvGrpSpPr>
            <a:grpSpLocks/>
          </p:cNvGrpSpPr>
          <p:nvPr/>
        </p:nvGrpSpPr>
        <p:grpSpPr bwMode="auto">
          <a:xfrm>
            <a:off x="6727682" y="2760368"/>
            <a:ext cx="2886075" cy="702343"/>
            <a:chOff x="0" y="0"/>
            <a:chExt cx="2444641" cy="701274"/>
          </a:xfrm>
        </p:grpSpPr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E827157-B3D8-4E59-A295-09F8CF19C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920042" cy="36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监控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F18BED0F-8E8C-4C88-AB60-19E0A9881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344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观察用例是否正常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12">
            <a:extLst>
              <a:ext uri="{FF2B5EF4-FFF2-40B4-BE49-F238E27FC236}">
                <a16:creationId xmlns:a16="http://schemas.microsoft.com/office/drawing/2014/main" id="{F4347D7B-5E03-4526-9488-92DD40A5FC92}"/>
              </a:ext>
            </a:extLst>
          </p:cNvPr>
          <p:cNvGrpSpPr>
            <a:grpSpLocks/>
          </p:cNvGrpSpPr>
          <p:nvPr/>
        </p:nvGrpSpPr>
        <p:grpSpPr bwMode="auto">
          <a:xfrm>
            <a:off x="6727682" y="3679825"/>
            <a:ext cx="2886075" cy="702344"/>
            <a:chOff x="0" y="0"/>
            <a:chExt cx="2444641" cy="701273"/>
          </a:xfrm>
        </p:grpSpPr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8940C1B0-02C5-45D0-87E3-E83CB7C92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920042" cy="368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通知</a:t>
              </a: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0E445B3B-8BFC-44ED-B512-726B14884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344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通知管理员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15">
            <a:extLst>
              <a:ext uri="{FF2B5EF4-FFF2-40B4-BE49-F238E27FC236}">
                <a16:creationId xmlns:a16="http://schemas.microsoft.com/office/drawing/2014/main" id="{F28A1D29-64D9-4BAB-9F52-95A6D0C8AE0D}"/>
              </a:ext>
            </a:extLst>
          </p:cNvPr>
          <p:cNvGrpSpPr>
            <a:grpSpLocks/>
          </p:cNvGrpSpPr>
          <p:nvPr/>
        </p:nvGrpSpPr>
        <p:grpSpPr bwMode="auto">
          <a:xfrm>
            <a:off x="6734032" y="4889500"/>
            <a:ext cx="4398096" cy="1504373"/>
            <a:chOff x="0" y="0"/>
            <a:chExt cx="2444641" cy="2099522"/>
          </a:xfrm>
        </p:grpSpPr>
        <p:sp>
          <p:nvSpPr>
            <p:cNvPr id="49" name="TextBox 15">
              <a:extLst>
                <a:ext uri="{FF2B5EF4-FFF2-40B4-BE49-F238E27FC236}">
                  <a16:creationId xmlns:a16="http://schemas.microsoft.com/office/drawing/2014/main" id="{4A9B7D18-6FD8-4FF8-88EA-5C2E8E544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914663" cy="368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故障转移</a:t>
              </a:r>
            </a:p>
          </p:txBody>
        </p:sp>
        <p:sp>
          <p:nvSpPr>
            <p:cNvPr id="50" name="TextBox 16">
              <a:extLst>
                <a:ext uri="{FF2B5EF4-FFF2-40B4-BE49-F238E27FC236}">
                  <a16:creationId xmlns:a16="http://schemas.microsoft.com/office/drawing/2014/main" id="{F50FFA4C-A201-46FD-B0D8-97B8DE985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1742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如果一个主节点没有按照预期工作，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Sentinel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会开始故障转移过程，把一个从节点提升为主节点，并重新配置其他的从节点使用新的主节点，使用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服务的应用程序在连接的时候也被通知新的地址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Box 15">
            <a:extLst>
              <a:ext uri="{FF2B5EF4-FFF2-40B4-BE49-F238E27FC236}">
                <a16:creationId xmlns:a16="http://schemas.microsoft.com/office/drawing/2014/main" id="{97362734-3120-436D-B510-398289E4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69" y="788988"/>
            <a:ext cx="2666932" cy="46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Redis Sentinel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E3CB2E-406B-4E2B-AC0F-F57ADDACE3E9}"/>
              </a:ext>
            </a:extLst>
          </p:cNvPr>
          <p:cNvSpPr txBox="1"/>
          <p:nvPr/>
        </p:nvSpPr>
        <p:spPr>
          <a:xfrm>
            <a:off x="5974092" y="1357563"/>
            <a:ext cx="509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哨兵模式，通过一个独立的集群来管理</a:t>
            </a:r>
            <a:r>
              <a:rPr lang="en-US" altLang="zh-CN" dirty="0" err="1"/>
              <a:t>redis</a:t>
            </a:r>
            <a:r>
              <a:rPr lang="zh-CN" altLang="en-US" dirty="0"/>
              <a:t>集群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8815529E-87DA-438D-A97F-BF09F3D11E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7682" y="1837465"/>
            <a:ext cx="550863" cy="550863"/>
          </a:xfrm>
          <a:prstGeom prst="ellipse">
            <a:avLst/>
          </a:prstGeom>
          <a:solidFill>
            <a:srgbClr val="00B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rgbClr val="FFFFFF"/>
              </a:solidFill>
              <a:latin typeface="FontAwesome"/>
            </a:endParaRPr>
          </a:p>
        </p:txBody>
      </p:sp>
      <p:grpSp>
        <p:nvGrpSpPr>
          <p:cNvPr id="54" name="组合 9">
            <a:extLst>
              <a:ext uri="{FF2B5EF4-FFF2-40B4-BE49-F238E27FC236}">
                <a16:creationId xmlns:a16="http://schemas.microsoft.com/office/drawing/2014/main" id="{FC7FA576-5EB1-465F-81D0-4039C833EF8D}"/>
              </a:ext>
            </a:extLst>
          </p:cNvPr>
          <p:cNvGrpSpPr>
            <a:grpSpLocks/>
          </p:cNvGrpSpPr>
          <p:nvPr/>
        </p:nvGrpSpPr>
        <p:grpSpPr bwMode="auto">
          <a:xfrm>
            <a:off x="6755395" y="1839053"/>
            <a:ext cx="2886075" cy="702343"/>
            <a:chOff x="0" y="0"/>
            <a:chExt cx="2444641" cy="701274"/>
          </a:xfrm>
        </p:grpSpPr>
        <p:sp>
          <p:nvSpPr>
            <p:cNvPr id="55" name="TextBox 15">
              <a:extLst>
                <a:ext uri="{FF2B5EF4-FFF2-40B4-BE49-F238E27FC236}">
                  <a16:creationId xmlns:a16="http://schemas.microsoft.com/office/drawing/2014/main" id="{4BB0CA63-7C32-4893-B7BC-07991630A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920042" cy="36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配置</a:t>
              </a:r>
            </a:p>
          </p:txBody>
        </p:sp>
        <p:sp>
          <p:nvSpPr>
            <p:cNvPr id="56" name="TextBox 16">
              <a:extLst>
                <a:ext uri="{FF2B5EF4-FFF2-40B4-BE49-F238E27FC236}">
                  <a16:creationId xmlns:a16="http://schemas.microsoft.com/office/drawing/2014/main" id="{332A295B-04A9-48A2-AF39-3D7AB1BEB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344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统一提供集群的配置服务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advClick="0" advTm="3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扁平化创意通用PPT模板"/>
</p:tagLst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Pages>0</Pages>
  <Words>894</Words>
  <Characters>0</Characters>
  <Application>Microsoft Office PowerPoint</Application>
  <DocSecurity>0</DocSecurity>
  <PresentationFormat>宽屏</PresentationFormat>
  <Lines>0</Lines>
  <Paragraphs>135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-apple-system</vt:lpstr>
      <vt:lpstr>FontAwesome</vt:lpstr>
      <vt:lpstr>Gill Sans</vt:lpstr>
      <vt:lpstr>Helvetica Neue</vt:lpstr>
      <vt:lpstr>微软雅黑</vt:lpstr>
      <vt:lpstr>Arial</vt:lpstr>
      <vt:lpstr>Calibri</vt:lpstr>
      <vt:lpstr>Calibri Light</vt:lpstr>
      <vt:lpstr>Open Sans Light</vt:lpstr>
      <vt:lpstr>Roboto Medium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扁平化创意通用PPT模板</dc:title>
  <dc:creator>第一PPT</dc:creator>
  <cp:keywords>www.1ppt.com</cp:keywords>
  <dc:description>www.1ppt.com</dc:description>
  <cp:lastModifiedBy>hu frank</cp:lastModifiedBy>
  <cp:revision>83</cp:revision>
  <dcterms:created xsi:type="dcterms:W3CDTF">2015-03-24T11:43:26Z</dcterms:created>
  <dcterms:modified xsi:type="dcterms:W3CDTF">2022-04-16T16:12:36Z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