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1" y="4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8A5D80-FEB8-9B36-4FAA-541FDA6B1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4BFE86-AA2D-7909-B515-F9A8A1127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B85AD7-B20C-6074-D61E-1F0FBBF4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32A-FF12-43BE-93EE-B34AA89035D7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6AA5DD-0872-42BD-AE0F-77392FE4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34F036-FCD2-5248-9021-F83B8985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358-82F5-4639-9D97-FAB95C17B1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94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C9E7C-B218-3C06-D9AD-86F0703E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B05C8E-21CF-4180-0829-E057DFCC5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17DB88-64B2-FAE6-D9AB-EE10D345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32A-FF12-43BE-93EE-B34AA89035D7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2892C3-D37A-6529-D0AB-5D645214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197C-BC57-D9D4-F97B-32AD744B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358-82F5-4639-9D97-FAB95C17B1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8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C09BDA-BB04-8745-4D73-B81B401C5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1180DC-52BD-FA02-06E2-6DA8D77FB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61380-39BF-C54A-0918-9D8A8298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32A-FF12-43BE-93EE-B34AA89035D7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9E326-12BF-0EF2-B6E7-EACF4F2E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C5D62-F948-F7C0-E434-226E9524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358-82F5-4639-9D97-FAB95C17B1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72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DC104-C6F4-B45F-BA7E-8AB12DAA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3EBB87-DD50-23A3-04AE-09BB04FD4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07A54B-8B6C-843A-BDD2-B6B2451A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32A-FF12-43BE-93EE-B34AA89035D7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2FF67-6891-171D-852D-F068E6F5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58A73-EF53-A8B7-013C-D6A8D849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358-82F5-4639-9D97-FAB95C17B1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43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AF3262-698E-8C93-C3AA-B611B195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4278B8-F7DC-BD24-B1F6-B1B0AD7A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B05AC3-2811-F845-ED52-53F1587B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32A-FF12-43BE-93EE-B34AA89035D7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3DBF94-9D38-8B3D-3814-5819FDDD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91922D-692E-074B-C283-9F179E17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358-82F5-4639-9D97-FAB95C17B1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74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30375-BF69-4EE1-A99C-FC3A1C5D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E7A227-1FB2-CECF-031A-295E2BC3D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19EA28-E855-C08A-485A-9D8F51DB6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5A24C9-3958-29B8-201C-DDCE0FD3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32A-FF12-43BE-93EE-B34AA89035D7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CD3BD8-8F33-A33F-AE0B-6F59268C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7A3CB4-E927-2D4F-4B29-A5887829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358-82F5-4639-9D97-FAB95C17B1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95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D2275-C7CE-912C-687E-F86A146E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948087-8D3C-F75B-8DA8-850C81673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5D70F9-D741-8A34-1685-31589D88B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50C272-409C-908B-B8B5-10AAFD7CF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C61D8CD-8723-CB8E-5BFD-84B7D39B7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F76A12B-8DB5-707E-7537-8CAB0624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32A-FF12-43BE-93EE-B34AA89035D7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3C91B5-5CC0-7250-C696-A04867CC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EE430B-4941-8BBC-2E55-27FB0F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358-82F5-4639-9D97-FAB95C17B1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5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E46A7-0961-966B-1387-0ABA409A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79FBA2-A0D1-E64E-A4EE-B961BE60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32A-FF12-43BE-93EE-B34AA89035D7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09F612-3162-ED00-519A-26B7BC39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DA5CC1-CDCA-75CD-7772-45A448A2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358-82F5-4639-9D97-FAB95C17B1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6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76F971-972B-DFC1-12EA-A66E16EB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32A-FF12-43BE-93EE-B34AA89035D7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3A74AC-0CB2-C768-A5F2-FCE58527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200BD4-B9DE-EEA2-16EB-AFC4D781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358-82F5-4639-9D97-FAB95C17B1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74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2DD21-41B9-0E09-D4F3-4E2100E7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92636-C37E-8F58-4E06-93DE2CB32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652F15-6B21-FEF2-77EF-F4CA00E5B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200C78-CB01-280E-8A96-9444C9A3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32A-FF12-43BE-93EE-B34AA89035D7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8704DC-077F-3886-E8F1-E05E8254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B0FF7B-1476-A2D1-F6FE-22885E23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358-82F5-4639-9D97-FAB95C17B1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15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92A80-60B0-24A0-1E43-63CAC685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7E7131-BBA4-EDEE-F660-E71A4DE78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7FA86A-89B7-7977-E42B-CAAE2C1A8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4B05CB-20D2-B782-11FB-EE874388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B32A-FF12-43BE-93EE-B34AA89035D7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602B46-58B3-9665-6C43-23BCF292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7F0F99-6930-7DB9-4842-34442A12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4358-82F5-4639-9D97-FAB95C17B1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8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562570-E028-DAC6-227E-B6AE0CA0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DED56D-A0B8-62B4-1AC5-06283E0C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5CC7B1-49EC-3FD2-DF90-388215688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B32A-FF12-43BE-93EE-B34AA89035D7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1102E0-0228-3409-3F77-352E672BE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58A37D-852C-276B-CD2F-9F18872CB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4358-82F5-4639-9D97-FAB95C17B1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55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808662FC-2716-F566-5A52-B6D50D046B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3096114"/>
                  </p:ext>
                </p:extLst>
              </p:nvPr>
            </p:nvGraphicFramePr>
            <p:xfrm>
              <a:off x="3349172" y="2189236"/>
              <a:ext cx="4572000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9568271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9552525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23148674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1511610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6577311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676653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07006285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12959169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39306540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3667261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kumimoji="1" lang="en-US" altLang="ja-JP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2119719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564436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⋰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410427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103726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817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808662FC-2716-F566-5A52-B6D50D046B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3096114"/>
                  </p:ext>
                </p:extLst>
              </p:nvPr>
            </p:nvGraphicFramePr>
            <p:xfrm>
              <a:off x="3349172" y="2189236"/>
              <a:ext cx="4572000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9568271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95525259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23148674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1511610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65773118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7676653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07006285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12959169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39306540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3667261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kumimoji="1" lang="en-US" altLang="ja-JP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8675" r="-198675" b="-409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2119719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901333" b="-3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333" t="-100000" b="-3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564436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97368" r="-901333" b="-2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1333" t="-197368" r="-200000" b="-2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410427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1333" r="-901333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1333" t="-301333" r="-300000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103726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1333" r="-901333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401333" r="-601333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817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381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＠ てりーむ</dc:creator>
  <cp:lastModifiedBy>＠ てりーむ</cp:lastModifiedBy>
  <cp:revision>1</cp:revision>
  <dcterms:created xsi:type="dcterms:W3CDTF">2023-01-10T12:29:46Z</dcterms:created>
  <dcterms:modified xsi:type="dcterms:W3CDTF">2023-01-10T12:34:13Z</dcterms:modified>
</cp:coreProperties>
</file>