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EFD0-9E71-F886-0C0D-57390317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52AFA-0A19-8290-8AA7-1758BA8E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338B-A230-7EC4-8ED1-51B16F6C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DFB1-8848-B196-E2B8-C27337B0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FE66-8252-3E8C-D1A1-AAABBE69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7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FA9-578A-9989-8F30-FA1A3BC1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2BE5B-E7AC-5EE5-C6EB-9C5B295A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5F75-2415-DC58-FE20-B53E929A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B6A0-77D0-E571-98FA-B9419D33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0C63-B64F-D337-C900-3946360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C2F4D-7A95-C896-7770-9AE6996CB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DABF-D4BF-06D9-38C9-B54571450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D588-ADA9-0A74-0B94-995BF9B9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539C-6131-B5E5-8CC3-F481D1C1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13A7-E32D-87A6-4CAE-E5DF2287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FCDF-8B6C-ACBD-D34A-B6ECA2B0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51-7B19-B009-23AC-08FE45E1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0D4B-8B71-A09C-6AB3-E458B841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F38A-E7C5-7340-A865-2ACA8515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63AD-A373-3C12-A2A0-26F3CD4A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E2EA-86C5-FE6E-D8BD-6AB9556C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58FB-A2E1-9121-4596-F60C969C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65ED-ABF0-294C-8058-F7E853E9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CB51C-2149-365C-AEC6-AA134E94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1813-0276-C540-4803-BB8C7BF4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1338-2C17-982A-7C17-1E8A89A9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1F84-346D-7DE6-EFC9-575289F23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7CF3E-BF56-CB9A-5052-5E992785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1F8D-DDB9-034C-3C90-7C8A44A7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2849-D0AD-8094-E041-1C822646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D087-FFE4-265C-BC00-C41D512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788A-DA1F-CAE1-D718-B380B15B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D004-2615-FE72-8878-5359A0F3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10461-AC27-6500-7FAB-82D9B264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9A75F-57C4-BFD7-8EA5-0DE5F6FD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145CC-1E41-246D-201F-89BDCCE17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A81DD-D595-311A-EDD6-7D257778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2B5FC-87D0-B1B7-81A6-0FF06D39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5D254-750F-727E-38E6-78225D42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47F-80A3-93CF-8E46-5FE8E47A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B4DD1-577D-E349-A704-15509295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953B-F9E1-9A94-079A-924CADDC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19E70-37D3-6840-A2E0-1C0BBFFD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11C75-2E9B-1F4C-74C8-3B137154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18EB-43EA-2258-D4B1-7D4A9DC0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C281D-946C-9688-DDC9-C0EAAFDB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7194-54F2-6552-F2ED-CC41079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4EEC-3DCC-3BD4-C93B-07025B63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B5E55-AEC7-CA60-BDE4-B73D7C88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EAAD-8476-119A-8486-CB7EB47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01A06-C65E-10D3-2FE6-30D0B56D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7639-15E3-B8CA-0198-2BCB08C2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999B-A706-4F8B-5026-DD627EAB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70E64-BF11-6880-AF02-94F236923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6CD64-CE3F-1CAC-18A8-54680C2C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3F37A-080D-85F4-DF8B-F338498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FC315-585D-D94E-C92B-DE83311A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53FC-B86A-1035-CDE2-68A7187E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B8460-490E-E7F8-2F0E-535FE533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E1F1C-1EB4-28CB-40AC-721F4B1C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2B6B-39A1-E454-4B3C-E49EDCCF3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6D3C-69D7-40F2-9C05-C30389AC799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371F-A7FF-08BC-219E-3AE4C18A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792E-6B71-5566-2C0D-DCD34B56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49E-7DF9-4EE3-9E23-F64DE8596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19B81-5F88-AC28-5EB5-84F2233C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49" y="0"/>
            <a:ext cx="490809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A15E48-2B2E-4C22-FD0C-067E65153DC3}"/>
              </a:ext>
            </a:extLst>
          </p:cNvPr>
          <p:cNvSpPr/>
          <p:nvPr/>
        </p:nvSpPr>
        <p:spPr>
          <a:xfrm>
            <a:off x="3689578" y="485775"/>
            <a:ext cx="1901597" cy="8667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7BA02F-7980-77D7-8B77-5754D0451B2D}"/>
              </a:ext>
            </a:extLst>
          </p:cNvPr>
          <p:cNvCxnSpPr/>
          <p:nvPr/>
        </p:nvCxnSpPr>
        <p:spPr>
          <a:xfrm flipH="1">
            <a:off x="5591175" y="585103"/>
            <a:ext cx="54292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9B7443-900F-0828-12ED-EBBA512ADE19}"/>
              </a:ext>
            </a:extLst>
          </p:cNvPr>
          <p:cNvSpPr txBox="1"/>
          <p:nvPr/>
        </p:nvSpPr>
        <p:spPr>
          <a:xfrm>
            <a:off x="6095997" y="391372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Waiting List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75C12-664C-8B88-942B-CBD54590546A}"/>
              </a:ext>
            </a:extLst>
          </p:cNvPr>
          <p:cNvSpPr/>
          <p:nvPr/>
        </p:nvSpPr>
        <p:spPr>
          <a:xfrm>
            <a:off x="7600950" y="476249"/>
            <a:ext cx="930047" cy="885783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019ACE-3B58-F308-63B6-E9946F37E16B}"/>
              </a:ext>
            </a:extLst>
          </p:cNvPr>
          <p:cNvCxnSpPr>
            <a:cxnSpLocks/>
          </p:cNvCxnSpPr>
          <p:nvPr/>
        </p:nvCxnSpPr>
        <p:spPr>
          <a:xfrm>
            <a:off x="7058025" y="830198"/>
            <a:ext cx="54292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1BD3CF-4AAF-6815-5DAA-EDCD11BDB0D5}"/>
              </a:ext>
            </a:extLst>
          </p:cNvPr>
          <p:cNvSpPr txBox="1"/>
          <p:nvPr/>
        </p:nvSpPr>
        <p:spPr>
          <a:xfrm>
            <a:off x="5837125" y="64692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Targets 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AA9933-8E3D-EAE1-FE45-D7000E54867C}"/>
              </a:ext>
            </a:extLst>
          </p:cNvPr>
          <p:cNvSpPr/>
          <p:nvPr/>
        </p:nvSpPr>
        <p:spPr>
          <a:xfrm>
            <a:off x="3689578" y="1408719"/>
            <a:ext cx="4841419" cy="458250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6A50-6990-860A-7D8A-A399F0517A8E}"/>
              </a:ext>
            </a:extLst>
          </p:cNvPr>
          <p:cNvSpPr txBox="1"/>
          <p:nvPr/>
        </p:nvSpPr>
        <p:spPr>
          <a:xfrm>
            <a:off x="5610225" y="901274"/>
            <a:ext cx="1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Game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Area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8AC2B0-7A80-0CCE-B429-3702B30EC7C8}"/>
              </a:ext>
            </a:extLst>
          </p:cNvPr>
          <p:cNvCxnSpPr>
            <a:cxnSpLocks/>
          </p:cNvCxnSpPr>
          <p:nvPr/>
        </p:nvCxnSpPr>
        <p:spPr>
          <a:xfrm>
            <a:off x="6805613" y="1085747"/>
            <a:ext cx="457200" cy="304800"/>
          </a:xfrm>
          <a:prstGeom prst="bentConnector3">
            <a:avLst>
              <a:gd name="adj1" fmla="val 9791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1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Caglar Terzi</dc:creator>
  <cp:lastModifiedBy>Caglar Terzi</cp:lastModifiedBy>
  <cp:revision>3</cp:revision>
  <dcterms:created xsi:type="dcterms:W3CDTF">2022-06-09T15:02:00Z</dcterms:created>
  <dcterms:modified xsi:type="dcterms:W3CDTF">2022-06-09T15:17:48Z</dcterms:modified>
</cp:coreProperties>
</file>