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04D9E-DD4C-40FA-8E3B-A8E1BBCB7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A4011D-BDDA-403F-AE1B-52976D4D8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944F6-8F6D-482A-AB81-4D67004F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1B52-202E-4162-A42E-3EA305E5FC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03A70-0A6E-4844-B427-5AE0E0AB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7AF2-D660-4424-859A-0E273151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7743-F780-4BFE-B706-A71E3685D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8B6BB-6DA1-4DC7-9507-BB42B12A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E1782-A5EE-4CD4-8DF1-216911EE3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99FB6-654C-4B39-8203-F0FEC692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1B52-202E-4162-A42E-3EA305E5FC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087EB-1010-4E4E-A9E3-7DAA1F78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D2ECD-FF02-4FB1-B3F4-1C7C4DB1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7743-F780-4BFE-B706-A71E3685D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6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B3694C-D735-40BD-B3DD-EA1448632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9FE23D-F477-4BC4-ACD7-F7FC17D50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6D235-C0D0-4DDF-86F6-A30C5EBD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1B52-202E-4162-A42E-3EA305E5FC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E8DE1-C09C-4FE9-B91C-B6E8DAB5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399AF-7D7B-4D91-B5C5-67F476FF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7743-F780-4BFE-B706-A71E3685D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3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BF4AE-A6D8-40F0-8508-0270A075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6DEE-CBB4-443A-9F42-670B417E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ED4B9-F69C-43E9-B4B5-1823B5B6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1B52-202E-4162-A42E-3EA305E5FC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E4EE0-C65B-49C5-82C3-004BA9A4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6EBB5-AFE8-4B62-BB98-AAB47471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7743-F780-4BFE-B706-A71E3685D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7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DEC18-DDA3-4709-BF0C-E113AE9C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7B2D4-D2E9-4365-A16D-B1F6830A0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B3AA8-5DBB-4B92-95E4-986F3086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1B52-202E-4162-A42E-3EA305E5FC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1E56D-DDA7-4BF3-8398-DB583B8F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CD329-1171-4F10-9DFD-109C928C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7743-F780-4BFE-B706-A71E3685D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7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40C0D-033A-4AC2-893F-89CA07AF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D7223-C5B7-449E-BB21-E8970EC6F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9E362C-9F98-4103-8445-145375C88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C25F3-F53B-4D6C-B708-387BE50F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1B52-202E-4162-A42E-3EA305E5FC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DD431-8B51-4F94-B524-4C6B11B5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A0E7A-A786-4D65-914B-06212730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7743-F780-4BFE-B706-A71E3685D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1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5DE8D-B384-4644-B498-E26D035C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3DD72-BA7A-4806-8A7A-597DCD80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B198B3-6C72-4BCC-AC04-A368D6163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AB630-2FF0-4C22-AD9C-8D11A8267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FA326-1570-42ED-926D-1D9A9E44D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AA39CE-14EC-4B22-ABAA-1F15B5EF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1B52-202E-4162-A42E-3EA305E5FC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310465-062D-4D03-A2F2-BD333DD7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906B9-1B2D-4C79-9E5C-667FD7F2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7743-F780-4BFE-B706-A71E3685D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C2B3E-B59B-4B48-8774-29B3D15A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6C24D2-85AA-44D3-A96A-E9FF27C4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1B52-202E-4162-A42E-3EA305E5FC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F742F3-6A30-4F5E-B0D8-97CE18E2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4F493-28A2-4BA0-8770-17A7DEF7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7743-F780-4BFE-B706-A71E3685D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6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13DEF-D514-484F-AAE4-C05A5AA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1B52-202E-4162-A42E-3EA305E5FC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833C8F-D7E7-4564-B376-5CBAA338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4EC809-3CF2-43FF-9030-7396A381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7743-F780-4BFE-B706-A71E3685D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8EA9F-25A6-4A07-A893-B375FF4F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BEA45-F45F-478D-8FDC-0072469B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0B7A5-CDA0-4BF4-8AE8-700D9DB6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72548-7B23-4072-A337-91B9E747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1B52-202E-4162-A42E-3EA305E5FC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8E9C7-536D-493D-BB62-246C7FF9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AB706-3502-4A8D-881C-1D194BF7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7743-F780-4BFE-B706-A71E3685D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7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00184-1EB9-45A8-A590-B30E38EC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953105-0EF1-4060-95A7-CA9715C9E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E7BA2-BFE7-4AC6-992F-520E997FA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59926-83F7-4F6D-ACFA-4B1EDC21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1B52-202E-4162-A42E-3EA305E5FC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DDD24-D83C-46EF-B5C5-C6CD5EBD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4EF6A-FEB9-4170-B801-16F8CD25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7743-F780-4BFE-B706-A71E3685D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28654F-E0F3-4920-8D35-61A4D81A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93765-9622-46E3-AF9A-B566E44B2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9F899-4A06-4C56-9A9D-834F1956D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1B52-202E-4162-A42E-3EA305E5FC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EFD0-3A28-457B-8E83-78DA0D347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D40C7-9921-46A8-96CE-D921F8B4B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7743-F780-4BFE-B706-A71E3685D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F0D801-C65C-420C-BA7E-849ECB08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616" y="872454"/>
            <a:ext cx="6101756" cy="597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69A20-905A-4E5F-A5DA-DDCFBCDA81D4}"/>
              </a:ext>
            </a:extLst>
          </p:cNvPr>
          <p:cNvSpPr txBox="1"/>
          <p:nvPr/>
        </p:nvSpPr>
        <p:spPr>
          <a:xfrm>
            <a:off x="3547465" y="1463970"/>
            <a:ext cx="1863602" cy="40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C0E62-F333-401E-9EBB-AAA2C238CF2E}"/>
              </a:ext>
            </a:extLst>
          </p:cNvPr>
          <p:cNvSpPr txBox="1"/>
          <p:nvPr/>
        </p:nvSpPr>
        <p:spPr>
          <a:xfrm>
            <a:off x="3338818" y="2458311"/>
            <a:ext cx="1863602" cy="40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6CD72-1FB4-4D56-8B8B-2FB0A58711B2}"/>
              </a:ext>
            </a:extLst>
          </p:cNvPr>
          <p:cNvSpPr txBox="1"/>
          <p:nvPr/>
        </p:nvSpPr>
        <p:spPr>
          <a:xfrm>
            <a:off x="3420616" y="3953286"/>
            <a:ext cx="1863602" cy="40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13FD3-BBDD-4348-B69E-81B5B1EA1CD2}"/>
              </a:ext>
            </a:extLst>
          </p:cNvPr>
          <p:cNvSpPr txBox="1"/>
          <p:nvPr/>
        </p:nvSpPr>
        <p:spPr>
          <a:xfrm>
            <a:off x="5009182" y="2269186"/>
            <a:ext cx="1863602" cy="40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7305F-72BC-4239-BD2E-9FC2EBAE928A}"/>
              </a:ext>
            </a:extLst>
          </p:cNvPr>
          <p:cNvSpPr txBox="1"/>
          <p:nvPr/>
        </p:nvSpPr>
        <p:spPr>
          <a:xfrm>
            <a:off x="4862180" y="3111236"/>
            <a:ext cx="1863602" cy="40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C1F5F-2F19-472B-BC30-FF329E25F7EA}"/>
              </a:ext>
            </a:extLst>
          </p:cNvPr>
          <p:cNvSpPr txBox="1"/>
          <p:nvPr/>
        </p:nvSpPr>
        <p:spPr>
          <a:xfrm>
            <a:off x="5842585" y="3953286"/>
            <a:ext cx="1863602" cy="40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4330A-889C-4E11-962D-3E45DE95ED4F}"/>
              </a:ext>
            </a:extLst>
          </p:cNvPr>
          <p:cNvSpPr txBox="1"/>
          <p:nvPr/>
        </p:nvSpPr>
        <p:spPr>
          <a:xfrm>
            <a:off x="4910783" y="5197944"/>
            <a:ext cx="1863602" cy="40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55975-E469-4953-8CE1-836CC000EBFD}"/>
              </a:ext>
            </a:extLst>
          </p:cNvPr>
          <p:cNvSpPr txBox="1"/>
          <p:nvPr/>
        </p:nvSpPr>
        <p:spPr>
          <a:xfrm>
            <a:off x="6471494" y="5197943"/>
            <a:ext cx="1863602" cy="40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50897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259F-C1FA-48DB-918C-F37868B48A6F}"/>
              </a:ext>
            </a:extLst>
          </p:cNvPr>
          <p:cNvGrpSpPr/>
          <p:nvPr/>
        </p:nvGrpSpPr>
        <p:grpSpPr>
          <a:xfrm>
            <a:off x="2654963" y="0"/>
            <a:ext cx="6798413" cy="6858000"/>
            <a:chOff x="2654963" y="0"/>
            <a:chExt cx="6798413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8749C23-75EF-49B7-B7B9-F26A6B33F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8624" y="0"/>
              <a:ext cx="6714752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67F24A-5D98-4282-8C55-00C3479EA665}"/>
                </a:ext>
              </a:extLst>
            </p:cNvPr>
            <p:cNvSpPr txBox="1"/>
            <p:nvPr/>
          </p:nvSpPr>
          <p:spPr>
            <a:xfrm>
              <a:off x="3052514" y="776073"/>
              <a:ext cx="1863602" cy="40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5FDD8F-F993-4F6D-A797-64726330ED2E}"/>
                </a:ext>
              </a:extLst>
            </p:cNvPr>
            <p:cNvSpPr txBox="1"/>
            <p:nvPr/>
          </p:nvSpPr>
          <p:spPr>
            <a:xfrm>
              <a:off x="4814992" y="706440"/>
              <a:ext cx="1863602" cy="40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②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CC3820-5DD7-4931-B4C0-06E306F32146}"/>
                </a:ext>
              </a:extLst>
            </p:cNvPr>
            <p:cNvSpPr txBox="1"/>
            <p:nvPr/>
          </p:nvSpPr>
          <p:spPr>
            <a:xfrm>
              <a:off x="6352210" y="712741"/>
              <a:ext cx="1863602" cy="40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③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19B6B1-C91F-4F93-8A19-E2D3B2C8D683}"/>
                </a:ext>
              </a:extLst>
            </p:cNvPr>
            <p:cNvSpPr txBox="1"/>
            <p:nvPr/>
          </p:nvSpPr>
          <p:spPr>
            <a:xfrm>
              <a:off x="2654963" y="1841348"/>
              <a:ext cx="1863602" cy="40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④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361526-C844-4C85-9A00-B5DB2447293B}"/>
                </a:ext>
              </a:extLst>
            </p:cNvPr>
            <p:cNvSpPr txBox="1"/>
            <p:nvPr/>
          </p:nvSpPr>
          <p:spPr>
            <a:xfrm>
              <a:off x="2951390" y="3545990"/>
              <a:ext cx="1863602" cy="40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⑤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03913A-D965-40E2-81E3-7CE406F9B1E7}"/>
                </a:ext>
              </a:extLst>
            </p:cNvPr>
            <p:cNvSpPr txBox="1"/>
            <p:nvPr/>
          </p:nvSpPr>
          <p:spPr>
            <a:xfrm>
              <a:off x="4539398" y="1600860"/>
              <a:ext cx="1863602" cy="40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⑥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79CF25-5D29-4BCE-86E6-9F4436D71A6F}"/>
                </a:ext>
              </a:extLst>
            </p:cNvPr>
            <p:cNvSpPr txBox="1"/>
            <p:nvPr/>
          </p:nvSpPr>
          <p:spPr>
            <a:xfrm>
              <a:off x="4488608" y="2453181"/>
              <a:ext cx="1863602" cy="40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380430-0BFA-4168-AF23-078A88667D73}"/>
                </a:ext>
              </a:extLst>
            </p:cNvPr>
            <p:cNvSpPr txBox="1"/>
            <p:nvPr/>
          </p:nvSpPr>
          <p:spPr>
            <a:xfrm>
              <a:off x="5515511" y="3545989"/>
              <a:ext cx="1863602" cy="40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⑧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F357A5-F62E-495A-BBF3-D5A94648C4E9}"/>
                </a:ext>
              </a:extLst>
            </p:cNvPr>
            <p:cNvSpPr txBox="1"/>
            <p:nvPr/>
          </p:nvSpPr>
          <p:spPr>
            <a:xfrm>
              <a:off x="4522498" y="4941741"/>
              <a:ext cx="1863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⑨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EE885B-A4C2-4B08-8DE2-140A6E358EC0}"/>
                </a:ext>
              </a:extLst>
            </p:cNvPr>
            <p:cNvSpPr txBox="1"/>
            <p:nvPr/>
          </p:nvSpPr>
          <p:spPr>
            <a:xfrm>
              <a:off x="6096000" y="4941741"/>
              <a:ext cx="1863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36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정재우</dc:creator>
  <cp:lastModifiedBy>정재우</cp:lastModifiedBy>
  <cp:revision>4</cp:revision>
  <dcterms:created xsi:type="dcterms:W3CDTF">2021-07-07T14:49:37Z</dcterms:created>
  <dcterms:modified xsi:type="dcterms:W3CDTF">2021-07-19T08:29:06Z</dcterms:modified>
</cp:coreProperties>
</file>