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Finding a Place to Live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by Andres Navarre</a:t>
            </a:r>
            <a:endParaRPr sz="3200"/>
          </a:p>
          <a:p>
            <a:pPr lvl="0">
              <a:defRPr sz="1800"/>
            </a:pPr>
            <a:r>
              <a:rPr sz="3200"/>
              <a:t>2020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New immigrants to Canada are looking for a place to live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Around 50% of new immigrants land first in Toronto</a:t>
            </a:r>
          </a:p>
        </p:txBody>
      </p:sp>
      <p:pic>
        <p:nvPicPr>
          <p:cNvPr id="3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6150" y="6381750"/>
            <a:ext cx="3517900" cy="234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800" y="6534150"/>
            <a:ext cx="3378200" cy="224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Where can they find a place to live?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It will depend in different factors.</a:t>
            </a:r>
            <a:endParaRPr sz="2800"/>
          </a:p>
          <a:p>
            <a:pPr lvl="0">
              <a:defRPr sz="1800"/>
            </a:pPr>
            <a:r>
              <a:rPr sz="2800"/>
              <a:t>In this analysis we include housing prices, schools rankings and kind of venues that are located in neighborhoods</a:t>
            </a:r>
          </a:p>
        </p:txBody>
      </p:sp>
      <p:pic>
        <p:nvPicPr>
          <p:cNvPr id="42" name="2020-07-23 (1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7900" y="3813175"/>
            <a:ext cx="6654801" cy="360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Methodology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939800" y="2603500"/>
            <a:ext cx="53340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We consider different elements:</a:t>
            </a:r>
            <a:endParaRPr sz="2800"/>
          </a:p>
          <a:p>
            <a:pPr lvl="0">
              <a:defRPr sz="1800"/>
            </a:pPr>
            <a:r>
              <a:rPr sz="2800"/>
              <a:t>1. Income and Population</a:t>
            </a:r>
            <a:endParaRPr sz="2800"/>
          </a:p>
          <a:p>
            <a:pPr lvl="0">
              <a:defRPr sz="1800"/>
            </a:pPr>
            <a:r>
              <a:rPr sz="2800"/>
              <a:t>K-means clusters of neighbourhoods (simplified into 15 clusters)</a:t>
            </a:r>
            <a:endParaRPr sz="2800"/>
          </a:p>
          <a:p>
            <a:pPr lvl="0">
              <a:defRPr sz="1800"/>
            </a:pPr>
            <a:r>
              <a:rPr sz="2800"/>
              <a:t>House prices and Schools rankings</a:t>
            </a:r>
          </a:p>
        </p:txBody>
      </p:sp>
      <p:pic>
        <p:nvPicPr>
          <p:cNvPr id="46" name="ResReader.ash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900" y="4260850"/>
            <a:ext cx="6696096" cy="4067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house price per neighborhoo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5751" y="3543300"/>
            <a:ext cx="4893298" cy="594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school per neighborhood.png"/>
          <p:cNvPicPr/>
          <p:nvPr/>
        </p:nvPicPr>
        <p:blipFill>
          <a:blip r:embed="rId3">
            <a:extLst/>
          </a:blip>
          <a:srcRect l="17181" t="0" r="0" b="53041"/>
          <a:stretch>
            <a:fillRect/>
          </a:stretch>
        </p:blipFill>
        <p:spPr>
          <a:xfrm>
            <a:off x="7255734" y="3483721"/>
            <a:ext cx="5019681" cy="390203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347395" y="850900"/>
            <a:ext cx="114972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House Prices and School ranking by Neighbourhood in Toronto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Venues in Neighborhoods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We identify different venues that can respond to migrants needs, like coffe shops, super markets, etc</a:t>
            </a:r>
          </a:p>
        </p:txBody>
      </p:sp>
      <p:pic>
        <p:nvPicPr>
          <p:cNvPr id="54" name="2020-07-23 (4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2200" y="3927475"/>
            <a:ext cx="6693877" cy="362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Basket of services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We identify by cluster of neighbourhoods the basket of services that can be find </a:t>
            </a:r>
          </a:p>
        </p:txBody>
      </p:sp>
      <p:pic>
        <p:nvPicPr>
          <p:cNvPr id="58" name="2020-07-23 (5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6799" y="3813175"/>
            <a:ext cx="6807102" cy="3687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952500" y="2603500"/>
            <a:ext cx="10346829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This analysis provides a informative data structure of what can be found when immigrants land into the country. I tried to portray some elements that can be included with data to the decision making. </a:t>
            </a:r>
            <a:endParaRPr sz="2800"/>
          </a:p>
          <a:p>
            <a:pPr lvl="0">
              <a:defRPr sz="1800"/>
            </a:pPr>
            <a:r>
              <a:rPr sz="2800"/>
              <a:t>The tools used here are very powerful because it provides elements that were not possible to include before life geo-reference location.</a:t>
            </a:r>
            <a:endParaRPr sz="2800"/>
          </a:p>
          <a:p>
            <a:pPr lvl="0">
              <a:defRPr sz="1800"/>
            </a:pPr>
            <a:r>
              <a:rPr sz="2800"/>
              <a:t>Nevertheless, at the end of the day, it will depends in many factors that could be not general, like work location, school needs for older children, closeness to relatives and many others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Recommendations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Include more variables of the ones are here proposed</a:t>
            </a:r>
            <a:endParaRPr sz="3600"/>
          </a:p>
          <a:p>
            <a:pPr lvl="0">
              <a:defRPr sz="1800"/>
            </a:pPr>
            <a:r>
              <a:rPr sz="3600"/>
              <a:t>Use a more updated dataset that provides a more accurate result of the current situation</a:t>
            </a:r>
            <a:endParaRPr sz="3600"/>
          </a:p>
          <a:p>
            <a:pPr lvl="0">
              <a:defRPr sz="1800"/>
            </a:pPr>
            <a:r>
              <a:rPr sz="3600"/>
              <a:t>Find cultural needs, because for some communities, it could be a differentiator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