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5"/>
    <p:restoredTop sz="94706"/>
  </p:normalViewPr>
  <p:slideViewPr>
    <p:cSldViewPr snapToGrid="0" snapToObjects="1">
      <p:cViewPr varScale="1">
        <p:scale>
          <a:sx n="110" d="100"/>
          <a:sy n="110" d="100"/>
        </p:scale>
        <p:origin x="200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juliannosambatti/Projects/Gipsy/testData/GYPSY_2009_Test_Outputs/1841096_NA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juliannosambatti/Projects/Gipsy/testData/GYPSY_2009_Test_Outputs/1841096_NA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juliannosambatti/Projects/Gipsy/testData/GYPSY_2009_Test_Outputs/1841096_NA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juliannosambatti/Projects/Gipsy/testData/GYPSY_2009_Test_Outputs/1841096_NA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juliannosambatti/Projects/Gipsy/testData/GYPSY_2009_Test_Outputs/1841096_NA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728731942215"/>
          <c:y val="0.0532916176216228"/>
          <c:w val="0.868378812199037"/>
          <c:h val="0.777430657068379"/>
        </c:manualLayout>
      </c:layout>
      <c:scatterChart>
        <c:scatterStyle val="smoothMarker"/>
        <c:varyColors val="0"/>
        <c:ser>
          <c:idx val="4"/>
          <c:order val="0"/>
          <c:tx>
            <c:v>tv_tot</c:v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Output_Proj!$BF$2:$BF$252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6.94632242083044E-5</c:v>
                </c:pt>
                <c:pt idx="7">
                  <c:v>0.00110548094537501</c:v>
                </c:pt>
                <c:pt idx="8">
                  <c:v>0.00677322676239997</c:v>
                </c:pt>
                <c:pt idx="9">
                  <c:v>0.0267338166450881</c:v>
                </c:pt>
                <c:pt idx="10">
                  <c:v>0.080218894554972</c:v>
                </c:pt>
                <c:pt idx="11">
                  <c:v>0.19815290741976</c:v>
                </c:pt>
                <c:pt idx="12">
                  <c:v>0.421190509678252</c:v>
                </c:pt>
                <c:pt idx="13">
                  <c:v>0.79375735754815</c:v>
                </c:pt>
                <c:pt idx="14">
                  <c:v>1.35730549440937</c:v>
                </c:pt>
                <c:pt idx="15">
                  <c:v>2.145676078532838</c:v>
                </c:pt>
                <c:pt idx="16">
                  <c:v>3.183242099839088</c:v>
                </c:pt>
                <c:pt idx="17">
                  <c:v>4.485075283865396</c:v>
                </c:pt>
                <c:pt idx="18">
                  <c:v>6.058152937112688</c:v>
                </c:pt>
                <c:pt idx="19">
                  <c:v>7.902905504454028</c:v>
                </c:pt>
                <c:pt idx="20">
                  <c:v>10.0147260170237</c:v>
                </c:pt>
                <c:pt idx="21">
                  <c:v>12.38527950244537</c:v>
                </c:pt>
                <c:pt idx="22">
                  <c:v>15.00356944303667</c:v>
                </c:pt>
                <c:pt idx="23">
                  <c:v>17.8567741886497</c:v>
                </c:pt>
                <c:pt idx="24">
                  <c:v>20.93088732258642</c:v>
                </c:pt>
                <c:pt idx="25">
                  <c:v>24.21120002677494</c:v>
                </c:pt>
                <c:pt idx="26">
                  <c:v>27.68266020053002</c:v>
                </c:pt>
                <c:pt idx="27">
                  <c:v>31.3301373432624</c:v>
                </c:pt>
                <c:pt idx="28">
                  <c:v>35.14425403883151</c:v>
                </c:pt>
                <c:pt idx="29">
                  <c:v>37.14482763455428</c:v>
                </c:pt>
                <c:pt idx="30">
                  <c:v>39.23760003693858</c:v>
                </c:pt>
                <c:pt idx="31">
                  <c:v>41.49141842467267</c:v>
                </c:pt>
                <c:pt idx="32">
                  <c:v>43.95415391618721</c:v>
                </c:pt>
                <c:pt idx="33">
                  <c:v>46.65272538129064</c:v>
                </c:pt>
                <c:pt idx="34">
                  <c:v>49.59841801388535</c:v>
                </c:pt>
                <c:pt idx="35">
                  <c:v>52.79202668063827</c:v>
                </c:pt>
                <c:pt idx="36">
                  <c:v>56.22756023034027</c:v>
                </c:pt>
                <c:pt idx="37">
                  <c:v>59.89469116934224</c:v>
                </c:pt>
                <c:pt idx="38">
                  <c:v>63.7803430854839</c:v>
                </c:pt>
                <c:pt idx="39">
                  <c:v>67.86972669929996</c:v>
                </c:pt>
                <c:pt idx="40">
                  <c:v>72.1470306442887</c:v>
                </c:pt>
                <c:pt idx="41">
                  <c:v>76.59589538659017</c:v>
                </c:pt>
                <c:pt idx="42">
                  <c:v>81.19974842650966</c:v>
                </c:pt>
                <c:pt idx="43">
                  <c:v>85.94204811620929</c:v>
                </c:pt>
                <c:pt idx="44">
                  <c:v>90.8064649990277</c:v>
                </c:pt>
                <c:pt idx="45">
                  <c:v>95.77701886108544</c:v>
                </c:pt>
                <c:pt idx="46">
                  <c:v>100.7630910171597</c:v>
                </c:pt>
                <c:pt idx="47">
                  <c:v>105.8214469580457</c:v>
                </c:pt>
                <c:pt idx="48">
                  <c:v>110.93848316922</c:v>
                </c:pt>
                <c:pt idx="49">
                  <c:v>116.1014187020805</c:v>
                </c:pt>
                <c:pt idx="50">
                  <c:v>121.2983095703495</c:v>
                </c:pt>
                <c:pt idx="51">
                  <c:v>126.5180449119829</c:v>
                </c:pt>
                <c:pt idx="52">
                  <c:v>131.7503293800422</c:v>
                </c:pt>
                <c:pt idx="53">
                  <c:v>136.9856556068692</c:v>
                </c:pt>
                <c:pt idx="54">
                  <c:v>142.2152698238122</c:v>
                </c:pt>
                <c:pt idx="55">
                  <c:v>147.4311330328308</c:v>
                </c:pt>
                <c:pt idx="56">
                  <c:v>152.6258795536321</c:v>
                </c:pt>
                <c:pt idx="57">
                  <c:v>157.7927743117135</c:v>
                </c:pt>
                <c:pt idx="58">
                  <c:v>162.9256698782641</c:v>
                </c:pt>
                <c:pt idx="59">
                  <c:v>168.0189640068431</c:v>
                </c:pt>
                <c:pt idx="60">
                  <c:v>173.0675582167649</c:v>
                </c:pt>
                <c:pt idx="61">
                  <c:v>178.06681783189</c:v>
                </c:pt>
                <c:pt idx="62">
                  <c:v>183.0125337804417</c:v>
                </c:pt>
                <c:pt idx="63">
                  <c:v>187.9008863836686</c:v>
                </c:pt>
                <c:pt idx="64">
                  <c:v>192.7284112990545</c:v>
                </c:pt>
                <c:pt idx="65">
                  <c:v>197.4919677309917</c:v>
                </c:pt>
                <c:pt idx="66">
                  <c:v>202.1887089747542</c:v>
                </c:pt>
                <c:pt idx="67">
                  <c:v>206.8160553167019</c:v>
                </c:pt>
                <c:pt idx="68">
                  <c:v>211.371669274647</c:v>
                </c:pt>
                <c:pt idx="69">
                  <c:v>215.8534331276245</c:v>
                </c:pt>
                <c:pt idx="70">
                  <c:v>220.2594286544893</c:v>
                </c:pt>
                <c:pt idx="71">
                  <c:v>224.5879189762582</c:v>
                </c:pt>
                <c:pt idx="72">
                  <c:v>228.8373323780927</c:v>
                </c:pt>
                <c:pt idx="73">
                  <c:v>233.0062479731896</c:v>
                </c:pt>
                <c:pt idx="74">
                  <c:v>237.0933830622163</c:v>
                </c:pt>
                <c:pt idx="75">
                  <c:v>241.0975820378015</c:v>
                </c:pt>
                <c:pt idx="76">
                  <c:v>245.0178066832942</c:v>
                </c:pt>
                <c:pt idx="77">
                  <c:v>248.8531277178777</c:v>
                </c:pt>
                <c:pt idx="78">
                  <c:v>252.6027174455062</c:v>
                </c:pt>
                <c:pt idx="79">
                  <c:v>256.2658433723956</c:v>
                </c:pt>
                <c:pt idx="80">
                  <c:v>259.8418626664056</c:v>
                </c:pt>
                <c:pt idx="81">
                  <c:v>263.3302173411302</c:v>
                </c:pt>
                <c:pt idx="82">
                  <c:v>266.7304300574651</c:v>
                </c:pt>
                <c:pt idx="83">
                  <c:v>270.0421004455192</c:v>
                </c:pt>
                <c:pt idx="84">
                  <c:v>273.2649018597858</c:v>
                </c:pt>
                <c:pt idx="85">
                  <c:v>276.3985784901701</c:v>
                </c:pt>
                <c:pt idx="86">
                  <c:v>279.442942760821</c:v>
                </c:pt>
                <c:pt idx="87">
                  <c:v>282.3978729574325</c:v>
                </c:pt>
                <c:pt idx="88">
                  <c:v>285.2633110319106</c:v>
                </c:pt>
                <c:pt idx="89">
                  <c:v>288.0392605407845</c:v>
                </c:pt>
                <c:pt idx="90">
                  <c:v>290.7257846806717</c:v>
                </c:pt>
                <c:pt idx="91">
                  <c:v>293.3230043903258</c:v>
                </c:pt>
                <c:pt idx="92">
                  <c:v>295.8310964944076</c:v>
                </c:pt>
                <c:pt idx="93">
                  <c:v>298.2502918691083</c:v>
                </c:pt>
                <c:pt idx="94">
                  <c:v>300.580873614166</c:v>
                </c:pt>
                <c:pt idx="95">
                  <c:v>302.8231752196803</c:v>
                </c:pt>
                <c:pt idx="96">
                  <c:v>304.9775787194856</c:v>
                </c:pt>
                <c:pt idx="97">
                  <c:v>307.0445128257137</c:v>
                </c:pt>
                <c:pt idx="98">
                  <c:v>309.024451041665</c:v>
                </c:pt>
                <c:pt idx="99">
                  <c:v>310.9179097521196</c:v>
                </c:pt>
                <c:pt idx="100">
                  <c:v>312.7254462919796</c:v>
                </c:pt>
                <c:pt idx="101">
                  <c:v>314.447656995477</c:v>
                </c:pt>
                <c:pt idx="102">
                  <c:v>316.085175229339</c:v>
                </c:pt>
                <c:pt idx="103">
                  <c:v>317.6386694141126</c:v>
                </c:pt>
                <c:pt idx="104">
                  <c:v>319.1088410385195</c:v>
                </c:pt>
                <c:pt idx="105">
                  <c:v>320.4964226721339</c:v>
                </c:pt>
                <c:pt idx="106">
                  <c:v>321.8021759819568</c:v>
                </c:pt>
                <c:pt idx="107">
                  <c:v>323.0268897585715</c:v>
                </c:pt>
                <c:pt idx="108">
                  <c:v>324.1713779575674</c:v>
                </c:pt>
                <c:pt idx="109">
                  <c:v>325.2364777617692</c:v>
                </c:pt>
                <c:pt idx="110">
                  <c:v>326.2230476696049</c:v>
                </c:pt>
                <c:pt idx="111">
                  <c:v>327.1319656145836</c:v>
                </c:pt>
                <c:pt idx="112">
                  <c:v>327.9641271204454</c:v>
                </c:pt>
                <c:pt idx="113">
                  <c:v>328.720443495982</c:v>
                </c:pt>
                <c:pt idx="114">
                  <c:v>329.4018400728851</c:v>
                </c:pt>
                <c:pt idx="115">
                  <c:v>330.0092544891506</c:v>
                </c:pt>
                <c:pt idx="116">
                  <c:v>330.5436350195553</c:v>
                </c:pt>
                <c:pt idx="117">
                  <c:v>331.0059389534239</c:v>
                </c:pt>
                <c:pt idx="118">
                  <c:v>331.3971310182202</c:v>
                </c:pt>
                <c:pt idx="119">
                  <c:v>332.8215221889055</c:v>
                </c:pt>
                <c:pt idx="120">
                  <c:v>334.1990284964892</c:v>
                </c:pt>
                <c:pt idx="121">
                  <c:v>335.5303247889589</c:v>
                </c:pt>
                <c:pt idx="122">
                  <c:v>336.8160912542638</c:v>
                </c:pt>
                <c:pt idx="123">
                  <c:v>338.0570122181176</c:v>
                </c:pt>
                <c:pt idx="124">
                  <c:v>339.2537749889635</c:v>
                </c:pt>
                <c:pt idx="125">
                  <c:v>340.4070687513889</c:v>
                </c:pt>
                <c:pt idx="126">
                  <c:v>341.5175835089387</c:v>
                </c:pt>
                <c:pt idx="127">
                  <c:v>342.586009076919</c:v>
                </c:pt>
                <c:pt idx="128">
                  <c:v>343.613034125492</c:v>
                </c:pt>
                <c:pt idx="129">
                  <c:v>344.599345273051</c:v>
                </c:pt>
                <c:pt idx="130">
                  <c:v>345.5456262296416</c:v>
                </c:pt>
                <c:pt idx="131">
                  <c:v>346.4525569899025</c:v>
                </c:pt>
                <c:pt idx="132">
                  <c:v>347.320813074819</c:v>
                </c:pt>
                <c:pt idx="133">
                  <c:v>348.1510648213641</c:v>
                </c:pt>
                <c:pt idx="134">
                  <c:v>348.9439767189205</c:v>
                </c:pt>
                <c:pt idx="135">
                  <c:v>349.700206791211</c:v>
                </c:pt>
                <c:pt idx="136">
                  <c:v>350.4204060223191</c:v>
                </c:pt>
                <c:pt idx="137">
                  <c:v>351.105217825232</c:v>
                </c:pt>
                <c:pt idx="138">
                  <c:v>351.7552775512206</c:v>
                </c:pt>
                <c:pt idx="139">
                  <c:v>352.3712120382481</c:v>
                </c:pt>
                <c:pt idx="140">
                  <c:v>352.9536391964765</c:v>
                </c:pt>
                <c:pt idx="141">
                  <c:v>353.5031676288482</c:v>
                </c:pt>
                <c:pt idx="142">
                  <c:v>354.0203962845819</c:v>
                </c:pt>
                <c:pt idx="143">
                  <c:v>354.5059141433295</c:v>
                </c:pt>
                <c:pt idx="144">
                  <c:v>354.9602999275818</c:v>
                </c:pt>
                <c:pt idx="145">
                  <c:v>355.3841218408152</c:v>
                </c:pt>
                <c:pt idx="146">
                  <c:v>355.7779373286319</c:v>
                </c:pt>
                <c:pt idx="147">
                  <c:v>356.1422928600284</c:v>
                </c:pt>
                <c:pt idx="148">
                  <c:v>356.4777237256015</c:v>
                </c:pt>
                <c:pt idx="149">
                  <c:v>356.7847538492546</c:v>
                </c:pt>
                <c:pt idx="150">
                  <c:v>357.063895609539</c:v>
                </c:pt>
                <c:pt idx="151">
                  <c:v>357.3156496662852</c:v>
                </c:pt>
                <c:pt idx="152">
                  <c:v>357.5405047875353</c:v>
                </c:pt>
                <c:pt idx="153">
                  <c:v>357.7389376709351</c:v>
                </c:pt>
                <c:pt idx="154">
                  <c:v>357.9114127526517</c:v>
                </c:pt>
                <c:pt idx="155">
                  <c:v>358.0583819954055</c:v>
                </c:pt>
                <c:pt idx="156">
                  <c:v>358.1802846452099</c:v>
                </c:pt>
                <c:pt idx="157">
                  <c:v>358.2775469437616</c:v>
                </c:pt>
                <c:pt idx="158">
                  <c:v>358.350581779671</c:v>
                </c:pt>
                <c:pt idx="159">
                  <c:v>358.3997882565959</c:v>
                </c:pt>
                <c:pt idx="160">
                  <c:v>358.4255511490006</c:v>
                </c:pt>
                <c:pt idx="161">
                  <c:v>358.428240205714</c:v>
                </c:pt>
                <c:pt idx="162">
                  <c:v>358.4082092459336</c:v>
                </c:pt>
                <c:pt idx="163">
                  <c:v>358.3657949690203</c:v>
                </c:pt>
                <c:pt idx="164">
                  <c:v>358.3013153635006</c:v>
                </c:pt>
                <c:pt idx="165">
                  <c:v>358.2150675438079</c:v>
                </c:pt>
                <c:pt idx="166">
                  <c:v>358.1073247501719</c:v>
                </c:pt>
                <c:pt idx="167">
                  <c:v>357.9783320888398</c:v>
                </c:pt>
                <c:pt idx="168">
                  <c:v>357.8283003087529</c:v>
                </c:pt>
                <c:pt idx="169">
                  <c:v>357.657396384556</c:v>
                </c:pt>
                <c:pt idx="170">
                  <c:v>357.465728625216</c:v>
                </c:pt>
                <c:pt idx="171">
                  <c:v>357.2533217553651</c:v>
                </c:pt>
                <c:pt idx="172">
                  <c:v>357.0200719700096</c:v>
                </c:pt>
                <c:pt idx="173">
                  <c:v>356.7656569638411</c:v>
                </c:pt>
                <c:pt idx="174">
                  <c:v>356.4893254406865</c:v>
                </c:pt>
                <c:pt idx="175">
                  <c:v>356.1892539137787</c:v>
                </c:pt>
                <c:pt idx="176">
                  <c:v>355.8586844582152</c:v>
                </c:pt>
                <c:pt idx="177">
                  <c:v>356.284371162365</c:v>
                </c:pt>
                <c:pt idx="178">
                  <c:v>356.8991280631507</c:v>
                </c:pt>
                <c:pt idx="179">
                  <c:v>357.5037974203542</c:v>
                </c:pt>
                <c:pt idx="180">
                  <c:v>358.0985961950566</c:v>
                </c:pt>
                <c:pt idx="181">
                  <c:v>358.6837353640931</c:v>
                </c:pt>
                <c:pt idx="182">
                  <c:v>359.2594200752502</c:v>
                </c:pt>
                <c:pt idx="183">
                  <c:v>359.8258498007541</c:v>
                </c:pt>
                <c:pt idx="184">
                  <c:v>360.3832184888656</c:v>
                </c:pt>
                <c:pt idx="185">
                  <c:v>360.9317147134096</c:v>
                </c:pt>
                <c:pt idx="186">
                  <c:v>361.4715218210972</c:v>
                </c:pt>
                <c:pt idx="187">
                  <c:v>362.0028180764936</c:v>
                </c:pt>
                <c:pt idx="188">
                  <c:v>362.5257768045406</c:v>
                </c:pt>
                <c:pt idx="189">
                  <c:v>363.0405665305102</c:v>
                </c:pt>
                <c:pt idx="190">
                  <c:v>363.5473511173195</c:v>
                </c:pt>
                <c:pt idx="191">
                  <c:v>364.0462899001284</c:v>
                </c:pt>
                <c:pt idx="192">
                  <c:v>364.5375378181639</c:v>
                </c:pt>
                <c:pt idx="193">
                  <c:v>365.0212455437233</c:v>
                </c:pt>
                <c:pt idx="194">
                  <c:v>365.4975596083138</c:v>
                </c:pt>
                <c:pt idx="195">
                  <c:v>365.9666225259156</c:v>
                </c:pt>
                <c:pt idx="196">
                  <c:v>366.4285729133272</c:v>
                </c:pt>
                <c:pt idx="197">
                  <c:v>366.8835456076122</c:v>
                </c:pt>
                <c:pt idx="198">
                  <c:v>367.3316717806209</c:v>
                </c:pt>
                <c:pt idx="199">
                  <c:v>367.7730790506054</c:v>
                </c:pt>
                <c:pt idx="200">
                  <c:v>368.20789159094</c:v>
                </c:pt>
                <c:pt idx="201">
                  <c:v>368.6362302359502</c:v>
                </c:pt>
                <c:pt idx="202">
                  <c:v>369.0582125838978</c:v>
                </c:pt>
                <c:pt idx="203">
                  <c:v>369.4739530971252</c:v>
                </c:pt>
                <c:pt idx="204">
                  <c:v>369.8835631994065</c:v>
                </c:pt>
                <c:pt idx="205">
                  <c:v>370.2871513705302</c:v>
                </c:pt>
                <c:pt idx="206">
                  <c:v>370.684823238164</c:v>
                </c:pt>
                <c:pt idx="207">
                  <c:v>371.0766816670326</c:v>
                </c:pt>
                <c:pt idx="208">
                  <c:v>371.4628268454602</c:v>
                </c:pt>
                <c:pt idx="209">
                  <c:v>371.8433563693211</c:v>
                </c:pt>
                <c:pt idx="210">
                  <c:v>372.2183653234491</c:v>
                </c:pt>
                <c:pt idx="211">
                  <c:v>372.587946360554</c:v>
                </c:pt>
                <c:pt idx="212">
                  <c:v>372.9521897776986</c:v>
                </c:pt>
                <c:pt idx="213">
                  <c:v>373.3111835903935</c:v>
                </c:pt>
                <c:pt idx="214">
                  <c:v>373.6650136043465</c:v>
                </c:pt>
                <c:pt idx="215">
                  <c:v>374.013763484949</c:v>
                </c:pt>
                <c:pt idx="216">
                  <c:v>374.3575148245276</c:v>
                </c:pt>
                <c:pt idx="217">
                  <c:v>374.6963472074315</c:v>
                </c:pt>
                <c:pt idx="218">
                  <c:v>375.0303382730064</c:v>
                </c:pt>
                <c:pt idx="219">
                  <c:v>375.359563776511</c:v>
                </c:pt>
                <c:pt idx="220">
                  <c:v>375.6840976480295</c:v>
                </c:pt>
                <c:pt idx="221">
                  <c:v>376.0040120494391</c:v>
                </c:pt>
                <c:pt idx="222">
                  <c:v>376.3193774294818</c:v>
                </c:pt>
                <c:pt idx="223">
                  <c:v>376.6302625769981</c:v>
                </c:pt>
                <c:pt idx="224">
                  <c:v>376.9367346723751</c:v>
                </c:pt>
                <c:pt idx="225">
                  <c:v>377.2388593372642</c:v>
                </c:pt>
                <c:pt idx="226">
                  <c:v>377.5367006826086</c:v>
                </c:pt>
                <c:pt idx="227">
                  <c:v>377.8303213550538</c:v>
                </c:pt>
                <c:pt idx="228">
                  <c:v>378.1197825817687</c:v>
                </c:pt>
                <c:pt idx="229">
                  <c:v>378.4051442137402</c:v>
                </c:pt>
                <c:pt idx="230">
                  <c:v>378.6864647675869</c:v>
                </c:pt>
                <c:pt idx="231">
                  <c:v>378.9638014659358</c:v>
                </c:pt>
                <c:pt idx="232">
                  <c:v>379.237210276413</c:v>
                </c:pt>
                <c:pt idx="233">
                  <c:v>379.5067459492911</c:v>
                </c:pt>
                <c:pt idx="234">
                  <c:v>379.7724620538425</c:v>
                </c:pt>
                <c:pt idx="235">
                  <c:v>380.034411013427</c:v>
                </c:pt>
                <c:pt idx="236">
                  <c:v>380.2926441393811</c:v>
                </c:pt>
                <c:pt idx="237">
                  <c:v>380.5472116637257</c:v>
                </c:pt>
                <c:pt idx="238">
                  <c:v>380.7981627707454</c:v>
                </c:pt>
                <c:pt idx="239">
                  <c:v>381.0455456274761</c:v>
                </c:pt>
                <c:pt idx="240">
                  <c:v>381.289407413137</c:v>
                </c:pt>
                <c:pt idx="241">
                  <c:v>381.5297943475442</c:v>
                </c:pt>
                <c:pt idx="242">
                  <c:v>381.7667517185439</c:v>
                </c:pt>
                <c:pt idx="243">
                  <c:v>382.0003239084986</c:v>
                </c:pt>
                <c:pt idx="244">
                  <c:v>382.2305544198525</c:v>
                </c:pt>
                <c:pt idx="245">
                  <c:v>382.4574858998283</c:v>
                </c:pt>
                <c:pt idx="246">
                  <c:v>382.681160164263</c:v>
                </c:pt>
                <c:pt idx="247">
                  <c:v>382.9016182206302</c:v>
                </c:pt>
                <c:pt idx="248">
                  <c:v>383.1189002902721</c:v>
                </c:pt>
                <c:pt idx="249">
                  <c:v>383.3330458298693</c:v>
                </c:pt>
                <c:pt idx="250">
                  <c:v>383.5440935521796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46C-4AE8-8721-27B720E0261A}"/>
            </c:ext>
          </c:extLst>
        </c:ser>
        <c:ser>
          <c:idx val="0"/>
          <c:order val="1"/>
          <c:tx>
            <c:v>tv_con</c:v>
          </c:tx>
          <c:spPr>
            <a:ln w="12700">
              <a:solidFill>
                <a:srgbClr val="339966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Output_Proj!$AZ$2:$AZ$252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0.00563777298955804</c:v>
                </c:pt>
                <c:pt idx="29">
                  <c:v>0.0724650285242323</c:v>
                </c:pt>
                <c:pt idx="30">
                  <c:v>0.279119897326075</c:v>
                </c:pt>
                <c:pt idx="31">
                  <c:v>0.694574163402633</c:v>
                </c:pt>
                <c:pt idx="32">
                  <c:v>1.366555249711578</c:v>
                </c:pt>
                <c:pt idx="33">
                  <c:v>2.321656153206633</c:v>
                </c:pt>
                <c:pt idx="34">
                  <c:v>3.570719055809996</c:v>
                </c:pt>
                <c:pt idx="35">
                  <c:v>5.114027337925229</c:v>
                </c:pt>
                <c:pt idx="36">
                  <c:v>6.945045874977517</c:v>
                </c:pt>
                <c:pt idx="37">
                  <c:v>9.05289691260298</c:v>
                </c:pt>
                <c:pt idx="38">
                  <c:v>11.42396615901178</c:v>
                </c:pt>
                <c:pt idx="39">
                  <c:v>14.04295173237257</c:v>
                </c:pt>
                <c:pt idx="40">
                  <c:v>16.89356343539577</c:v>
                </c:pt>
                <c:pt idx="41">
                  <c:v>19.95900183429668</c:v>
                </c:pt>
                <c:pt idx="42">
                  <c:v>23.22229611435629</c:v>
                </c:pt>
                <c:pt idx="43">
                  <c:v>26.66654869104423</c:v>
                </c:pt>
                <c:pt idx="44">
                  <c:v>30.27511598210824</c:v>
                </c:pt>
                <c:pt idx="45">
                  <c:v>34.03174391807716</c:v>
                </c:pt>
                <c:pt idx="46">
                  <c:v>37.86014737548503</c:v>
                </c:pt>
                <c:pt idx="47">
                  <c:v>41.8030302795728</c:v>
                </c:pt>
                <c:pt idx="48">
                  <c:v>45.84659556790911</c:v>
                </c:pt>
                <c:pt idx="49">
                  <c:v>49.9778983237337</c:v>
                </c:pt>
                <c:pt idx="50">
                  <c:v>54.18485712976304</c:v>
                </c:pt>
                <c:pt idx="51">
                  <c:v>58.45624720646914</c:v>
                </c:pt>
                <c:pt idx="52">
                  <c:v>62.78167985270147</c:v>
                </c:pt>
                <c:pt idx="53">
                  <c:v>67.151572071646</c:v>
                </c:pt>
                <c:pt idx="54">
                  <c:v>71.55710949082367</c:v>
                </c:pt>
                <c:pt idx="55">
                  <c:v>75.9902049895196</c:v>
                </c:pt>
                <c:pt idx="56">
                  <c:v>80.4434548671922</c:v>
                </c:pt>
                <c:pt idx="57">
                  <c:v>84.9100939227021</c:v>
                </c:pt>
                <c:pt idx="58">
                  <c:v>89.38395045572587</c:v>
                </c:pt>
                <c:pt idx="59">
                  <c:v>93.85940193270395</c:v>
                </c:pt>
                <c:pt idx="60">
                  <c:v>98.33133186254339</c:v>
                </c:pt>
                <c:pt idx="61">
                  <c:v>102.7950882845764</c:v>
                </c:pt>
                <c:pt idx="62">
                  <c:v>107.246444167214</c:v>
                </c:pt>
                <c:pt idx="63">
                  <c:v>111.681559937333</c:v>
                </c:pt>
                <c:pt idx="64">
                  <c:v>116.0969482980144</c:v>
                </c:pt>
                <c:pt idx="65">
                  <c:v>120.489441439373</c:v>
                </c:pt>
                <c:pt idx="66">
                  <c:v>124.85616070022</c:v>
                </c:pt>
                <c:pt idx="67">
                  <c:v>129.194488695576</c:v>
                </c:pt>
                <c:pt idx="68">
                  <c:v>133.5020438863294</c:v>
                </c:pt>
                <c:pt idx="69">
                  <c:v>137.7766575329592</c:v>
                </c:pt>
                <c:pt idx="70">
                  <c:v>142.0163529457836</c:v>
                </c:pt>
                <c:pt idx="71">
                  <c:v>146.2193269200513</c:v>
                </c:pt>
                <c:pt idx="72">
                  <c:v>150.3839332255541</c:v>
                </c:pt>
                <c:pt idx="73">
                  <c:v>154.5086680071664</c:v>
                </c:pt>
                <c:pt idx="74">
                  <c:v>158.5921569444572</c:v>
                </c:pt>
                <c:pt idx="75">
                  <c:v>162.633144014727</c:v>
                </c:pt>
                <c:pt idx="76">
                  <c:v>166.630481703857</c:v>
                </c:pt>
                <c:pt idx="77">
                  <c:v>170.583122512536</c:v>
                </c:pt>
                <c:pt idx="78">
                  <c:v>174.4901116110981</c:v>
                </c:pt>
                <c:pt idx="79">
                  <c:v>178.350580503741</c:v>
                </c:pt>
                <c:pt idx="80">
                  <c:v>182.1637415717467</c:v>
                </c:pt>
                <c:pt idx="81">
                  <c:v>185.9288833750406</c:v>
                </c:pt>
                <c:pt idx="82">
                  <c:v>189.6453666015891</c:v>
                </c:pt>
                <c:pt idx="83">
                  <c:v>193.3126205644483</c:v>
                </c:pt>
                <c:pt idx="84">
                  <c:v>196.9301401564792</c:v>
                </c:pt>
                <c:pt idx="85">
                  <c:v>200.4974831826443</c:v>
                </c:pt>
                <c:pt idx="86">
                  <c:v>204.0142679992636</c:v>
                </c:pt>
                <c:pt idx="87">
                  <c:v>207.480171398526</c:v>
                </c:pt>
                <c:pt idx="88">
                  <c:v>210.8949266848671</c:v>
                </c:pt>
                <c:pt idx="89">
                  <c:v>214.2583218974952</c:v>
                </c:pt>
                <c:pt idx="90">
                  <c:v>217.57019814036</c:v>
                </c:pt>
                <c:pt idx="91">
                  <c:v>220.8304479872141</c:v>
                </c:pt>
                <c:pt idx="92">
                  <c:v>224.0390139351366</c:v>
                </c:pt>
                <c:pt idx="93">
                  <c:v>227.1958868849736</c:v>
                </c:pt>
                <c:pt idx="94">
                  <c:v>230.3011046316736</c:v>
                </c:pt>
                <c:pt idx="95">
                  <c:v>233.3547503514413</c:v>
                </c:pt>
                <c:pt idx="96">
                  <c:v>236.356951076083</c:v>
                </c:pt>
                <c:pt idx="97">
                  <c:v>239.3078761478863</c:v>
                </c:pt>
                <c:pt idx="98">
                  <c:v>242.2077356509088</c:v>
                </c:pt>
                <c:pt idx="99">
                  <c:v>245.0567788166955</c:v>
                </c:pt>
                <c:pt idx="100">
                  <c:v>247.855292404225</c:v>
                </c:pt>
                <c:pt idx="101">
                  <c:v>250.6035990553498</c:v>
                </c:pt>
                <c:pt idx="102">
                  <c:v>253.3020556281774</c:v>
                </c:pt>
                <c:pt idx="103">
                  <c:v>255.9510515117595</c:v>
                </c:pt>
                <c:pt idx="104">
                  <c:v>258.5510069261672</c:v>
                </c:pt>
                <c:pt idx="105">
                  <c:v>261.1023712125393</c:v>
                </c:pt>
                <c:pt idx="106">
                  <c:v>263.6056211180284</c:v>
                </c:pt>
                <c:pt idx="107">
                  <c:v>266.0612590807805</c:v>
                </c:pt>
                <c:pt idx="108">
                  <c:v>268.4698115201445</c:v>
                </c:pt>
                <c:pt idx="109">
                  <c:v>270.8318271372968</c:v>
                </c:pt>
                <c:pt idx="110">
                  <c:v>273.1478752313428</c:v>
                </c:pt>
                <c:pt idx="111">
                  <c:v>275.4185440357814</c:v>
                </c:pt>
                <c:pt idx="112">
                  <c:v>277.644439079977</c:v>
                </c:pt>
                <c:pt idx="113">
                  <c:v>279.8261815800049</c:v>
                </c:pt>
                <c:pt idx="114">
                  <c:v>281.9644068629185</c:v>
                </c:pt>
                <c:pt idx="115">
                  <c:v>284.0597628281475</c:v>
                </c:pt>
                <c:pt idx="116">
                  <c:v>286.1129084493892</c:v>
                </c:pt>
                <c:pt idx="117">
                  <c:v>288.1245123199826</c:v>
                </c:pt>
                <c:pt idx="118">
                  <c:v>290.0952512443989</c:v>
                </c:pt>
                <c:pt idx="119">
                  <c:v>291.9677191353218</c:v>
                </c:pt>
                <c:pt idx="120">
                  <c:v>293.8038542222105</c:v>
                </c:pt>
                <c:pt idx="121">
                  <c:v>295.6042304171593</c:v>
                </c:pt>
                <c:pt idx="122">
                  <c:v>297.3694284408562</c:v>
                </c:pt>
                <c:pt idx="123">
                  <c:v>299.1000346364892</c:v>
                </c:pt>
                <c:pt idx="124">
                  <c:v>300.7966398300562</c:v>
                </c:pt>
                <c:pt idx="125">
                  <c:v>302.4598382384426</c:v>
                </c:pt>
                <c:pt idx="126">
                  <c:v>304.0902264262861</c:v>
                </c:pt>
                <c:pt idx="127">
                  <c:v>305.6884023123251</c:v>
                </c:pt>
                <c:pt idx="128">
                  <c:v>307.254964225629</c:v>
                </c:pt>
                <c:pt idx="129">
                  <c:v>308.7905100118405</c:v>
                </c:pt>
                <c:pt idx="130">
                  <c:v>310.2956361893088</c:v>
                </c:pt>
                <c:pt idx="131">
                  <c:v>311.770937154767</c:v>
                </c:pt>
                <c:pt idx="132">
                  <c:v>313.2170044380069</c:v>
                </c:pt>
                <c:pt idx="133">
                  <c:v>314.634426004825</c:v>
                </c:pt>
                <c:pt idx="134">
                  <c:v>316.0237856073468</c:v>
                </c:pt>
                <c:pt idx="135">
                  <c:v>317.3856621807063</c:v>
                </c:pt>
                <c:pt idx="136">
                  <c:v>318.7206292849271</c:v>
                </c:pt>
                <c:pt idx="137">
                  <c:v>320.0292545907505</c:v>
                </c:pt>
                <c:pt idx="138">
                  <c:v>321.3120994080699</c:v>
                </c:pt>
                <c:pt idx="139">
                  <c:v>322.5697182555562</c:v>
                </c:pt>
                <c:pt idx="140">
                  <c:v>323.8026584699951</c:v>
                </c:pt>
                <c:pt idx="141">
                  <c:v>325.0114598538257</c:v>
                </c:pt>
                <c:pt idx="142">
                  <c:v>326.1966543593178</c:v>
                </c:pt>
                <c:pt idx="143">
                  <c:v>327.3587658078165</c:v>
                </c:pt>
                <c:pt idx="144">
                  <c:v>328.4983096424633</c:v>
                </c:pt>
                <c:pt idx="145">
                  <c:v>329.6157927128046</c:v>
                </c:pt>
                <c:pt idx="146">
                  <c:v>330.7117130896842</c:v>
                </c:pt>
                <c:pt idx="147">
                  <c:v>331.7865599088707</c:v>
                </c:pt>
                <c:pt idx="148">
                  <c:v>332.8408132418266</c:v>
                </c:pt>
                <c:pt idx="149">
                  <c:v>333.8749439921052</c:v>
                </c:pt>
                <c:pt idx="150">
                  <c:v>334.889413815868</c:v>
                </c:pt>
                <c:pt idx="151">
                  <c:v>335.8846750650338</c:v>
                </c:pt>
                <c:pt idx="152">
                  <c:v>336.8611707516365</c:v>
                </c:pt>
                <c:pt idx="153">
                  <c:v>337.819334531983</c:v>
                </c:pt>
                <c:pt idx="154">
                  <c:v>338.7595907092644</c:v>
                </c:pt>
                <c:pt idx="155">
                  <c:v>339.6823542533008</c:v>
                </c:pt>
                <c:pt idx="156">
                  <c:v>340.5880308361614</c:v>
                </c:pt>
                <c:pt idx="157">
                  <c:v>341.4770168824369</c:v>
                </c:pt>
                <c:pt idx="158">
                  <c:v>342.3496996329985</c:v>
                </c:pt>
                <c:pt idx="159">
                  <c:v>343.2064572211189</c:v>
                </c:pt>
                <c:pt idx="160">
                  <c:v>344.047658759889</c:v>
                </c:pt>
                <c:pt idx="161">
                  <c:v>344.8736644398977</c:v>
                </c:pt>
                <c:pt idx="162">
                  <c:v>345.6848256362163</c:v>
                </c:pt>
                <c:pt idx="163">
                  <c:v>346.4814850237455</c:v>
                </c:pt>
                <c:pt idx="164">
                  <c:v>347.2639767000588</c:v>
                </c:pt>
                <c:pt idx="165">
                  <c:v>348.0326263149055</c:v>
                </c:pt>
                <c:pt idx="166">
                  <c:v>348.7877512055911</c:v>
                </c:pt>
                <c:pt idx="167">
                  <c:v>349.5296605374937</c:v>
                </c:pt>
                <c:pt idx="168">
                  <c:v>350.2586554490196</c:v>
                </c:pt>
                <c:pt idx="169">
                  <c:v>350.9750292003465</c:v>
                </c:pt>
                <c:pt idx="170">
                  <c:v>351.679067325336</c:v>
                </c:pt>
                <c:pt idx="171">
                  <c:v>352.3710477860504</c:v>
                </c:pt>
                <c:pt idx="172">
                  <c:v>353.0512411293317</c:v>
                </c:pt>
                <c:pt idx="173">
                  <c:v>353.7199106449472</c:v>
                </c:pt>
                <c:pt idx="174">
                  <c:v>354.3773125248425</c:v>
                </c:pt>
                <c:pt idx="175">
                  <c:v>355.023696023066</c:v>
                </c:pt>
                <c:pt idx="176">
                  <c:v>355.6593036159768</c:v>
                </c:pt>
                <c:pt idx="177">
                  <c:v>356.284371162365</c:v>
                </c:pt>
                <c:pt idx="178">
                  <c:v>356.8991280631507</c:v>
                </c:pt>
                <c:pt idx="179">
                  <c:v>357.5037974203542</c:v>
                </c:pt>
                <c:pt idx="180">
                  <c:v>358.0985961950566</c:v>
                </c:pt>
                <c:pt idx="181">
                  <c:v>358.6837353640931</c:v>
                </c:pt>
                <c:pt idx="182">
                  <c:v>359.2594200752502</c:v>
                </c:pt>
                <c:pt idx="183">
                  <c:v>359.8258498007541</c:v>
                </c:pt>
                <c:pt idx="184">
                  <c:v>360.3832184888656</c:v>
                </c:pt>
                <c:pt idx="185">
                  <c:v>360.9317147134096</c:v>
                </c:pt>
                <c:pt idx="186">
                  <c:v>361.4715218210972</c:v>
                </c:pt>
                <c:pt idx="187">
                  <c:v>362.0028180764936</c:v>
                </c:pt>
                <c:pt idx="188">
                  <c:v>362.5257768045406</c:v>
                </c:pt>
                <c:pt idx="189">
                  <c:v>363.0405665305102</c:v>
                </c:pt>
                <c:pt idx="190">
                  <c:v>363.5473511173195</c:v>
                </c:pt>
                <c:pt idx="191">
                  <c:v>364.0462899001284</c:v>
                </c:pt>
                <c:pt idx="192">
                  <c:v>364.5375378181639</c:v>
                </c:pt>
                <c:pt idx="193">
                  <c:v>365.0212455437233</c:v>
                </c:pt>
                <c:pt idx="194">
                  <c:v>365.4975596083138</c:v>
                </c:pt>
                <c:pt idx="195">
                  <c:v>365.9666225259156</c:v>
                </c:pt>
                <c:pt idx="196">
                  <c:v>366.4285729133272</c:v>
                </c:pt>
                <c:pt idx="197">
                  <c:v>366.8835456076122</c:v>
                </c:pt>
                <c:pt idx="198">
                  <c:v>367.3316717806209</c:v>
                </c:pt>
                <c:pt idx="199">
                  <c:v>367.7730790506054</c:v>
                </c:pt>
                <c:pt idx="200">
                  <c:v>368.20789159094</c:v>
                </c:pt>
                <c:pt idx="201">
                  <c:v>368.6362302359502</c:v>
                </c:pt>
                <c:pt idx="202">
                  <c:v>369.0582125838978</c:v>
                </c:pt>
                <c:pt idx="203">
                  <c:v>369.4739530971252</c:v>
                </c:pt>
                <c:pt idx="204">
                  <c:v>369.8835631994065</c:v>
                </c:pt>
                <c:pt idx="205">
                  <c:v>370.2871513705302</c:v>
                </c:pt>
                <c:pt idx="206">
                  <c:v>370.684823238164</c:v>
                </c:pt>
                <c:pt idx="207">
                  <c:v>371.0766816670326</c:v>
                </c:pt>
                <c:pt idx="208">
                  <c:v>371.4628268454602</c:v>
                </c:pt>
                <c:pt idx="209">
                  <c:v>371.8433563693211</c:v>
                </c:pt>
                <c:pt idx="210">
                  <c:v>372.2183653234491</c:v>
                </c:pt>
                <c:pt idx="211">
                  <c:v>372.587946360554</c:v>
                </c:pt>
                <c:pt idx="212">
                  <c:v>372.9521897776986</c:v>
                </c:pt>
                <c:pt idx="213">
                  <c:v>373.3111835903935</c:v>
                </c:pt>
                <c:pt idx="214">
                  <c:v>373.6650136043465</c:v>
                </c:pt>
                <c:pt idx="215">
                  <c:v>374.013763484949</c:v>
                </c:pt>
                <c:pt idx="216">
                  <c:v>374.3575148245276</c:v>
                </c:pt>
                <c:pt idx="217">
                  <c:v>374.6963472074315</c:v>
                </c:pt>
                <c:pt idx="218">
                  <c:v>375.0303382730064</c:v>
                </c:pt>
                <c:pt idx="219">
                  <c:v>375.359563776511</c:v>
                </c:pt>
                <c:pt idx="220">
                  <c:v>375.6840976480295</c:v>
                </c:pt>
                <c:pt idx="221">
                  <c:v>376.0040120494391</c:v>
                </c:pt>
                <c:pt idx="222">
                  <c:v>376.3193774294818</c:v>
                </c:pt>
                <c:pt idx="223">
                  <c:v>376.6302625769981</c:v>
                </c:pt>
                <c:pt idx="224">
                  <c:v>376.9367346723751</c:v>
                </c:pt>
                <c:pt idx="225">
                  <c:v>377.2388593372642</c:v>
                </c:pt>
                <c:pt idx="226">
                  <c:v>377.5367006826086</c:v>
                </c:pt>
                <c:pt idx="227">
                  <c:v>377.8303213550538</c:v>
                </c:pt>
                <c:pt idx="228">
                  <c:v>378.1197825817687</c:v>
                </c:pt>
                <c:pt idx="229">
                  <c:v>378.4051442137402</c:v>
                </c:pt>
                <c:pt idx="230">
                  <c:v>378.6864647675869</c:v>
                </c:pt>
                <c:pt idx="231">
                  <c:v>378.9638014659358</c:v>
                </c:pt>
                <c:pt idx="232">
                  <c:v>379.237210276413</c:v>
                </c:pt>
                <c:pt idx="233">
                  <c:v>379.5067459492911</c:v>
                </c:pt>
                <c:pt idx="234">
                  <c:v>379.7724620538425</c:v>
                </c:pt>
                <c:pt idx="235">
                  <c:v>380.034411013427</c:v>
                </c:pt>
                <c:pt idx="236">
                  <c:v>380.2926441393811</c:v>
                </c:pt>
                <c:pt idx="237">
                  <c:v>380.5472116637257</c:v>
                </c:pt>
                <c:pt idx="238">
                  <c:v>380.7981627707454</c:v>
                </c:pt>
                <c:pt idx="239">
                  <c:v>381.0455456274761</c:v>
                </c:pt>
                <c:pt idx="240">
                  <c:v>381.289407413137</c:v>
                </c:pt>
                <c:pt idx="241">
                  <c:v>381.5297943475442</c:v>
                </c:pt>
                <c:pt idx="242">
                  <c:v>381.7667517185439</c:v>
                </c:pt>
                <c:pt idx="243">
                  <c:v>382.0003239084986</c:v>
                </c:pt>
                <c:pt idx="244">
                  <c:v>382.2305544198525</c:v>
                </c:pt>
                <c:pt idx="245">
                  <c:v>382.4574858998283</c:v>
                </c:pt>
                <c:pt idx="246">
                  <c:v>382.681160164263</c:v>
                </c:pt>
                <c:pt idx="247">
                  <c:v>382.9016182206302</c:v>
                </c:pt>
                <c:pt idx="248">
                  <c:v>383.1189002902721</c:v>
                </c:pt>
                <c:pt idx="249">
                  <c:v>383.3330458298693</c:v>
                </c:pt>
                <c:pt idx="250">
                  <c:v>383.5440935521796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446C-4AE8-8721-27B720E0261A}"/>
            </c:ext>
          </c:extLst>
        </c:ser>
        <c:ser>
          <c:idx val="1"/>
          <c:order val="2"/>
          <c:tx>
            <c:v>tv_dec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Output_Proj!$BC$2:$BC$252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6.94632242083044E-5</c:v>
                </c:pt>
                <c:pt idx="7">
                  <c:v>0.00110548094537501</c:v>
                </c:pt>
                <c:pt idx="8">
                  <c:v>0.00677322676239997</c:v>
                </c:pt>
                <c:pt idx="9">
                  <c:v>0.0267338166450881</c:v>
                </c:pt>
                <c:pt idx="10">
                  <c:v>0.080218894554972</c:v>
                </c:pt>
                <c:pt idx="11">
                  <c:v>0.19815290741976</c:v>
                </c:pt>
                <c:pt idx="12">
                  <c:v>0.421190509678252</c:v>
                </c:pt>
                <c:pt idx="13">
                  <c:v>0.79375735754815</c:v>
                </c:pt>
                <c:pt idx="14">
                  <c:v>1.35730549440937</c:v>
                </c:pt>
                <c:pt idx="15">
                  <c:v>2.145676078532838</c:v>
                </c:pt>
                <c:pt idx="16">
                  <c:v>3.183242099839088</c:v>
                </c:pt>
                <c:pt idx="17">
                  <c:v>4.485075283865396</c:v>
                </c:pt>
                <c:pt idx="18">
                  <c:v>6.058152937112688</c:v>
                </c:pt>
                <c:pt idx="19">
                  <c:v>7.902905504454028</c:v>
                </c:pt>
                <c:pt idx="20">
                  <c:v>10.0147260170237</c:v>
                </c:pt>
                <c:pt idx="21">
                  <c:v>12.38527950244537</c:v>
                </c:pt>
                <c:pt idx="22">
                  <c:v>15.00356944303667</c:v>
                </c:pt>
                <c:pt idx="23">
                  <c:v>17.8567741886497</c:v>
                </c:pt>
                <c:pt idx="24">
                  <c:v>20.93088732258642</c:v>
                </c:pt>
                <c:pt idx="25">
                  <c:v>24.21120002677494</c:v>
                </c:pt>
                <c:pt idx="26">
                  <c:v>27.68266020053002</c:v>
                </c:pt>
                <c:pt idx="27">
                  <c:v>31.3301373432624</c:v>
                </c:pt>
                <c:pt idx="28">
                  <c:v>35.13861626584194</c:v>
                </c:pt>
                <c:pt idx="29">
                  <c:v>37.07236260603004</c:v>
                </c:pt>
                <c:pt idx="30">
                  <c:v>38.95848013961238</c:v>
                </c:pt>
                <c:pt idx="31">
                  <c:v>40.79684426127004</c:v>
                </c:pt>
                <c:pt idx="32">
                  <c:v>42.58759866647563</c:v>
                </c:pt>
                <c:pt idx="33">
                  <c:v>44.33106922808403</c:v>
                </c:pt>
                <c:pt idx="34">
                  <c:v>46.02769895807535</c:v>
                </c:pt>
                <c:pt idx="35">
                  <c:v>47.67799934271303</c:v>
                </c:pt>
                <c:pt idx="36">
                  <c:v>49.28251435536275</c:v>
                </c:pt>
                <c:pt idx="37">
                  <c:v>50.84179425673933</c:v>
                </c:pt>
                <c:pt idx="38">
                  <c:v>52.35637692647211</c:v>
                </c:pt>
                <c:pt idx="39">
                  <c:v>53.82677496692738</c:v>
                </c:pt>
                <c:pt idx="40">
                  <c:v>55.25346720889289</c:v>
                </c:pt>
                <c:pt idx="41">
                  <c:v>56.63689355229349</c:v>
                </c:pt>
                <c:pt idx="42">
                  <c:v>57.97745231215357</c:v>
                </c:pt>
                <c:pt idx="43">
                  <c:v>59.27549942516524</c:v>
                </c:pt>
                <c:pt idx="44">
                  <c:v>60.53134901691948</c:v>
                </c:pt>
                <c:pt idx="45">
                  <c:v>61.74527494300827</c:v>
                </c:pt>
                <c:pt idx="46">
                  <c:v>62.90294364167469</c:v>
                </c:pt>
                <c:pt idx="47">
                  <c:v>64.01841667847288</c:v>
                </c:pt>
                <c:pt idx="48">
                  <c:v>65.0918876013108</c:v>
                </c:pt>
                <c:pt idx="49">
                  <c:v>66.12352037834678</c:v>
                </c:pt>
                <c:pt idx="50">
                  <c:v>67.11345244058633</c:v>
                </c:pt>
                <c:pt idx="51">
                  <c:v>68.06179770551371</c:v>
                </c:pt>
                <c:pt idx="52">
                  <c:v>68.9686495273407</c:v>
                </c:pt>
                <c:pt idx="53">
                  <c:v>69.8340835352231</c:v>
                </c:pt>
                <c:pt idx="54">
                  <c:v>70.65816033298833</c:v>
                </c:pt>
                <c:pt idx="55">
                  <c:v>71.4409280433113</c:v>
                </c:pt>
                <c:pt idx="56">
                  <c:v>72.18242468643989</c:v>
                </c:pt>
                <c:pt idx="57">
                  <c:v>72.88268038901145</c:v>
                </c:pt>
                <c:pt idx="58">
                  <c:v>73.54171942253823</c:v>
                </c:pt>
                <c:pt idx="59">
                  <c:v>74.15956207413898</c:v>
                </c:pt>
                <c:pt idx="60">
                  <c:v>74.73622635422137</c:v>
                </c:pt>
                <c:pt idx="61">
                  <c:v>75.27172954731346</c:v>
                </c:pt>
                <c:pt idx="62">
                  <c:v>75.76608961322767</c:v>
                </c:pt>
                <c:pt idx="63">
                  <c:v>76.2193264463356</c:v>
                </c:pt>
                <c:pt idx="64">
                  <c:v>76.6314630010402</c:v>
                </c:pt>
                <c:pt idx="65">
                  <c:v>77.00252629161867</c:v>
                </c:pt>
                <c:pt idx="66">
                  <c:v>77.3325482745341</c:v>
                </c:pt>
                <c:pt idx="67">
                  <c:v>77.62156662112592</c:v>
                </c:pt>
                <c:pt idx="68">
                  <c:v>77.8696253883177</c:v>
                </c:pt>
                <c:pt idx="69">
                  <c:v>78.07677559466509</c:v>
                </c:pt>
                <c:pt idx="70">
                  <c:v>78.24307570870577</c:v>
                </c:pt>
                <c:pt idx="71">
                  <c:v>78.36859205620672</c:v>
                </c:pt>
                <c:pt idx="72">
                  <c:v>78.45339915253852</c:v>
                </c:pt>
                <c:pt idx="73">
                  <c:v>78.4975799660232</c:v>
                </c:pt>
                <c:pt idx="74">
                  <c:v>78.50122611775905</c:v>
                </c:pt>
                <c:pt idx="75">
                  <c:v>78.46443802307451</c:v>
                </c:pt>
                <c:pt idx="76">
                  <c:v>78.3873249794371</c:v>
                </c:pt>
                <c:pt idx="77">
                  <c:v>78.27000520534163</c:v>
                </c:pt>
                <c:pt idx="78">
                  <c:v>78.11260583440797</c:v>
                </c:pt>
                <c:pt idx="79">
                  <c:v>77.91526286865458</c:v>
                </c:pt>
                <c:pt idx="80">
                  <c:v>77.67812109465876</c:v>
                </c:pt>
                <c:pt idx="81">
                  <c:v>77.4013339660902</c:v>
                </c:pt>
                <c:pt idx="82">
                  <c:v>77.085063455876</c:v>
                </c:pt>
                <c:pt idx="83">
                  <c:v>76.72947988107107</c:v>
                </c:pt>
                <c:pt idx="84">
                  <c:v>76.33476170330654</c:v>
                </c:pt>
                <c:pt idx="85">
                  <c:v>75.90109530752645</c:v>
                </c:pt>
                <c:pt idx="86">
                  <c:v>75.4286747615574</c:v>
                </c:pt>
                <c:pt idx="87">
                  <c:v>74.91770155890657</c:v>
                </c:pt>
                <c:pt idx="88">
                  <c:v>74.36838434704346</c:v>
                </c:pt>
                <c:pt idx="89">
                  <c:v>73.78093864328928</c:v>
                </c:pt>
                <c:pt idx="90">
                  <c:v>73.15558654031175</c:v>
                </c:pt>
                <c:pt idx="91">
                  <c:v>72.4925564031116</c:v>
                </c:pt>
                <c:pt idx="92">
                  <c:v>71.79208255927104</c:v>
                </c:pt>
                <c:pt idx="93">
                  <c:v>71.05440498413473</c:v>
                </c:pt>
                <c:pt idx="94">
                  <c:v>70.27976898249237</c:v>
                </c:pt>
                <c:pt idx="95">
                  <c:v>69.46842486823972</c:v>
                </c:pt>
                <c:pt idx="96">
                  <c:v>68.62062764340254</c:v>
                </c:pt>
                <c:pt idx="97">
                  <c:v>67.73663667782746</c:v>
                </c:pt>
                <c:pt idx="98">
                  <c:v>66.81671539075603</c:v>
                </c:pt>
                <c:pt idx="99">
                  <c:v>65.86113093542464</c:v>
                </c:pt>
                <c:pt idx="100">
                  <c:v>64.87015388775472</c:v>
                </c:pt>
                <c:pt idx="101">
                  <c:v>63.8440579401272</c:v>
                </c:pt>
                <c:pt idx="102">
                  <c:v>62.78311960116143</c:v>
                </c:pt>
                <c:pt idx="103">
                  <c:v>61.68761790235312</c:v>
                </c:pt>
                <c:pt idx="104">
                  <c:v>60.55783411235216</c:v>
                </c:pt>
                <c:pt idx="105">
                  <c:v>59.39405145959472</c:v>
                </c:pt>
                <c:pt idx="106">
                  <c:v>58.1965548639283</c:v>
                </c:pt>
                <c:pt idx="107">
                  <c:v>56.96563067779164</c:v>
                </c:pt>
                <c:pt idx="108">
                  <c:v>55.70156643742359</c:v>
                </c:pt>
                <c:pt idx="109">
                  <c:v>54.404650624473</c:v>
                </c:pt>
                <c:pt idx="110">
                  <c:v>53.07517243826201</c:v>
                </c:pt>
                <c:pt idx="111">
                  <c:v>51.71342157880212</c:v>
                </c:pt>
                <c:pt idx="112">
                  <c:v>50.3196880404684</c:v>
                </c:pt>
                <c:pt idx="113">
                  <c:v>48.89426191597707</c:v>
                </c:pt>
                <c:pt idx="114">
                  <c:v>47.43743320996659</c:v>
                </c:pt>
                <c:pt idx="115">
                  <c:v>45.94949166100307</c:v>
                </c:pt>
                <c:pt idx="116">
                  <c:v>44.43072657016609</c:v>
                </c:pt>
                <c:pt idx="117">
                  <c:v>42.88142663344121</c:v>
                </c:pt>
                <c:pt idx="118">
                  <c:v>41.30187977382187</c:v>
                </c:pt>
                <c:pt idx="119">
                  <c:v>40.85380305358372</c:v>
                </c:pt>
                <c:pt idx="120">
                  <c:v>40.39517427427888</c:v>
                </c:pt>
                <c:pt idx="121">
                  <c:v>39.92609437179983</c:v>
                </c:pt>
                <c:pt idx="122">
                  <c:v>39.44666281340755</c:v>
                </c:pt>
                <c:pt idx="123">
                  <c:v>38.95697758162853</c:v>
                </c:pt>
                <c:pt idx="124">
                  <c:v>38.45713515890737</c:v>
                </c:pt>
                <c:pt idx="125">
                  <c:v>37.94723051294635</c:v>
                </c:pt>
                <c:pt idx="126">
                  <c:v>37.42735708265259</c:v>
                </c:pt>
                <c:pt idx="127">
                  <c:v>36.89760676459458</c:v>
                </c:pt>
                <c:pt idx="128">
                  <c:v>36.35806989986296</c:v>
                </c:pt>
                <c:pt idx="129">
                  <c:v>35.80883526121041</c:v>
                </c:pt>
                <c:pt idx="130">
                  <c:v>35.24999004033281</c:v>
                </c:pt>
                <c:pt idx="131">
                  <c:v>34.6816198351355</c:v>
                </c:pt>
                <c:pt idx="132">
                  <c:v>34.10380863681197</c:v>
                </c:pt>
                <c:pt idx="133">
                  <c:v>33.51663881653918</c:v>
                </c:pt>
                <c:pt idx="134">
                  <c:v>32.92019111157364</c:v>
                </c:pt>
                <c:pt idx="135">
                  <c:v>32.31454461050457</c:v>
                </c:pt>
                <c:pt idx="136">
                  <c:v>31.69977673739202</c:v>
                </c:pt>
                <c:pt idx="137">
                  <c:v>31.07596323448154</c:v>
                </c:pt>
                <c:pt idx="138">
                  <c:v>30.44317814315081</c:v>
                </c:pt>
                <c:pt idx="139">
                  <c:v>29.80149378269191</c:v>
                </c:pt>
                <c:pt idx="140">
                  <c:v>29.15098072648141</c:v>
                </c:pt>
                <c:pt idx="141">
                  <c:v>28.49170777502248</c:v>
                </c:pt>
                <c:pt idx="142">
                  <c:v>27.82374192526482</c:v>
                </c:pt>
                <c:pt idx="143">
                  <c:v>27.14714833551299</c:v>
                </c:pt>
                <c:pt idx="144">
                  <c:v>26.46199028511856</c:v>
                </c:pt>
                <c:pt idx="145">
                  <c:v>25.76832912801061</c:v>
                </c:pt>
                <c:pt idx="146">
                  <c:v>25.0662242389471</c:v>
                </c:pt>
                <c:pt idx="147">
                  <c:v>24.35573295115672</c:v>
                </c:pt>
                <c:pt idx="148">
                  <c:v>23.6369104837749</c:v>
                </c:pt>
                <c:pt idx="149">
                  <c:v>22.90980985714961</c:v>
                </c:pt>
                <c:pt idx="150">
                  <c:v>22.17448179367106</c:v>
                </c:pt>
                <c:pt idx="151">
                  <c:v>21.43097460125136</c:v>
                </c:pt>
                <c:pt idx="152">
                  <c:v>20.67933403589889</c:v>
                </c:pt>
                <c:pt idx="153">
                  <c:v>19.91960313895207</c:v>
                </c:pt>
                <c:pt idx="154">
                  <c:v>19.15182204338807</c:v>
                </c:pt>
                <c:pt idx="155">
                  <c:v>18.3760277421047</c:v>
                </c:pt>
                <c:pt idx="156">
                  <c:v>17.59225380904856</c:v>
                </c:pt>
                <c:pt idx="157">
                  <c:v>16.80053006132472</c:v>
                </c:pt>
                <c:pt idx="158">
                  <c:v>16.00088214667252</c:v>
                </c:pt>
                <c:pt idx="159">
                  <c:v>15.19333103547657</c:v>
                </c:pt>
                <c:pt idx="160">
                  <c:v>14.37789238911187</c:v>
                </c:pt>
                <c:pt idx="161">
                  <c:v>13.5545757658163</c:v>
                </c:pt>
                <c:pt idx="162">
                  <c:v>12.7233836097173</c:v>
                </c:pt>
                <c:pt idx="163">
                  <c:v>11.88430994527478</c:v>
                </c:pt>
                <c:pt idx="164">
                  <c:v>11.03733866344193</c:v>
                </c:pt>
                <c:pt idx="165">
                  <c:v>10.1824412289024</c:v>
                </c:pt>
                <c:pt idx="166">
                  <c:v>9.31957354458095</c:v>
                </c:pt>
                <c:pt idx="167">
                  <c:v>8.448671551346838</c:v>
                </c:pt>
                <c:pt idx="168">
                  <c:v>7.569644859733031</c:v>
                </c:pt>
                <c:pt idx="169">
                  <c:v>6.682367184209463</c:v>
                </c:pt>
                <c:pt idx="170">
                  <c:v>5.78666129988007</c:v>
                </c:pt>
                <c:pt idx="171">
                  <c:v>4.882273969314722</c:v>
                </c:pt>
                <c:pt idx="172">
                  <c:v>3.968830840678113</c:v>
                </c:pt>
                <c:pt idx="173">
                  <c:v>3.045746318893954</c:v>
                </c:pt>
                <c:pt idx="174">
                  <c:v>2.112012915844764</c:v>
                </c:pt>
                <c:pt idx="175">
                  <c:v>1.165557890712754</c:v>
                </c:pt>
                <c:pt idx="176">
                  <c:v>0.199380842238516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446C-4AE8-8721-27B720E0261A}"/>
            </c:ext>
          </c:extLst>
        </c:ser>
        <c:ser>
          <c:idx val="5"/>
          <c:order val="3"/>
          <c:tx>
            <c:v>mv_tot</c:v>
          </c:tx>
          <c:spPr>
            <a:ln w="381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Output_Proj!$BG$2:$BG$252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5.69960908945787E-10</c:v>
                </c:pt>
                <c:pt idx="7">
                  <c:v>5.22886452626579E-8</c:v>
                </c:pt>
                <c:pt idx="8">
                  <c:v>9.43182194018268E-7</c:v>
                </c:pt>
                <c:pt idx="9">
                  <c:v>9.24029472802983E-6</c:v>
                </c:pt>
                <c:pt idx="10">
                  <c:v>6.34924132208E-5</c:v>
                </c:pt>
                <c:pt idx="11">
                  <c:v>0.000337047008179979</c:v>
                </c:pt>
                <c:pt idx="12">
                  <c:v>0.00144353308169933</c:v>
                </c:pt>
                <c:pt idx="13">
                  <c:v>0.00513421672534587</c:v>
                </c:pt>
                <c:pt idx="14">
                  <c:v>0.0155602849568701</c:v>
                </c:pt>
                <c:pt idx="15">
                  <c:v>0.041146903715534</c:v>
                </c:pt>
                <c:pt idx="16">
                  <c:v>0.0969173858964932</c:v>
                </c:pt>
                <c:pt idx="17">
                  <c:v>0.206858242491801</c:v>
                </c:pt>
                <c:pt idx="18">
                  <c:v>0.405682536532275</c:v>
                </c:pt>
                <c:pt idx="19">
                  <c:v>0.739217954792967</c:v>
                </c:pt>
                <c:pt idx="20">
                  <c:v>1.262734522251735</c:v>
                </c:pt>
                <c:pt idx="21">
                  <c:v>2.036920802805493</c:v>
                </c:pt>
                <c:pt idx="22">
                  <c:v>3.121879336102305</c:v>
                </c:pt>
                <c:pt idx="23">
                  <c:v>4.57022714215983</c:v>
                </c:pt>
                <c:pt idx="24">
                  <c:v>6.42082761090162</c:v>
                </c:pt>
                <c:pt idx="25">
                  <c:v>8.69459140874369</c:v>
                </c:pt>
                <c:pt idx="26">
                  <c:v>11.39316887455752</c:v>
                </c:pt>
                <c:pt idx="27">
                  <c:v>14.50049503759722</c:v>
                </c:pt>
                <c:pt idx="28">
                  <c:v>17.98642276567451</c:v>
                </c:pt>
                <c:pt idx="29">
                  <c:v>20.05976817284182</c:v>
                </c:pt>
                <c:pt idx="30">
                  <c:v>22.15555230931612</c:v>
                </c:pt>
                <c:pt idx="31">
                  <c:v>24.25946177269795</c:v>
                </c:pt>
                <c:pt idx="32">
                  <c:v>26.35927920204018</c:v>
                </c:pt>
                <c:pt idx="33">
                  <c:v>28.44524755366309</c:v>
                </c:pt>
                <c:pt idx="34">
                  <c:v>30.51067082787567</c:v>
                </c:pt>
                <c:pt idx="35">
                  <c:v>32.55269918271892</c:v>
                </c:pt>
                <c:pt idx="36">
                  <c:v>34.57317428069614</c:v>
                </c:pt>
                <c:pt idx="37">
                  <c:v>36.57938934429781</c:v>
                </c:pt>
                <c:pt idx="38">
                  <c:v>38.58462169494577</c:v>
                </c:pt>
                <c:pt idx="39">
                  <c:v>40.6083118630158</c:v>
                </c:pt>
                <c:pt idx="40">
                  <c:v>42.67579180318606</c:v>
                </c:pt>
                <c:pt idx="41">
                  <c:v>44.8175071079669</c:v>
                </c:pt>
                <c:pt idx="42">
                  <c:v>47.0677339285218</c:v>
                </c:pt>
                <c:pt idx="43">
                  <c:v>49.46285575581876</c:v>
                </c:pt>
                <c:pt idx="44">
                  <c:v>52.0393290367811</c:v>
                </c:pt>
                <c:pt idx="45">
                  <c:v>54.83151791900215</c:v>
                </c:pt>
                <c:pt idx="46">
                  <c:v>57.82128673718476</c:v>
                </c:pt>
                <c:pt idx="47">
                  <c:v>61.06832064507673</c:v>
                </c:pt>
                <c:pt idx="48">
                  <c:v>64.58906198458608</c:v>
                </c:pt>
                <c:pt idx="49">
                  <c:v>68.39239999525298</c:v>
                </c:pt>
                <c:pt idx="50">
                  <c:v>72.47943486769955</c:v>
                </c:pt>
                <c:pt idx="51">
                  <c:v>76.84375039046405</c:v>
                </c:pt>
                <c:pt idx="52">
                  <c:v>81.4721187639387</c:v>
                </c:pt>
                <c:pt idx="53">
                  <c:v>86.3455277600198</c:v>
                </c:pt>
                <c:pt idx="54">
                  <c:v>91.44040669669988</c:v>
                </c:pt>
                <c:pt idx="55">
                  <c:v>96.72993159816373</c:v>
                </c:pt>
                <c:pt idx="56">
                  <c:v>102.1853066155333</c:v>
                </c:pt>
                <c:pt idx="57">
                  <c:v>107.7769425142637</c:v>
                </c:pt>
                <c:pt idx="58">
                  <c:v>113.4754785499819</c:v>
                </c:pt>
                <c:pt idx="59">
                  <c:v>119.2526175688553</c:v>
                </c:pt>
                <c:pt idx="60">
                  <c:v>125.081763626749</c:v>
                </c:pt>
                <c:pt idx="61">
                  <c:v>130.938466268286</c:v>
                </c:pt>
                <c:pt idx="62">
                  <c:v>136.8006862665029</c:v>
                </c:pt>
                <c:pt idx="63">
                  <c:v>142.64890491709</c:v>
                </c:pt>
                <c:pt idx="64">
                  <c:v>148.4661036634263</c:v>
                </c:pt>
                <c:pt idx="65">
                  <c:v>154.2376433522053</c:v>
                </c:pt>
                <c:pt idx="66">
                  <c:v>159.9510729387873</c:v>
                </c:pt>
                <c:pt idx="67">
                  <c:v>165.5958960084575</c:v>
                </c:pt>
                <c:pt idx="68">
                  <c:v>171.1633201857671</c:v>
                </c:pt>
                <c:pt idx="69">
                  <c:v>176.6460097453006</c:v>
                </c:pt>
                <c:pt idx="70">
                  <c:v>182.0378561384443</c:v>
                </c:pt>
                <c:pt idx="71">
                  <c:v>187.3337754608982</c:v>
                </c:pt>
                <c:pt idx="72">
                  <c:v>192.5295367969553</c:v>
                </c:pt>
                <c:pt idx="73">
                  <c:v>197.621621372518</c:v>
                </c:pt>
                <c:pt idx="74">
                  <c:v>202.607109735175</c:v>
                </c:pt>
                <c:pt idx="75">
                  <c:v>207.4835927048621</c:v>
                </c:pt>
                <c:pt idx="76">
                  <c:v>212.2491013743409</c:v>
                </c:pt>
                <c:pt idx="77">
                  <c:v>216.9020516784967</c:v>
                </c:pt>
                <c:pt idx="78">
                  <c:v>221.4411996940645</c:v>
                </c:pt>
                <c:pt idx="79">
                  <c:v>225.8656046320567</c:v>
                </c:pt>
                <c:pt idx="80">
                  <c:v>230.1745972756382</c:v>
                </c:pt>
                <c:pt idx="81">
                  <c:v>234.3677523005263</c:v>
                </c:pt>
                <c:pt idx="82">
                  <c:v>238.4448634541282</c:v>
                </c:pt>
                <c:pt idx="83">
                  <c:v>242.4059209620516</c:v>
                </c:pt>
                <c:pt idx="84">
                  <c:v>246.2510907954685</c:v>
                </c:pt>
                <c:pt idx="85">
                  <c:v>249.9806955974401</c:v>
                </c:pt>
                <c:pt idx="86">
                  <c:v>253.595197158433</c:v>
                </c:pt>
                <c:pt idx="87">
                  <c:v>257.0951803748516</c:v>
                </c:pt>
                <c:pt idx="88">
                  <c:v>260.4813386382463</c:v>
                </c:pt>
                <c:pt idx="89">
                  <c:v>263.7544606004321</c:v>
                </c:pt>
                <c:pt idx="90">
                  <c:v>266.9154182501297</c:v>
                </c:pt>
                <c:pt idx="91">
                  <c:v>269.9651562255632</c:v>
                </c:pt>
                <c:pt idx="92">
                  <c:v>272.9046822776715</c:v>
                </c:pt>
                <c:pt idx="93">
                  <c:v>275.7350587918816</c:v>
                </c:pt>
                <c:pt idx="94">
                  <c:v>278.457395272875</c:v>
                </c:pt>
                <c:pt idx="95">
                  <c:v>281.0728416964577</c:v>
                </c:pt>
                <c:pt idx="96">
                  <c:v>283.5825826349063</c:v>
                </c:pt>
                <c:pt idx="97">
                  <c:v>285.987832066443</c:v>
                </c:pt>
                <c:pt idx="98">
                  <c:v>288.2898287851531</c:v>
                </c:pt>
                <c:pt idx="99">
                  <c:v>290.489832334253</c:v>
                </c:pt>
                <c:pt idx="100">
                  <c:v>292.5891193926032</c:v>
                </c:pt>
                <c:pt idx="101">
                  <c:v>294.588980551465</c:v>
                </c:pt>
                <c:pt idx="102">
                  <c:v>296.4907174254132</c:v>
                </c:pt>
                <c:pt idx="103">
                  <c:v>298.2956400479336</c:v>
                </c:pt>
                <c:pt idx="104">
                  <c:v>300.0050645082806</c:v>
                </c:pt>
                <c:pt idx="105">
                  <c:v>301.6203107917945</c:v>
                </c:pt>
                <c:pt idx="106">
                  <c:v>303.142700790805</c:v>
                </c:pt>
                <c:pt idx="107">
                  <c:v>304.5735564576713</c:v>
                </c:pt>
                <c:pt idx="108">
                  <c:v>305.9141980753204</c:v>
                </c:pt>
                <c:pt idx="109">
                  <c:v>307.1659426239033</c:v>
                </c:pt>
                <c:pt idx="110">
                  <c:v>308.3301022250142</c:v>
                </c:pt>
                <c:pt idx="111">
                  <c:v>309.4079826471942</c:v>
                </c:pt>
                <c:pt idx="112">
                  <c:v>310.40088185846</c:v>
                </c:pt>
                <c:pt idx="113">
                  <c:v>311.3100886132856</c:v>
                </c:pt>
                <c:pt idx="114">
                  <c:v>312.1368810630491</c:v>
                </c:pt>
                <c:pt idx="115">
                  <c:v>312.8825253806328</c:v>
                </c:pt>
                <c:pt idx="116">
                  <c:v>313.5482743919596</c:v>
                </c:pt>
                <c:pt idx="117">
                  <c:v>314.1353662102769</c:v>
                </c:pt>
                <c:pt idx="118">
                  <c:v>314.6450228738428</c:v>
                </c:pt>
                <c:pt idx="119">
                  <c:v>316.1733322701848</c:v>
                </c:pt>
                <c:pt idx="120">
                  <c:v>317.6494624417671</c:v>
                </c:pt>
                <c:pt idx="121">
                  <c:v>319.0743480788184</c:v>
                </c:pt>
                <c:pt idx="122">
                  <c:v>320.4489167057882</c:v>
                </c:pt>
                <c:pt idx="123">
                  <c:v>321.7740879337557</c:v>
                </c:pt>
                <c:pt idx="124">
                  <c:v>323.0507727578613</c:v>
                </c:pt>
                <c:pt idx="125">
                  <c:v>324.2798728982504</c:v>
                </c:pt>
                <c:pt idx="126">
                  <c:v>325.4622801831237</c:v>
                </c:pt>
                <c:pt idx="127">
                  <c:v>326.5988759725696</c:v>
                </c:pt>
                <c:pt idx="128">
                  <c:v>327.6905306218908</c:v>
                </c:pt>
                <c:pt idx="129">
                  <c:v>328.7381029831469</c:v>
                </c:pt>
                <c:pt idx="130">
                  <c:v>329.7424399436674</c:v>
                </c:pt>
                <c:pt idx="131">
                  <c:v>330.7043760002215</c:v>
                </c:pt>
                <c:pt idx="132">
                  <c:v>331.6247328675682</c:v>
                </c:pt>
                <c:pt idx="133">
                  <c:v>332.5043191200314</c:v>
                </c:pt>
                <c:pt idx="134">
                  <c:v>333.343929864745</c:v>
                </c:pt>
                <c:pt idx="135">
                  <c:v>334.1443464451672</c:v>
                </c:pt>
                <c:pt idx="136">
                  <c:v>334.9063361734452</c:v>
                </c:pt>
                <c:pt idx="137">
                  <c:v>335.6306520901877</c:v>
                </c:pt>
                <c:pt idx="138">
                  <c:v>336.3180327502046</c:v>
                </c:pt>
                <c:pt idx="139">
                  <c:v>336.9692020327877</c:v>
                </c:pt>
                <c:pt idx="140">
                  <c:v>337.5848689751311</c:v>
                </c:pt>
                <c:pt idx="141">
                  <c:v>338.165727627604</c:v>
                </c:pt>
                <c:pt idx="142">
                  <c:v>338.7124569296692</c:v>
                </c:pt>
                <c:pt idx="143">
                  <c:v>339.2257206054775</c:v>
                </c:pt>
                <c:pt idx="144">
                  <c:v>339.7061670784456</c:v>
                </c:pt>
                <c:pt idx="145">
                  <c:v>340.154429404565</c:v>
                </c:pt>
                <c:pt idx="146">
                  <c:v>340.5711252248154</c:v>
                </c:pt>
                <c:pt idx="147">
                  <c:v>340.9568567379646</c:v>
                </c:pt>
                <c:pt idx="148">
                  <c:v>341.3122106963286</c:v>
                </c:pt>
                <c:pt idx="149">
                  <c:v>341.6377584289355</c:v>
                </c:pt>
                <c:pt idx="150">
                  <c:v>341.9340558992121</c:v>
                </c:pt>
                <c:pt idx="151">
                  <c:v>342.2016438081952</c:v>
                </c:pt>
                <c:pt idx="152">
                  <c:v>342.4410477599006</c:v>
                </c:pt>
                <c:pt idx="153">
                  <c:v>342.6527785137298</c:v>
                </c:pt>
                <c:pt idx="154">
                  <c:v>342.8373323609528</c:v>
                </c:pt>
                <c:pt idx="155">
                  <c:v>342.9951916804065</c:v>
                </c:pt>
                <c:pt idx="156">
                  <c:v>343.1268257557542</c:v>
                </c:pt>
                <c:pt idx="157">
                  <c:v>343.2326919780356</c:v>
                </c:pt>
                <c:pt idx="158">
                  <c:v>343.3132376209718</c:v>
                </c:pt>
                <c:pt idx="159">
                  <c:v>343.3689024760575</c:v>
                </c:pt>
                <c:pt idx="160">
                  <c:v>343.4001227924684</c:v>
                </c:pt>
                <c:pt idx="161">
                  <c:v>343.4073372218866</c:v>
                </c:pt>
                <c:pt idx="162">
                  <c:v>343.3909958881626</c:v>
                </c:pt>
                <c:pt idx="163">
                  <c:v>343.351574407492</c:v>
                </c:pt>
                <c:pt idx="164">
                  <c:v>343.2895958996968</c:v>
                </c:pt>
                <c:pt idx="165">
                  <c:v>343.2056661780308</c:v>
                </c:pt>
                <c:pt idx="166">
                  <c:v>343.1005312114232</c:v>
                </c:pt>
                <c:pt idx="167">
                  <c:v>342.9751732966789</c:v>
                </c:pt>
                <c:pt idx="168">
                  <c:v>342.8309766944065</c:v>
                </c:pt>
                <c:pt idx="169">
                  <c:v>342.6700225417672</c:v>
                </c:pt>
                <c:pt idx="170">
                  <c:v>342.4956345234482</c:v>
                </c:pt>
                <c:pt idx="171">
                  <c:v>342.3134340589446</c:v>
                </c:pt>
                <c:pt idx="172">
                  <c:v>342.133484395834</c:v>
                </c:pt>
                <c:pt idx="173">
                  <c:v>341.9748810261608</c:v>
                </c:pt>
                <c:pt idx="174">
                  <c:v>341.8760172953881</c:v>
                </c:pt>
                <c:pt idx="175">
                  <c:v>341.9172180593644</c:v>
                </c:pt>
                <c:pt idx="176">
                  <c:v>342.2526534273377</c:v>
                </c:pt>
                <c:pt idx="177">
                  <c:v>342.8526689445965</c:v>
                </c:pt>
                <c:pt idx="178">
                  <c:v>343.4484846562735</c:v>
                </c:pt>
                <c:pt idx="179">
                  <c:v>344.0341039458939</c:v>
                </c:pt>
                <c:pt idx="180">
                  <c:v>344.6097549275241</c:v>
                </c:pt>
                <c:pt idx="181">
                  <c:v>345.1756591661859</c:v>
                </c:pt>
                <c:pt idx="182">
                  <c:v>345.7320318617516</c:v>
                </c:pt>
                <c:pt idx="183">
                  <c:v>346.279082029595</c:v>
                </c:pt>
                <c:pt idx="184">
                  <c:v>346.8170126779111</c:v>
                </c:pt>
                <c:pt idx="185">
                  <c:v>347.3460209816089</c:v>
                </c:pt>
                <c:pt idx="186">
                  <c:v>347.866298452704</c:v>
                </c:pt>
                <c:pt idx="187">
                  <c:v>348.3780311071511</c:v>
                </c:pt>
                <c:pt idx="188">
                  <c:v>348.8813996280592</c:v>
                </c:pt>
                <c:pt idx="189">
                  <c:v>349.3765795252703</c:v>
                </c:pt>
                <c:pt idx="190">
                  <c:v>349.8637412912593</c:v>
                </c:pt>
                <c:pt idx="191">
                  <c:v>350.343050553341</c:v>
                </c:pt>
                <c:pt idx="192">
                  <c:v>350.8146682221942</c:v>
                </c:pt>
                <c:pt idx="193">
                  <c:v>351.2787506366842</c:v>
                </c:pt>
                <c:pt idx="194">
                  <c:v>351.7354497050082</c:v>
                </c:pt>
                <c:pt idx="195">
                  <c:v>352.1849130421738</c:v>
                </c:pt>
                <c:pt idx="196">
                  <c:v>352.6272841038453</c:v>
                </c:pt>
                <c:pt idx="197">
                  <c:v>353.0627023165671</c:v>
                </c:pt>
                <c:pt idx="198">
                  <c:v>353.4913032044316</c:v>
                </c:pt>
                <c:pt idx="199">
                  <c:v>353.9132185122006</c:v>
                </c:pt>
                <c:pt idx="200">
                  <c:v>354.3285763249499</c:v>
                </c:pt>
                <c:pt idx="201">
                  <c:v>354.7375011842646</c:v>
                </c:pt>
                <c:pt idx="202">
                  <c:v>355.1401142010633</c:v>
                </c:pt>
                <c:pt idx="203">
                  <c:v>355.5365331650824</c:v>
                </c:pt>
                <c:pt idx="204">
                  <c:v>355.926872651097</c:v>
                </c:pt>
                <c:pt idx="205">
                  <c:v>356.311244121925</c:v>
                </c:pt>
                <c:pt idx="206">
                  <c:v>356.6897560282886</c:v>
                </c:pt>
                <c:pt idx="207">
                  <c:v>357.0625139055952</c:v>
                </c:pt>
                <c:pt idx="208">
                  <c:v>357.4296204676973</c:v>
                </c:pt>
                <c:pt idx="209">
                  <c:v>357.7911756977068</c:v>
                </c:pt>
                <c:pt idx="210">
                  <c:v>358.1472769359198</c:v>
                </c:pt>
                <c:pt idx="211">
                  <c:v>358.498018964939</c:v>
                </c:pt>
                <c:pt idx="212">
                  <c:v>358.8434940920458</c:v>
                </c:pt>
                <c:pt idx="213">
                  <c:v>359.1837922288892</c:v>
                </c:pt>
                <c:pt idx="214">
                  <c:v>359.5190009685836</c:v>
                </c:pt>
                <c:pt idx="215">
                  <c:v>359.8492056602553</c:v>
                </c:pt>
                <c:pt idx="216">
                  <c:v>360.1744894811238</c:v>
                </c:pt>
                <c:pt idx="217">
                  <c:v>360.4949335061832</c:v>
                </c:pt>
                <c:pt idx="218">
                  <c:v>360.8106167755492</c:v>
                </c:pt>
                <c:pt idx="219">
                  <c:v>361.1216163595317</c:v>
                </c:pt>
                <c:pt idx="220">
                  <c:v>361.4280074215173</c:v>
                </c:pt>
                <c:pt idx="221">
                  <c:v>361.7298632787093</c:v>
                </c:pt>
                <c:pt idx="222">
                  <c:v>362.0272554607902</c:v>
                </c:pt>
                <c:pt idx="223">
                  <c:v>362.320253766587</c:v>
                </c:pt>
                <c:pt idx="224">
                  <c:v>362.6089263187817</c:v>
                </c:pt>
                <c:pt idx="225">
                  <c:v>362.8933396167328</c:v>
                </c:pt>
                <c:pt idx="226">
                  <c:v>363.1735585874789</c:v>
                </c:pt>
                <c:pt idx="227">
                  <c:v>363.4496466349698</c:v>
                </c:pt>
                <c:pt idx="228">
                  <c:v>363.7216656875817</c:v>
                </c:pt>
                <c:pt idx="229">
                  <c:v>363.9896762439869</c:v>
                </c:pt>
                <c:pt idx="230">
                  <c:v>364.2537374174171</c:v>
                </c:pt>
                <c:pt idx="231">
                  <c:v>364.5139069783819</c:v>
                </c:pt>
                <c:pt idx="232">
                  <c:v>364.7702413958901</c:v>
                </c:pt>
                <c:pt idx="233">
                  <c:v>365.0227958772272</c:v>
                </c:pt>
                <c:pt idx="234">
                  <c:v>365.2716244063428</c:v>
                </c:pt>
                <c:pt idx="235">
                  <c:v>365.5167797808832</c:v>
                </c:pt>
                <c:pt idx="236">
                  <c:v>365.7583136479291</c:v>
                </c:pt>
                <c:pt idx="237">
                  <c:v>365.9962765384771</c:v>
                </c:pt>
                <c:pt idx="238">
                  <c:v>366.2307179007086</c:v>
                </c:pt>
                <c:pt idx="239">
                  <c:v>366.461686132092</c:v>
                </c:pt>
                <c:pt idx="240">
                  <c:v>366.6892286103573</c:v>
                </c:pt>
                <c:pt idx="241">
                  <c:v>366.9133917233872</c:v>
                </c:pt>
                <c:pt idx="242">
                  <c:v>367.1342208980572</c:v>
                </c:pt>
                <c:pt idx="243">
                  <c:v>367.351760628066</c:v>
                </c:pt>
                <c:pt idx="244">
                  <c:v>367.5660545007956</c:v>
                </c:pt>
                <c:pt idx="245">
                  <c:v>367.7771452232308</c:v>
                </c:pt>
                <c:pt idx="246">
                  <c:v>367.9850746469766</c:v>
                </c:pt>
                <c:pt idx="247">
                  <c:v>368.1898837924051</c:v>
                </c:pt>
                <c:pt idx="248">
                  <c:v>368.3916128719626</c:v>
                </c:pt>
                <c:pt idx="249">
                  <c:v>368.5903013126699</c:v>
                </c:pt>
                <c:pt idx="250">
                  <c:v>368.7859877778484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446C-4AE8-8721-27B720E0261A}"/>
            </c:ext>
          </c:extLst>
        </c:ser>
        <c:ser>
          <c:idx val="2"/>
          <c:order val="4"/>
          <c:tx>
            <c:v>mv_con</c:v>
          </c:tx>
          <c:spPr>
            <a:ln w="38100">
              <a:solidFill>
                <a:srgbClr val="339966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Output_Proj!$BA$2:$BA$252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3.01392202466299E-12</c:v>
                </c:pt>
                <c:pt idx="29">
                  <c:v>2.5738116298093E-8</c:v>
                </c:pt>
                <c:pt idx="30">
                  <c:v>2.28224557018644E-6</c:v>
                </c:pt>
                <c:pt idx="31">
                  <c:v>4.21431951311348E-5</c:v>
                </c:pt>
                <c:pt idx="32">
                  <c:v>0.000347157421586081</c:v>
                </c:pt>
                <c:pt idx="33">
                  <c:v>0.00175685812923554</c:v>
                </c:pt>
                <c:pt idx="34">
                  <c:v>0.00644573719699117</c:v>
                </c:pt>
                <c:pt idx="35">
                  <c:v>0.0188698850128098</c:v>
                </c:pt>
                <c:pt idx="36">
                  <c:v>0.0467921302975083</c:v>
                </c:pt>
                <c:pt idx="37">
                  <c:v>0.102225052252327</c:v>
                </c:pt>
                <c:pt idx="38">
                  <c:v>0.202139509195939</c:v>
                </c:pt>
                <c:pt idx="39">
                  <c:v>0.368806558648521</c:v>
                </c:pt>
                <c:pt idx="40">
                  <c:v>0.629672008885928</c:v>
                </c:pt>
                <c:pt idx="41">
                  <c:v>1.016707262234135</c:v>
                </c:pt>
                <c:pt idx="42">
                  <c:v>1.56523730197419</c:v>
                </c:pt>
                <c:pt idx="43">
                  <c:v>2.312311972734578</c:v>
                </c:pt>
                <c:pt idx="44">
                  <c:v>3.294751001842457</c:v>
                </c:pt>
                <c:pt idx="45">
                  <c:v>4.5470447416397</c:v>
                </c:pt>
                <c:pt idx="46">
                  <c:v>6.065468631367708</c:v>
                </c:pt>
                <c:pt idx="47">
                  <c:v>7.895767545779044</c:v>
                </c:pt>
                <c:pt idx="48">
                  <c:v>10.05405322651811</c:v>
                </c:pt>
                <c:pt idx="49">
                  <c:v>12.54881184291832</c:v>
                </c:pt>
                <c:pt idx="50">
                  <c:v>15.38069070449358</c:v>
                </c:pt>
                <c:pt idx="51">
                  <c:v>18.54278868623791</c:v>
                </c:pt>
                <c:pt idx="52">
                  <c:v>22.02137482684288</c:v>
                </c:pt>
                <c:pt idx="53">
                  <c:v>25.79692602535461</c:v>
                </c:pt>
                <c:pt idx="54">
                  <c:v>29.84536092968046</c:v>
                </c:pt>
                <c:pt idx="55">
                  <c:v>34.13935090549141</c:v>
                </c:pt>
                <c:pt idx="56">
                  <c:v>38.64960558792733</c:v>
                </c:pt>
                <c:pt idx="57">
                  <c:v>43.34605417267564</c:v>
                </c:pt>
                <c:pt idx="58">
                  <c:v>48.19886905445407</c:v>
                </c:pt>
                <c:pt idx="59">
                  <c:v>53.17930188165487</c:v>
                </c:pt>
                <c:pt idx="60">
                  <c:v>58.26032150969434</c:v>
                </c:pt>
                <c:pt idx="61">
                  <c:v>63.4170581458874</c:v>
                </c:pt>
                <c:pt idx="62">
                  <c:v>68.62706860820766</c:v>
                </c:pt>
                <c:pt idx="63">
                  <c:v>73.87044488902485</c:v>
                </c:pt>
                <c:pt idx="64">
                  <c:v>79.12979287710586</c:v>
                </c:pt>
                <c:pt idx="65">
                  <c:v>84.39011059846425</c:v>
                </c:pt>
                <c:pt idx="66">
                  <c:v>89.6385958427997</c:v>
                </c:pt>
                <c:pt idx="67">
                  <c:v>94.86441157865102</c:v>
                </c:pt>
                <c:pt idx="68">
                  <c:v>100.058434257787</c:v>
                </c:pt>
                <c:pt idx="69">
                  <c:v>105.2130053436452</c:v>
                </c:pt>
                <c:pt idx="70">
                  <c:v>110.3217007943251</c:v>
                </c:pt>
                <c:pt idx="71">
                  <c:v>115.3791275364152</c:v>
                </c:pt>
                <c:pt idx="72">
                  <c:v>120.3807508737168</c:v>
                </c:pt>
                <c:pt idx="73">
                  <c:v>125.322752768114</c:v>
                </c:pt>
                <c:pt idx="74">
                  <c:v>130.2019182140196</c:v>
                </c:pt>
                <c:pt idx="75">
                  <c:v>135.0155454513411</c:v>
                </c:pt>
                <c:pt idx="76">
                  <c:v>139.7613752963033</c:v>
                </c:pt>
                <c:pt idx="77">
                  <c:v>144.4375351082571</c:v>
                </c:pt>
                <c:pt idx="78">
                  <c:v>149.0424935524183</c:v>
                </c:pt>
                <c:pt idx="79">
                  <c:v>153.5750231186398</c:v>
                </c:pt>
                <c:pt idx="80">
                  <c:v>158.0341681463591</c:v>
                </c:pt>
                <c:pt idx="81">
                  <c:v>162.4192167899401</c:v>
                </c:pt>
                <c:pt idx="82">
                  <c:v>166.7296758975898</c:v>
                </c:pt>
                <c:pt idx="83">
                  <c:v>170.9652481693561</c:v>
                </c:pt>
                <c:pt idx="84">
                  <c:v>175.1258112245273</c:v>
                </c:pt>
                <c:pt idx="85">
                  <c:v>179.2113983734021</c:v>
                </c:pt>
                <c:pt idx="86">
                  <c:v>183.2221809805666</c:v>
                </c:pt>
                <c:pt idx="87">
                  <c:v>187.1584523505053</c:v>
                </c:pt>
                <c:pt idx="88">
                  <c:v>191.0206130803031</c:v>
                </c:pt>
                <c:pt idx="89">
                  <c:v>194.8091578219024</c:v>
                </c:pt>
                <c:pt idx="90">
                  <c:v>198.5246633869054</c:v>
                </c:pt>
                <c:pt idx="91">
                  <c:v>202.1677781158462</c:v>
                </c:pt>
                <c:pt idx="92">
                  <c:v>205.7392124243038</c:v>
                </c:pt>
                <c:pt idx="93">
                  <c:v>209.2397304316113</c:v>
                </c:pt>
                <c:pt idx="94">
                  <c:v>212.6701425746343</c:v>
                </c:pt>
                <c:pt idx="95">
                  <c:v>216.0312991089162</c:v>
                </c:pt>
                <c:pt idx="96">
                  <c:v>219.3240844019504</c:v>
                </c:pt>
                <c:pt idx="97">
                  <c:v>222.5494119277965</c:v>
                </c:pt>
                <c:pt idx="98">
                  <c:v>225.7082198781522</c:v>
                </c:pt>
                <c:pt idx="99">
                  <c:v>228.801467311759</c:v>
                </c:pt>
                <c:pt idx="100">
                  <c:v>231.8301307712542</c:v>
                </c:pt>
                <c:pt idx="101">
                  <c:v>234.7952013039021</c:v>
                </c:pt>
                <c:pt idx="102">
                  <c:v>237.6976818298236</c:v>
                </c:pt>
                <c:pt idx="103">
                  <c:v>240.5385848081804</c:v>
                </c:pt>
                <c:pt idx="104">
                  <c:v>243.3189301581672</c:v>
                </c:pt>
                <c:pt idx="105">
                  <c:v>246.0397433975311</c:v>
                </c:pt>
                <c:pt idx="106">
                  <c:v>248.7020539666545</c:v>
                </c:pt>
                <c:pt idx="107">
                  <c:v>251.3068937109923</c:v>
                </c:pt>
                <c:pt idx="108">
                  <c:v>253.8552954988622</c:v>
                </c:pt>
                <c:pt idx="109">
                  <c:v>256.3482919552852</c:v>
                </c:pt>
                <c:pt idx="110">
                  <c:v>258.7869142957792</c:v>
                </c:pt>
                <c:pt idx="111">
                  <c:v>261.1721912467833</c:v>
                </c:pt>
                <c:pt idx="112">
                  <c:v>263.5051480417513</c:v>
                </c:pt>
                <c:pt idx="113">
                  <c:v>265.7868054839922</c:v>
                </c:pt>
                <c:pt idx="114">
                  <c:v>268.0181790689938</c:v>
                </c:pt>
                <c:pt idx="115">
                  <c:v>270.2002781604211</c:v>
                </c:pt>
                <c:pt idx="116">
                  <c:v>272.334105215123</c:v>
                </c:pt>
                <c:pt idx="117">
                  <c:v>274.4206550534872</c:v>
                </c:pt>
                <c:pt idx="118">
                  <c:v>276.4609141722152</c:v>
                </c:pt>
                <c:pt idx="119">
                  <c:v>278.3985017875036</c:v>
                </c:pt>
                <c:pt idx="120">
                  <c:v>280.2950148045645</c:v>
                </c:pt>
                <c:pt idx="121">
                  <c:v>282.1512714775564</c:v>
                </c:pt>
                <c:pt idx="122">
                  <c:v>283.9680853376678</c:v>
                </c:pt>
                <c:pt idx="123">
                  <c:v>285.7462644349226</c:v>
                </c:pt>
                <c:pt idx="124">
                  <c:v>287.4866106269577</c:v>
                </c:pt>
                <c:pt idx="125">
                  <c:v>289.1899189132942</c:v>
                </c:pt>
                <c:pt idx="126">
                  <c:v>290.8569768137622</c:v>
                </c:pt>
                <c:pt idx="127">
                  <c:v>292.4885637898155</c:v>
                </c:pt>
                <c:pt idx="128">
                  <c:v>294.0854507075719</c:v>
                </c:pt>
                <c:pt idx="129">
                  <c:v>295.6483993414138</c:v>
                </c:pt>
                <c:pt idx="130">
                  <c:v>297.1781619170237</c:v>
                </c:pt>
                <c:pt idx="131">
                  <c:v>298.675480692757</c:v>
                </c:pt>
                <c:pt idx="132">
                  <c:v>300.1410875782046</c:v>
                </c:pt>
                <c:pt idx="133">
                  <c:v>301.5757037888316</c:v>
                </c:pt>
                <c:pt idx="134">
                  <c:v>302.9800395355361</c:v>
                </c:pt>
                <c:pt idx="135">
                  <c:v>304.3547937479695</c:v>
                </c:pt>
                <c:pt idx="136">
                  <c:v>305.7006538304322</c:v>
                </c:pt>
                <c:pt idx="137">
                  <c:v>307.0182954491456</c:v>
                </c:pt>
                <c:pt idx="138">
                  <c:v>308.3083823496859</c:v>
                </c:pt>
                <c:pt idx="139">
                  <c:v>309.571566203349</c:v>
                </c:pt>
                <c:pt idx="140">
                  <c:v>310.8084864812092</c:v>
                </c:pt>
                <c:pt idx="141">
                  <c:v>312.019770354626</c:v>
                </c:pt>
                <c:pt idx="142">
                  <c:v>313.2060326209468</c:v>
                </c:pt>
                <c:pt idx="143">
                  <c:v>314.3678756531641</c:v>
                </c:pt>
                <c:pt idx="144">
                  <c:v>315.505889372281</c:v>
                </c:pt>
                <c:pt idx="145">
                  <c:v>316.6206512411499</c:v>
                </c:pt>
                <c:pt idx="146">
                  <c:v>317.7127262785684</c:v>
                </c:pt>
                <c:pt idx="147">
                  <c:v>318.782667092422</c:v>
                </c:pt>
                <c:pt idx="148">
                  <c:v>319.8310139306887</c:v>
                </c:pt>
                <c:pt idx="149">
                  <c:v>320.8582947491505</c:v>
                </c:pt>
                <c:pt idx="150">
                  <c:v>321.8650252946516</c:v>
                </c:pt>
                <c:pt idx="151">
                  <c:v>322.8517092028233</c:v>
                </c:pt>
                <c:pt idx="152">
                  <c:v>323.8188381091681</c:v>
                </c:pt>
                <c:pt idx="153">
                  <c:v>324.766891772467</c:v>
                </c:pt>
                <c:pt idx="154">
                  <c:v>325.6963382094912</c:v>
                </c:pt>
                <c:pt idx="155">
                  <c:v>326.6076338400395</c:v>
                </c:pt>
                <c:pt idx="156">
                  <c:v>327.5012236413485</c:v>
                </c:pt>
                <c:pt idx="157">
                  <c:v>328.3775413109813</c:v>
                </c:pt>
                <c:pt idx="158">
                  <c:v>329.2370094373081</c:v>
                </c:pt>
                <c:pt idx="159">
                  <c:v>330.0800396767566</c:v>
                </c:pt>
                <c:pt idx="160">
                  <c:v>330.9070329370325</c:v>
                </c:pt>
                <c:pt idx="161">
                  <c:v>331.7183795655532</c:v>
                </c:pt>
                <c:pt idx="162">
                  <c:v>332.5144595423782</c:v>
                </c:pt>
                <c:pt idx="163">
                  <c:v>333.2956426769461</c:v>
                </c:pt>
                <c:pt idx="164">
                  <c:v>334.0622888079878</c:v>
                </c:pt>
                <c:pt idx="165">
                  <c:v>334.8147480059926</c:v>
                </c:pt>
                <c:pt idx="166">
                  <c:v>335.5533607776642</c:v>
                </c:pt>
                <c:pt idx="167">
                  <c:v>336.2784582718267</c:v>
                </c:pt>
                <c:pt idx="168">
                  <c:v>336.9903624862751</c:v>
                </c:pt>
                <c:pt idx="169">
                  <c:v>337.6893864751079</c:v>
                </c:pt>
                <c:pt idx="170">
                  <c:v>338.3758345560866</c:v>
                </c:pt>
                <c:pt idx="171">
                  <c:v>339.050002517642</c:v>
                </c:pt>
                <c:pt idx="172">
                  <c:v>339.7121778251246</c:v>
                </c:pt>
                <c:pt idx="173">
                  <c:v>340.3626398259681</c:v>
                </c:pt>
                <c:pt idx="174">
                  <c:v>341.0016599534375</c:v>
                </c:pt>
                <c:pt idx="175">
                  <c:v>341.6295019286736</c:v>
                </c:pt>
                <c:pt idx="176">
                  <c:v>342.2464219607644</c:v>
                </c:pt>
                <c:pt idx="177">
                  <c:v>342.8526689445965</c:v>
                </c:pt>
                <c:pt idx="178">
                  <c:v>343.4484846562735</c:v>
                </c:pt>
                <c:pt idx="179">
                  <c:v>344.0341039458939</c:v>
                </c:pt>
                <c:pt idx="180">
                  <c:v>344.6097549275241</c:v>
                </c:pt>
                <c:pt idx="181">
                  <c:v>345.1756591661859</c:v>
                </c:pt>
                <c:pt idx="182">
                  <c:v>345.7320318617516</c:v>
                </c:pt>
                <c:pt idx="183">
                  <c:v>346.279082029595</c:v>
                </c:pt>
                <c:pt idx="184">
                  <c:v>346.8170126779111</c:v>
                </c:pt>
                <c:pt idx="185">
                  <c:v>347.3460209816089</c:v>
                </c:pt>
                <c:pt idx="186">
                  <c:v>347.866298452704</c:v>
                </c:pt>
                <c:pt idx="187">
                  <c:v>348.3780311071511</c:v>
                </c:pt>
                <c:pt idx="188">
                  <c:v>348.8813996280592</c:v>
                </c:pt>
                <c:pt idx="189">
                  <c:v>349.3765795252703</c:v>
                </c:pt>
                <c:pt idx="190">
                  <c:v>349.8637412912593</c:v>
                </c:pt>
                <c:pt idx="191">
                  <c:v>350.343050553341</c:v>
                </c:pt>
                <c:pt idx="192">
                  <c:v>350.8146682221942</c:v>
                </c:pt>
                <c:pt idx="193">
                  <c:v>351.2787506366842</c:v>
                </c:pt>
                <c:pt idx="194">
                  <c:v>351.7354497050082</c:v>
                </c:pt>
                <c:pt idx="195">
                  <c:v>352.1849130421738</c:v>
                </c:pt>
                <c:pt idx="196">
                  <c:v>352.6272841038453</c:v>
                </c:pt>
                <c:pt idx="197">
                  <c:v>353.0627023165671</c:v>
                </c:pt>
                <c:pt idx="198">
                  <c:v>353.4913032044316</c:v>
                </c:pt>
                <c:pt idx="199">
                  <c:v>353.9132185122006</c:v>
                </c:pt>
                <c:pt idx="200">
                  <c:v>354.3285763249499</c:v>
                </c:pt>
                <c:pt idx="201">
                  <c:v>354.7375011842646</c:v>
                </c:pt>
                <c:pt idx="202">
                  <c:v>355.1401142010633</c:v>
                </c:pt>
                <c:pt idx="203">
                  <c:v>355.5365331650824</c:v>
                </c:pt>
                <c:pt idx="204">
                  <c:v>355.926872651097</c:v>
                </c:pt>
                <c:pt idx="205">
                  <c:v>356.311244121925</c:v>
                </c:pt>
                <c:pt idx="206">
                  <c:v>356.6897560282886</c:v>
                </c:pt>
                <c:pt idx="207">
                  <c:v>357.0625139055952</c:v>
                </c:pt>
                <c:pt idx="208">
                  <c:v>357.4296204676973</c:v>
                </c:pt>
                <c:pt idx="209">
                  <c:v>357.7911756977068</c:v>
                </c:pt>
                <c:pt idx="210">
                  <c:v>358.1472769359198</c:v>
                </c:pt>
                <c:pt idx="211">
                  <c:v>358.498018964939</c:v>
                </c:pt>
                <c:pt idx="212">
                  <c:v>358.8434940920458</c:v>
                </c:pt>
                <c:pt idx="213">
                  <c:v>359.1837922288892</c:v>
                </c:pt>
                <c:pt idx="214">
                  <c:v>359.5190009685836</c:v>
                </c:pt>
                <c:pt idx="215">
                  <c:v>359.8492056602553</c:v>
                </c:pt>
                <c:pt idx="216">
                  <c:v>360.1744894811238</c:v>
                </c:pt>
                <c:pt idx="217">
                  <c:v>360.4949335061832</c:v>
                </c:pt>
                <c:pt idx="218">
                  <c:v>360.8106167755492</c:v>
                </c:pt>
                <c:pt idx="219">
                  <c:v>361.1216163595317</c:v>
                </c:pt>
                <c:pt idx="220">
                  <c:v>361.4280074215173</c:v>
                </c:pt>
                <c:pt idx="221">
                  <c:v>361.7298632787093</c:v>
                </c:pt>
                <c:pt idx="222">
                  <c:v>362.0272554607902</c:v>
                </c:pt>
                <c:pt idx="223">
                  <c:v>362.320253766587</c:v>
                </c:pt>
                <c:pt idx="224">
                  <c:v>362.6089263187817</c:v>
                </c:pt>
                <c:pt idx="225">
                  <c:v>362.8933396167328</c:v>
                </c:pt>
                <c:pt idx="226">
                  <c:v>363.1735585874789</c:v>
                </c:pt>
                <c:pt idx="227">
                  <c:v>363.4496466349698</c:v>
                </c:pt>
                <c:pt idx="228">
                  <c:v>363.7216656875817</c:v>
                </c:pt>
                <c:pt idx="229">
                  <c:v>363.9896762439869</c:v>
                </c:pt>
                <c:pt idx="230">
                  <c:v>364.2537374174171</c:v>
                </c:pt>
                <c:pt idx="231">
                  <c:v>364.5139069783819</c:v>
                </c:pt>
                <c:pt idx="232">
                  <c:v>364.7702413958901</c:v>
                </c:pt>
                <c:pt idx="233">
                  <c:v>365.0227958772272</c:v>
                </c:pt>
                <c:pt idx="234">
                  <c:v>365.2716244063428</c:v>
                </c:pt>
                <c:pt idx="235">
                  <c:v>365.5167797808832</c:v>
                </c:pt>
                <c:pt idx="236">
                  <c:v>365.7583136479291</c:v>
                </c:pt>
                <c:pt idx="237">
                  <c:v>365.9962765384771</c:v>
                </c:pt>
                <c:pt idx="238">
                  <c:v>366.2307179007086</c:v>
                </c:pt>
                <c:pt idx="239">
                  <c:v>366.461686132092</c:v>
                </c:pt>
                <c:pt idx="240">
                  <c:v>366.6892286103573</c:v>
                </c:pt>
                <c:pt idx="241">
                  <c:v>366.9133917233872</c:v>
                </c:pt>
                <c:pt idx="242">
                  <c:v>367.1342208980572</c:v>
                </c:pt>
                <c:pt idx="243">
                  <c:v>367.351760628066</c:v>
                </c:pt>
                <c:pt idx="244">
                  <c:v>367.5660545007956</c:v>
                </c:pt>
                <c:pt idx="245">
                  <c:v>367.7771452232308</c:v>
                </c:pt>
                <c:pt idx="246">
                  <c:v>367.9850746469766</c:v>
                </c:pt>
                <c:pt idx="247">
                  <c:v>368.1898837924051</c:v>
                </c:pt>
                <c:pt idx="248">
                  <c:v>368.3916128719626</c:v>
                </c:pt>
                <c:pt idx="249">
                  <c:v>368.5903013126699</c:v>
                </c:pt>
                <c:pt idx="250">
                  <c:v>368.7859877778484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446C-4AE8-8721-27B720E0261A}"/>
            </c:ext>
          </c:extLst>
        </c:ser>
        <c:ser>
          <c:idx val="3"/>
          <c:order val="5"/>
          <c:tx>
            <c:v>mv_dec</c:v>
          </c:tx>
          <c:spPr>
            <a:ln w="38100">
              <a:solidFill>
                <a:srgbClr val="FF00FF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Output_Proj!$BD$2:$BD$252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5.69960908945787E-10</c:v>
                </c:pt>
                <c:pt idx="7">
                  <c:v>5.22886452626579E-8</c:v>
                </c:pt>
                <c:pt idx="8">
                  <c:v>9.43182194018268E-7</c:v>
                </c:pt>
                <c:pt idx="9">
                  <c:v>9.24029472802983E-6</c:v>
                </c:pt>
                <c:pt idx="10">
                  <c:v>6.34924132208E-5</c:v>
                </c:pt>
                <c:pt idx="11">
                  <c:v>0.000337047008179979</c:v>
                </c:pt>
                <c:pt idx="12">
                  <c:v>0.00144353308169933</c:v>
                </c:pt>
                <c:pt idx="13">
                  <c:v>0.00513421672534587</c:v>
                </c:pt>
                <c:pt idx="14">
                  <c:v>0.0155602849568701</c:v>
                </c:pt>
                <c:pt idx="15">
                  <c:v>0.041146903715534</c:v>
                </c:pt>
                <c:pt idx="16">
                  <c:v>0.0969173858964932</c:v>
                </c:pt>
                <c:pt idx="17">
                  <c:v>0.206858242491801</c:v>
                </c:pt>
                <c:pt idx="18">
                  <c:v>0.405682536532275</c:v>
                </c:pt>
                <c:pt idx="19">
                  <c:v>0.739217954792967</c:v>
                </c:pt>
                <c:pt idx="20">
                  <c:v>1.262734522251735</c:v>
                </c:pt>
                <c:pt idx="21">
                  <c:v>2.036920802805493</c:v>
                </c:pt>
                <c:pt idx="22">
                  <c:v>3.121879336102305</c:v>
                </c:pt>
                <c:pt idx="23">
                  <c:v>4.57022714215983</c:v>
                </c:pt>
                <c:pt idx="24">
                  <c:v>6.42082761090162</c:v>
                </c:pt>
                <c:pt idx="25">
                  <c:v>8.69459140874369</c:v>
                </c:pt>
                <c:pt idx="26">
                  <c:v>11.39316887455752</c:v>
                </c:pt>
                <c:pt idx="27">
                  <c:v>14.50049503759722</c:v>
                </c:pt>
                <c:pt idx="28">
                  <c:v>17.9864227656715</c:v>
                </c:pt>
                <c:pt idx="29">
                  <c:v>20.05976814710371</c:v>
                </c:pt>
                <c:pt idx="30">
                  <c:v>22.15555002707055</c:v>
                </c:pt>
                <c:pt idx="31">
                  <c:v>24.25941962950282</c:v>
                </c:pt>
                <c:pt idx="32">
                  <c:v>26.3589320446186</c:v>
                </c:pt>
                <c:pt idx="33">
                  <c:v>28.44349069553385</c:v>
                </c:pt>
                <c:pt idx="34">
                  <c:v>30.50422509067868</c:v>
                </c:pt>
                <c:pt idx="35">
                  <c:v>32.53382929770604</c:v>
                </c:pt>
                <c:pt idx="36">
                  <c:v>34.52638215039865</c:v>
                </c:pt>
                <c:pt idx="37">
                  <c:v>36.47716429204547</c:v>
                </c:pt>
                <c:pt idx="38">
                  <c:v>38.38248218574984</c:v>
                </c:pt>
                <c:pt idx="39">
                  <c:v>40.23950530436727</c:v>
                </c:pt>
                <c:pt idx="40">
                  <c:v>42.04611979430013</c:v>
                </c:pt>
                <c:pt idx="41">
                  <c:v>43.80079984573283</c:v>
                </c:pt>
                <c:pt idx="42">
                  <c:v>45.5024966265476</c:v>
                </c:pt>
                <c:pt idx="43">
                  <c:v>47.15054378308417</c:v>
                </c:pt>
                <c:pt idx="44">
                  <c:v>48.74457803493863</c:v>
                </c:pt>
                <c:pt idx="45">
                  <c:v>50.28447317736234</c:v>
                </c:pt>
                <c:pt idx="46">
                  <c:v>51.75581810581706</c:v>
                </c:pt>
                <c:pt idx="47">
                  <c:v>53.17255309929769</c:v>
                </c:pt>
                <c:pt idx="48">
                  <c:v>54.53500875806797</c:v>
                </c:pt>
                <c:pt idx="49">
                  <c:v>55.8435881523346</c:v>
                </c:pt>
                <c:pt idx="50">
                  <c:v>57.09874416320604</c:v>
                </c:pt>
                <c:pt idx="51">
                  <c:v>58.30096170422621</c:v>
                </c:pt>
                <c:pt idx="52">
                  <c:v>59.45074393709582</c:v>
                </c:pt>
                <c:pt idx="53">
                  <c:v>60.5486017346652</c:v>
                </c:pt>
                <c:pt idx="54">
                  <c:v>61.59504576701942</c:v>
                </c:pt>
                <c:pt idx="55">
                  <c:v>62.59058069267243</c:v>
                </c:pt>
                <c:pt idx="56">
                  <c:v>63.53570102760598</c:v>
                </c:pt>
                <c:pt idx="57">
                  <c:v>64.43088834158794</c:v>
                </c:pt>
                <c:pt idx="58">
                  <c:v>65.27660949552782</c:v>
                </c:pt>
                <c:pt idx="59">
                  <c:v>66.07331568720042</c:v>
                </c:pt>
                <c:pt idx="60">
                  <c:v>66.82144211705429</c:v>
                </c:pt>
                <c:pt idx="61">
                  <c:v>67.52140812239836</c:v>
                </c:pt>
                <c:pt idx="62">
                  <c:v>68.17361765829525</c:v>
                </c:pt>
                <c:pt idx="63">
                  <c:v>68.77846002806501</c:v>
                </c:pt>
                <c:pt idx="64">
                  <c:v>69.33631078632024</c:v>
                </c:pt>
                <c:pt idx="65">
                  <c:v>69.84753275374104</c:v>
                </c:pt>
                <c:pt idx="66">
                  <c:v>70.31247709598738</c:v>
                </c:pt>
                <c:pt idx="67">
                  <c:v>70.7314844298064</c:v>
                </c:pt>
                <c:pt idx="68">
                  <c:v>71.10488592798011</c:v>
                </c:pt>
                <c:pt idx="69">
                  <c:v>71.43300440165546</c:v>
                </c:pt>
                <c:pt idx="70">
                  <c:v>71.7161553441192</c:v>
                </c:pt>
                <c:pt idx="71">
                  <c:v>71.95464792448298</c:v>
                </c:pt>
                <c:pt idx="72">
                  <c:v>72.14878592323841</c:v>
                </c:pt>
                <c:pt idx="73">
                  <c:v>72.29886860440395</c:v>
                </c:pt>
                <c:pt idx="74">
                  <c:v>72.4051915211553</c:v>
                </c:pt>
                <c:pt idx="75">
                  <c:v>72.46804725352148</c:v>
                </c:pt>
                <c:pt idx="76">
                  <c:v>72.48772607803763</c:v>
                </c:pt>
                <c:pt idx="77">
                  <c:v>72.46451657023962</c:v>
                </c:pt>
                <c:pt idx="78">
                  <c:v>72.39870614164612</c:v>
                </c:pt>
                <c:pt idx="79">
                  <c:v>72.29058151341674</c:v>
                </c:pt>
                <c:pt idx="80">
                  <c:v>72.1404291292791</c:v>
                </c:pt>
                <c:pt idx="81">
                  <c:v>71.94853551058608</c:v>
                </c:pt>
                <c:pt idx="82">
                  <c:v>71.71518755653821</c:v>
                </c:pt>
                <c:pt idx="83">
                  <c:v>71.44067279269554</c:v>
                </c:pt>
                <c:pt idx="84">
                  <c:v>71.12527957094115</c:v>
                </c:pt>
                <c:pt idx="85">
                  <c:v>70.769297224038</c:v>
                </c:pt>
                <c:pt idx="86">
                  <c:v>70.37301617786609</c:v>
                </c:pt>
                <c:pt idx="87">
                  <c:v>69.93672802434626</c:v>
                </c:pt>
                <c:pt idx="88">
                  <c:v>69.46072555794391</c:v>
                </c:pt>
                <c:pt idx="89">
                  <c:v>68.94530277852962</c:v>
                </c:pt>
                <c:pt idx="90">
                  <c:v>68.39075486322488</c:v>
                </c:pt>
                <c:pt idx="91">
                  <c:v>67.79737810971703</c:v>
                </c:pt>
                <c:pt idx="92">
                  <c:v>67.16546985336771</c:v>
                </c:pt>
                <c:pt idx="93">
                  <c:v>66.49532836027076</c:v>
                </c:pt>
                <c:pt idx="94">
                  <c:v>65.7872526982414</c:v>
                </c:pt>
                <c:pt idx="95">
                  <c:v>65.04154258754133</c:v>
                </c:pt>
                <c:pt idx="96">
                  <c:v>64.25849823295574</c:v>
                </c:pt>
                <c:pt idx="97">
                  <c:v>63.43842013864649</c:v>
                </c:pt>
                <c:pt idx="98">
                  <c:v>62.58160890700096</c:v>
                </c:pt>
                <c:pt idx="99">
                  <c:v>61.68836502249401</c:v>
                </c:pt>
                <c:pt idx="100">
                  <c:v>60.75898862134971</c:v>
                </c:pt>
                <c:pt idx="101">
                  <c:v>59.79377924756288</c:v>
                </c:pt>
                <c:pt idx="102">
                  <c:v>58.7930355955901</c:v>
                </c:pt>
                <c:pt idx="103">
                  <c:v>57.75705523975316</c:v>
                </c:pt>
                <c:pt idx="104">
                  <c:v>56.68613435011338</c:v>
                </c:pt>
                <c:pt idx="105">
                  <c:v>55.58056739426334</c:v>
                </c:pt>
                <c:pt idx="106">
                  <c:v>54.44064682415046</c:v>
                </c:pt>
                <c:pt idx="107">
                  <c:v>53.2666627466799</c:v>
                </c:pt>
                <c:pt idx="108">
                  <c:v>52.05890257645817</c:v>
                </c:pt>
                <c:pt idx="109">
                  <c:v>50.81765066861781</c:v>
                </c:pt>
                <c:pt idx="110">
                  <c:v>49.54318792923442</c:v>
                </c:pt>
                <c:pt idx="111">
                  <c:v>48.23579140041097</c:v>
                </c:pt>
                <c:pt idx="112">
                  <c:v>46.89573381670863</c:v>
                </c:pt>
                <c:pt idx="113">
                  <c:v>45.52328312929311</c:v>
                </c:pt>
                <c:pt idx="114">
                  <c:v>44.11870199405434</c:v>
                </c:pt>
                <c:pt idx="115">
                  <c:v>42.68224722021169</c:v>
                </c:pt>
                <c:pt idx="116">
                  <c:v>41.21416917683653</c:v>
                </c:pt>
                <c:pt idx="117">
                  <c:v>39.71471115679004</c:v>
                </c:pt>
                <c:pt idx="118">
                  <c:v>38.18410870162742</c:v>
                </c:pt>
                <c:pt idx="119">
                  <c:v>37.77483048268147</c:v>
                </c:pt>
                <c:pt idx="120">
                  <c:v>37.35444763720245</c:v>
                </c:pt>
                <c:pt idx="121">
                  <c:v>36.92307660126195</c:v>
                </c:pt>
                <c:pt idx="122">
                  <c:v>36.48083136812045</c:v>
                </c:pt>
                <c:pt idx="123">
                  <c:v>36.02782349883307</c:v>
                </c:pt>
                <c:pt idx="124">
                  <c:v>35.5641621309036</c:v>
                </c:pt>
                <c:pt idx="125">
                  <c:v>35.08995398495545</c:v>
                </c:pt>
                <c:pt idx="126">
                  <c:v>34.60530336936154</c:v>
                </c:pt>
                <c:pt idx="127">
                  <c:v>34.11031218275473</c:v>
                </c:pt>
                <c:pt idx="128">
                  <c:v>33.60507991431822</c:v>
                </c:pt>
                <c:pt idx="129">
                  <c:v>33.08970364173364</c:v>
                </c:pt>
                <c:pt idx="130">
                  <c:v>32.56427802664376</c:v>
                </c:pt>
                <c:pt idx="131">
                  <c:v>32.02889530746453</c:v>
                </c:pt>
                <c:pt idx="132">
                  <c:v>31.48364528936335</c:v>
                </c:pt>
                <c:pt idx="133">
                  <c:v>30.92861533119972</c:v>
                </c:pt>
                <c:pt idx="134">
                  <c:v>30.36389032920881</c:v>
                </c:pt>
                <c:pt idx="135">
                  <c:v>29.78955269719767</c:v>
                </c:pt>
                <c:pt idx="136">
                  <c:v>29.20568234301297</c:v>
                </c:pt>
                <c:pt idx="137">
                  <c:v>28.61235664104206</c:v>
                </c:pt>
                <c:pt idx="138">
                  <c:v>28.00965040051941</c:v>
                </c:pt>
                <c:pt idx="139">
                  <c:v>27.39763582943877</c:v>
                </c:pt>
                <c:pt idx="140">
                  <c:v>26.77638249392177</c:v>
                </c:pt>
                <c:pt idx="141">
                  <c:v>26.14595727297798</c:v>
                </c:pt>
                <c:pt idx="142">
                  <c:v>25.50642430872247</c:v>
                </c:pt>
                <c:pt idx="143">
                  <c:v>24.85784495231332</c:v>
                </c:pt>
                <c:pt idx="144">
                  <c:v>24.20027770616475</c:v>
                </c:pt>
                <c:pt idx="145">
                  <c:v>23.53377816341515</c:v>
                </c:pt>
                <c:pt idx="146">
                  <c:v>22.85839894624701</c:v>
                </c:pt>
                <c:pt idx="147">
                  <c:v>22.1741896455427</c:v>
                </c:pt>
                <c:pt idx="148">
                  <c:v>21.48119676563917</c:v>
                </c:pt>
                <c:pt idx="149">
                  <c:v>20.77946367978495</c:v>
                </c:pt>
                <c:pt idx="150">
                  <c:v>20.06903060456051</c:v>
                </c:pt>
                <c:pt idx="151">
                  <c:v>19.34993460537185</c:v>
                </c:pt>
                <c:pt idx="152">
                  <c:v>18.62220965073255</c:v>
                </c:pt>
                <c:pt idx="153">
                  <c:v>17.88588674126289</c:v>
                </c:pt>
                <c:pt idx="154">
                  <c:v>17.14099415146134</c:v>
                </c:pt>
                <c:pt idx="155">
                  <c:v>16.38755784036708</c:v>
                </c:pt>
                <c:pt idx="156">
                  <c:v>15.6256021144057</c:v>
                </c:pt>
                <c:pt idx="157">
                  <c:v>14.85515066705438</c:v>
                </c:pt>
                <c:pt idx="158">
                  <c:v>14.07622818366369</c:v>
                </c:pt>
                <c:pt idx="159">
                  <c:v>13.28886279930087</c:v>
                </c:pt>
                <c:pt idx="160">
                  <c:v>12.49308985543597</c:v>
                </c:pt>
                <c:pt idx="161">
                  <c:v>11.68895765633361</c:v>
                </c:pt>
                <c:pt idx="162">
                  <c:v>10.87653634578454</c:v>
                </c:pt>
                <c:pt idx="163">
                  <c:v>10.05593173054653</c:v>
                </c:pt>
                <c:pt idx="164">
                  <c:v>9.22730709170898</c:v>
                </c:pt>
                <c:pt idx="165">
                  <c:v>8.390918172038212</c:v>
                </c:pt>
                <c:pt idx="166">
                  <c:v>7.547170433758986</c:v>
                </c:pt>
                <c:pt idx="167">
                  <c:v>6.696715024853191</c:v>
                </c:pt>
                <c:pt idx="168">
                  <c:v>5.840614208130733</c:v>
                </c:pt>
                <c:pt idx="169">
                  <c:v>4.98063606665926</c:v>
                </c:pt>
                <c:pt idx="170">
                  <c:v>4.119799967361587</c:v>
                </c:pt>
                <c:pt idx="171">
                  <c:v>3.263431541302828</c:v>
                </c:pt>
                <c:pt idx="172">
                  <c:v>2.421306570709227</c:v>
                </c:pt>
                <c:pt idx="173">
                  <c:v>1.612241200192677</c:v>
                </c:pt>
                <c:pt idx="174">
                  <c:v>0.874357341950604</c:v>
                </c:pt>
                <c:pt idx="175">
                  <c:v>0.287716130690552</c:v>
                </c:pt>
                <c:pt idx="176">
                  <c:v>0.00623146657330032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5-446C-4AE8-8721-27B720E02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24447152"/>
        <c:axId val="-1601513552"/>
      </c:scatterChart>
      <c:valAx>
        <c:axId val="-1524447152"/>
        <c:scaling>
          <c:orientation val="minMax"/>
          <c:max val="25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Stand age (years)</a:t>
                </a:r>
              </a:p>
            </c:rich>
          </c:tx>
          <c:layout>
            <c:manualLayout>
              <c:xMode val="edge"/>
              <c:yMode val="edge"/>
              <c:x val="0.434992024710737"/>
              <c:y val="0.9279009937999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1601513552"/>
        <c:crosses val="autoZero"/>
        <c:crossBetween val="midCat"/>
      </c:valAx>
      <c:valAx>
        <c:axId val="-1601513552"/>
        <c:scaling>
          <c:orientation val="minMax"/>
          <c:min val="0.0"/>
        </c:scaling>
        <c:delete val="0"/>
        <c:axPos val="l"/>
        <c:majorGridlines>
          <c:spPr>
            <a:ln w="3175">
              <a:solidFill>
                <a:srgbClr val="969696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1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Stand volume (m</a:t>
                </a:r>
                <a:r>
                  <a:rPr lang="en-US" sz="900" b="1" i="0" u="none" strike="noStrike" baseline="3000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3</a:t>
                </a:r>
                <a:r>
                  <a:rPr lang="en-US"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/ha)</a:t>
                </a:r>
              </a:p>
            </c:rich>
          </c:tx>
          <c:layout>
            <c:manualLayout>
              <c:xMode val="edge"/>
              <c:yMode val="edge"/>
              <c:x val="0.00802575723050696"/>
              <c:y val="0.19749234132111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1524447152"/>
        <c:crosses val="autoZero"/>
        <c:crossBetween val="midCat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39646893012971"/>
          <c:y val="0.0909092091042799"/>
          <c:w val="0.134831506190344"/>
          <c:h val="0.322884376295069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25" b="0" i="0" u="none" strike="noStrike" baseline="0">
              <a:solidFill>
                <a:srgbClr val="000000"/>
              </a:solidFill>
              <a:latin typeface="Verdana"/>
              <a:ea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333868378812"/>
          <c:y val="0.0553746809069004"/>
          <c:w val="0.86677367576244"/>
          <c:h val="0.768730864354617"/>
        </c:manualLayout>
      </c:layout>
      <c:scatterChart>
        <c:scatterStyle val="smoothMarker"/>
        <c:varyColors val="0"/>
        <c:ser>
          <c:idx val="0"/>
          <c:order val="0"/>
          <c:tx>
            <c:v>ba_aw</c:v>
          </c:tx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Output_Proj!$F$2:$F$252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0.247744792886894</c:v>
                </c:pt>
                <c:pt idx="7">
                  <c:v>0.552254336815961</c:v>
                </c:pt>
                <c:pt idx="8">
                  <c:v>0.797268087050639</c:v>
                </c:pt>
                <c:pt idx="9">
                  <c:v>1.073910446121642</c:v>
                </c:pt>
                <c:pt idx="10">
                  <c:v>1.427167326952535</c:v>
                </c:pt>
                <c:pt idx="11">
                  <c:v>1.878302893719126</c:v>
                </c:pt>
                <c:pt idx="12">
                  <c:v>2.429978094773277</c:v>
                </c:pt>
                <c:pt idx="13">
                  <c:v>3.072725294878987</c:v>
                </c:pt>
                <c:pt idx="14">
                  <c:v>3.791802579654301</c:v>
                </c:pt>
                <c:pt idx="15">
                  <c:v>4.57194071514162</c:v>
                </c:pt>
                <c:pt idx="16">
                  <c:v>5.399561807384971</c:v>
                </c:pt>
                <c:pt idx="17">
                  <c:v>6.263356973640427</c:v>
                </c:pt>
                <c:pt idx="18">
                  <c:v>7.154129618720542</c:v>
                </c:pt>
                <c:pt idx="19">
                  <c:v>8.06442215540464</c:v>
                </c:pt>
                <c:pt idx="20">
                  <c:v>8.98814277590622</c:v>
                </c:pt>
                <c:pt idx="21">
                  <c:v>9.920257889111115</c:v>
                </c:pt>
                <c:pt idx="22">
                  <c:v>10.856556431618</c:v>
                </c:pt>
                <c:pt idx="23">
                  <c:v>11.79347417834506</c:v>
                </c:pt>
                <c:pt idx="24">
                  <c:v>12.72796361687373</c:v>
                </c:pt>
                <c:pt idx="25">
                  <c:v>13.6573971159502</c:v>
                </c:pt>
                <c:pt idx="26">
                  <c:v>14.57949408751902</c:v>
                </c:pt>
                <c:pt idx="27">
                  <c:v>15.49226541588677</c:v>
                </c:pt>
                <c:pt idx="28">
                  <c:v>16.39397038105488</c:v>
                </c:pt>
                <c:pt idx="29">
                  <c:v>16.37697993069851</c:v>
                </c:pt>
                <c:pt idx="30">
                  <c:v>16.3585799642393</c:v>
                </c:pt>
                <c:pt idx="31">
                  <c:v>16.33879576024475</c:v>
                </c:pt>
                <c:pt idx="32">
                  <c:v>16.31763118844321</c:v>
                </c:pt>
                <c:pt idx="33">
                  <c:v>16.29507217802651</c:v>
                </c:pt>
                <c:pt idx="34">
                  <c:v>16.27108976569042</c:v>
                </c:pt>
                <c:pt idx="35">
                  <c:v>16.24564277406395</c:v>
                </c:pt>
                <c:pt idx="36">
                  <c:v>16.21868016310886</c:v>
                </c:pt>
                <c:pt idx="37">
                  <c:v>16.19014309090051</c:v>
                </c:pt>
                <c:pt idx="38">
                  <c:v>16.15996671539721</c:v>
                </c:pt>
                <c:pt idx="39">
                  <c:v>16.12808176497302</c:v>
                </c:pt>
                <c:pt idx="40">
                  <c:v>16.09441590237563</c:v>
                </c:pt>
                <c:pt idx="41">
                  <c:v>16.05889490417236</c:v>
                </c:pt>
                <c:pt idx="42">
                  <c:v>16.02144367553593</c:v>
                </c:pt>
                <c:pt idx="43">
                  <c:v>15.9819871182999</c:v>
                </c:pt>
                <c:pt idx="44">
                  <c:v>15.94045086851182</c:v>
                </c:pt>
                <c:pt idx="45">
                  <c:v>15.89676191819151</c:v>
                </c:pt>
                <c:pt idx="46">
                  <c:v>15.84712534697417</c:v>
                </c:pt>
                <c:pt idx="47">
                  <c:v>15.79517258532148</c:v>
                </c:pt>
                <c:pt idx="48">
                  <c:v>15.74084111041574</c:v>
                </c:pt>
                <c:pt idx="49">
                  <c:v>15.68407112729666</c:v>
                </c:pt>
                <c:pt idx="50">
                  <c:v>15.62480579531781</c:v>
                </c:pt>
                <c:pt idx="51">
                  <c:v>15.562991402374</c:v>
                </c:pt>
                <c:pt idx="52">
                  <c:v>15.4985774937802</c:v>
                </c:pt>
                <c:pt idx="53">
                  <c:v>15.43151696194215</c:v>
                </c:pt>
                <c:pt idx="54">
                  <c:v>15.36176610228082</c:v>
                </c:pt>
                <c:pt idx="55">
                  <c:v>15.28928464025421</c:v>
                </c:pt>
                <c:pt idx="56">
                  <c:v>15.21403573375714</c:v>
                </c:pt>
                <c:pt idx="57">
                  <c:v>15.13598595466931</c:v>
                </c:pt>
                <c:pt idx="58">
                  <c:v>15.05510525286138</c:v>
                </c:pt>
                <c:pt idx="59">
                  <c:v>14.97136690555391</c:v>
                </c:pt>
                <c:pt idx="60">
                  <c:v>14.88474745455277</c:v>
                </c:pt>
                <c:pt idx="61">
                  <c:v>14.79522663355282</c:v>
                </c:pt>
                <c:pt idx="62">
                  <c:v>14.70278728740672</c:v>
                </c:pt>
                <c:pt idx="63">
                  <c:v>14.60741528499487</c:v>
                </c:pt>
                <c:pt idx="64">
                  <c:v>14.509099427102</c:v>
                </c:pt>
                <c:pt idx="65">
                  <c:v>14.40783135050382</c:v>
                </c:pt>
                <c:pt idx="66">
                  <c:v>14.3036054292903</c:v>
                </c:pt>
                <c:pt idx="67">
                  <c:v>14.19641867429786</c:v>
                </c:pt>
                <c:pt idx="68">
                  <c:v>14.08627063138964</c:v>
                </c:pt>
                <c:pt idx="69">
                  <c:v>13.97316327920717</c:v>
                </c:pt>
                <c:pt idx="70">
                  <c:v>13.8571009269179</c:v>
                </c:pt>
                <c:pt idx="71">
                  <c:v>13.7380901123981</c:v>
                </c:pt>
                <c:pt idx="72">
                  <c:v>13.61613950121834</c:v>
                </c:pt>
                <c:pt idx="73">
                  <c:v>13.49125978673751</c:v>
                </c:pt>
                <c:pt idx="74">
                  <c:v>13.36346359155947</c:v>
                </c:pt>
                <c:pt idx="75">
                  <c:v>13.23276537056334</c:v>
                </c:pt>
                <c:pt idx="76">
                  <c:v>13.0991813156817</c:v>
                </c:pt>
                <c:pt idx="77">
                  <c:v>12.96272926257125</c:v>
                </c:pt>
                <c:pt idx="78">
                  <c:v>12.82342859929547</c:v>
                </c:pt>
                <c:pt idx="79">
                  <c:v>12.68130017711802</c:v>
                </c:pt>
                <c:pt idx="80">
                  <c:v>12.53636622348963</c:v>
                </c:pt>
                <c:pt idx="81">
                  <c:v>12.38865025729695</c:v>
                </c:pt>
                <c:pt idx="82">
                  <c:v>12.23817700643138</c:v>
                </c:pt>
                <c:pt idx="83">
                  <c:v>12.08497232772701</c:v>
                </c:pt>
                <c:pt idx="84">
                  <c:v>11.92906312930991</c:v>
                </c:pt>
                <c:pt idx="85">
                  <c:v>11.77047729539567</c:v>
                </c:pt>
                <c:pt idx="86">
                  <c:v>11.60924361356798</c:v>
                </c:pt>
                <c:pt idx="87">
                  <c:v>11.44539170456774</c:v>
                </c:pt>
                <c:pt idx="88">
                  <c:v>11.27895195462031</c:v>
                </c:pt>
                <c:pt idx="89">
                  <c:v>11.10995545032675</c:v>
                </c:pt>
                <c:pt idx="90">
                  <c:v>10.9384339161442</c:v>
                </c:pt>
                <c:pt idx="91">
                  <c:v>10.76441965448045</c:v>
                </c:pt>
                <c:pt idx="92">
                  <c:v>10.58794548842796</c:v>
                </c:pt>
                <c:pt idx="93">
                  <c:v>10.40904470716352</c:v>
                </c:pt>
                <c:pt idx="94">
                  <c:v>10.22775101404148</c:v>
                </c:pt>
                <c:pt idx="95">
                  <c:v>10.04409847741055</c:v>
                </c:pt>
                <c:pt idx="96">
                  <c:v>9.85812148418681</c:v>
                </c:pt>
                <c:pt idx="97">
                  <c:v>9.669854696219871</c:v>
                </c:pt>
                <c:pt idx="98">
                  <c:v>9.479333009492952</c:v>
                </c:pt>
                <c:pt idx="99">
                  <c:v>9.28659151620437</c:v>
                </c:pt>
                <c:pt idx="100">
                  <c:v>9.091665469783958</c:v>
                </c:pt>
                <c:pt idx="101">
                  <c:v>8.89459025290727</c:v>
                </c:pt>
                <c:pt idx="102">
                  <c:v>8.695401348580197</c:v>
                </c:pt>
                <c:pt idx="103">
                  <c:v>8.494134314379476</c:v>
                </c:pt>
                <c:pt idx="104">
                  <c:v>8.290824759949147</c:v>
                </c:pt>
                <c:pt idx="105">
                  <c:v>8.085508327871224</c:v>
                </c:pt>
                <c:pt idx="106">
                  <c:v>7.87822067805013</c:v>
                </c:pt>
                <c:pt idx="107">
                  <c:v>7.668997475776269</c:v>
                </c:pt>
                <c:pt idx="108">
                  <c:v>7.457874383664905</c:v>
                </c:pt>
                <c:pt idx="109">
                  <c:v>7.244887057703306</c:v>
                </c:pt>
                <c:pt idx="110">
                  <c:v>7.0300711476839</c:v>
                </c:pt>
                <c:pt idx="111">
                  <c:v>6.81346230235387</c:v>
                </c:pt>
                <c:pt idx="112">
                  <c:v>6.595096179676629</c:v>
                </c:pt>
                <c:pt idx="113">
                  <c:v>6.37500846267786</c:v>
                </c:pt>
                <c:pt idx="114">
                  <c:v>6.153234881443145</c:v>
                </c:pt>
                <c:pt idx="115">
                  <c:v>5.92981124194907</c:v>
                </c:pt>
                <c:pt idx="116">
                  <c:v>5.704773462549488</c:v>
                </c:pt>
                <c:pt idx="117">
                  <c:v>5.478157619110574</c:v>
                </c:pt>
                <c:pt idx="118">
                  <c:v>5.25</c:v>
                </c:pt>
                <c:pt idx="119">
                  <c:v>5.169401723095065</c:v>
                </c:pt>
                <c:pt idx="120">
                  <c:v>5.088370788197497</c:v>
                </c:pt>
                <c:pt idx="121">
                  <c:v>5.006913833091626</c:v>
                </c:pt>
                <c:pt idx="122">
                  <c:v>4.925037379403689</c:v>
                </c:pt>
                <c:pt idx="123">
                  <c:v>4.842747831792072</c:v>
                </c:pt>
                <c:pt idx="124">
                  <c:v>4.760051477382668</c:v>
                </c:pt>
                <c:pt idx="125">
                  <c:v>4.676954485438444</c:v>
                </c:pt>
                <c:pt idx="126">
                  <c:v>4.593462907252131</c:v>
                </c:pt>
                <c:pt idx="127">
                  <c:v>4.509582676251362</c:v>
                </c:pt>
                <c:pt idx="128">
                  <c:v>4.425319608305648</c:v>
                </c:pt>
                <c:pt idx="129">
                  <c:v>4.340679402224893</c:v>
                </c:pt>
                <c:pt idx="130">
                  <c:v>4.255667640439395</c:v>
                </c:pt>
                <c:pt idx="131">
                  <c:v>4.170289789851715</c:v>
                </c:pt>
                <c:pt idx="132">
                  <c:v>4.084551202851077</c:v>
                </c:pt>
                <c:pt idx="133">
                  <c:v>3.998457118481482</c:v>
                </c:pt>
                <c:pt idx="134">
                  <c:v>3.912012663755184</c:v>
                </c:pt>
                <c:pt idx="135">
                  <c:v>3.825222855103731</c:v>
                </c:pt>
                <c:pt idx="136">
                  <c:v>3.738092599959217</c:v>
                </c:pt>
                <c:pt idx="137">
                  <c:v>3.65062669845943</c:v>
                </c:pt>
                <c:pt idx="138">
                  <c:v>3.562829845270771</c:v>
                </c:pt>
                <c:pt idx="139">
                  <c:v>3.474706631524067</c:v>
                </c:pt>
                <c:pt idx="140">
                  <c:v>3.386261546859029</c:v>
                </c:pt>
                <c:pt idx="141">
                  <c:v>3.297498981574185</c:v>
                </c:pt>
                <c:pt idx="142">
                  <c:v>3.208423228880166</c:v>
                </c:pt>
                <c:pt idx="143">
                  <c:v>3.119038487255507</c:v>
                </c:pt>
                <c:pt idx="144">
                  <c:v>3.02934886290546</c:v>
                </c:pt>
                <c:pt idx="145">
                  <c:v>2.939358372325988</c:v>
                </c:pt>
                <c:pt idx="146">
                  <c:v>2.849070944976888</c:v>
                </c:pt>
                <c:pt idx="147">
                  <c:v>2.758490426070177</c:v>
                </c:pt>
                <c:pt idx="148">
                  <c:v>2.66762057948233</c:v>
                </c:pt>
                <c:pt idx="149">
                  <c:v>2.576465090801999</c:v>
                </c:pt>
                <c:pt idx="150">
                  <c:v>2.485027570528259</c:v>
                </c:pt>
                <c:pt idx="151">
                  <c:v>2.39331155743875</c:v>
                </c:pt>
                <c:pt idx="152">
                  <c:v>2.301320522152144</c:v>
                </c:pt>
                <c:pt idx="153">
                  <c:v>2.20905787091566</c:v>
                </c:pt>
                <c:pt idx="154">
                  <c:v>2.11652694965598</c:v>
                </c:pt>
                <c:pt idx="155">
                  <c:v>2.02373104834154</c:v>
                </c:pt>
                <c:pt idx="156">
                  <c:v>1.930673405715973</c:v>
                </c:pt>
                <c:pt idx="157">
                  <c:v>1.837357214477658</c:v>
                </c:pt>
                <c:pt idx="158">
                  <c:v>1.743785626999277</c:v>
                </c:pt>
                <c:pt idx="159">
                  <c:v>1.649961761705918</c:v>
                </c:pt>
                <c:pt idx="160">
                  <c:v>1.555888710261848</c:v>
                </c:pt>
                <c:pt idx="161">
                  <c:v>1.461569545757538</c:v>
                </c:pt>
                <c:pt idx="162">
                  <c:v>1.367007332143026</c:v>
                </c:pt>
                <c:pt idx="163">
                  <c:v>1.272205135226451</c:v>
                </c:pt>
                <c:pt idx="164">
                  <c:v>1.177166035654457</c:v>
                </c:pt>
                <c:pt idx="165">
                  <c:v>1.081893144424677</c:v>
                </c:pt>
                <c:pt idx="166">
                  <c:v>0.986389621664663</c:v>
                </c:pt>
                <c:pt idx="167">
                  <c:v>0.890658699669359</c:v>
                </c:pt>
                <c:pt idx="168">
                  <c:v>0.794703711555203</c:v>
                </c:pt>
                <c:pt idx="169">
                  <c:v>0.698528127417015</c:v>
                </c:pt>
                <c:pt idx="170">
                  <c:v>0.602135600649517</c:v>
                </c:pt>
                <c:pt idx="171">
                  <c:v>0.5055300282569</c:v>
                </c:pt>
                <c:pt idx="172">
                  <c:v>0.408715630751181</c:v>
                </c:pt>
                <c:pt idx="173">
                  <c:v>0.311697060025396</c:v>
                </c:pt>
                <c:pt idx="174">
                  <c:v>0.214479548071241</c:v>
                </c:pt>
                <c:pt idx="175">
                  <c:v>0.117069116849965</c:v>
                </c:pt>
                <c:pt idx="176">
                  <c:v>0.019472882401162</c:v>
                </c:pt>
                <c:pt idx="177">
                  <c:v>0.0</c:v>
                </c:pt>
                <c:pt idx="178">
                  <c:v>0.0</c:v>
                </c:pt>
                <c:pt idx="179">
                  <c:v>0.0</c:v>
                </c:pt>
                <c:pt idx="180">
                  <c:v>0.0</c:v>
                </c:pt>
                <c:pt idx="181">
                  <c:v>0.0</c:v>
                </c:pt>
                <c:pt idx="182">
                  <c:v>0.0</c:v>
                </c:pt>
                <c:pt idx="183">
                  <c:v>0.0</c:v>
                </c:pt>
                <c:pt idx="184">
                  <c:v>0.0</c:v>
                </c:pt>
                <c:pt idx="185">
                  <c:v>0.0</c:v>
                </c:pt>
                <c:pt idx="186">
                  <c:v>0.0</c:v>
                </c:pt>
                <c:pt idx="187">
                  <c:v>0.0</c:v>
                </c:pt>
                <c:pt idx="188">
                  <c:v>0.0</c:v>
                </c:pt>
                <c:pt idx="189">
                  <c:v>0.0</c:v>
                </c:pt>
                <c:pt idx="190">
                  <c:v>0.0</c:v>
                </c:pt>
                <c:pt idx="191">
                  <c:v>0.0</c:v>
                </c:pt>
                <c:pt idx="192">
                  <c:v>0.0</c:v>
                </c:pt>
                <c:pt idx="193">
                  <c:v>0.0</c:v>
                </c:pt>
                <c:pt idx="194">
                  <c:v>0.0</c:v>
                </c:pt>
                <c:pt idx="195">
                  <c:v>0.0</c:v>
                </c:pt>
                <c:pt idx="196">
                  <c:v>0.0</c:v>
                </c:pt>
                <c:pt idx="197">
                  <c:v>0.0</c:v>
                </c:pt>
                <c:pt idx="198">
                  <c:v>0.0</c:v>
                </c:pt>
                <c:pt idx="199">
                  <c:v>0.0</c:v>
                </c:pt>
                <c:pt idx="200">
                  <c:v>0.0</c:v>
                </c:pt>
                <c:pt idx="201">
                  <c:v>0.0</c:v>
                </c:pt>
                <c:pt idx="202">
                  <c:v>0.0</c:v>
                </c:pt>
                <c:pt idx="203">
                  <c:v>0.0</c:v>
                </c:pt>
                <c:pt idx="204">
                  <c:v>0.0</c:v>
                </c:pt>
                <c:pt idx="205">
                  <c:v>0.0</c:v>
                </c:pt>
                <c:pt idx="206">
                  <c:v>0.0</c:v>
                </c:pt>
                <c:pt idx="207">
                  <c:v>0.0</c:v>
                </c:pt>
                <c:pt idx="208">
                  <c:v>0.0</c:v>
                </c:pt>
                <c:pt idx="209">
                  <c:v>0.0</c:v>
                </c:pt>
                <c:pt idx="210">
                  <c:v>0.0</c:v>
                </c:pt>
                <c:pt idx="211">
                  <c:v>0.0</c:v>
                </c:pt>
                <c:pt idx="212">
                  <c:v>0.0</c:v>
                </c:pt>
                <c:pt idx="213">
                  <c:v>0.0</c:v>
                </c:pt>
                <c:pt idx="214">
                  <c:v>0.0</c:v>
                </c:pt>
                <c:pt idx="215">
                  <c:v>0.0</c:v>
                </c:pt>
                <c:pt idx="216">
                  <c:v>0.0</c:v>
                </c:pt>
                <c:pt idx="217">
                  <c:v>0.0</c:v>
                </c:pt>
                <c:pt idx="218">
                  <c:v>0.0</c:v>
                </c:pt>
                <c:pt idx="219">
                  <c:v>0.0</c:v>
                </c:pt>
                <c:pt idx="220">
                  <c:v>0.0</c:v>
                </c:pt>
                <c:pt idx="221">
                  <c:v>0.0</c:v>
                </c:pt>
                <c:pt idx="222">
                  <c:v>0.0</c:v>
                </c:pt>
                <c:pt idx="223">
                  <c:v>0.0</c:v>
                </c:pt>
                <c:pt idx="224">
                  <c:v>0.0</c:v>
                </c:pt>
                <c:pt idx="225">
                  <c:v>0.0</c:v>
                </c:pt>
                <c:pt idx="226">
                  <c:v>0.0</c:v>
                </c:pt>
                <c:pt idx="227">
                  <c:v>0.0</c:v>
                </c:pt>
                <c:pt idx="228">
                  <c:v>0.0</c:v>
                </c:pt>
                <c:pt idx="229">
                  <c:v>0.0</c:v>
                </c:pt>
                <c:pt idx="230">
                  <c:v>0.0</c:v>
                </c:pt>
                <c:pt idx="231">
                  <c:v>0.0</c:v>
                </c:pt>
                <c:pt idx="232">
                  <c:v>0.0</c:v>
                </c:pt>
                <c:pt idx="233">
                  <c:v>0.0</c:v>
                </c:pt>
                <c:pt idx="234">
                  <c:v>0.0</c:v>
                </c:pt>
                <c:pt idx="235">
                  <c:v>0.0</c:v>
                </c:pt>
                <c:pt idx="236">
                  <c:v>0.0</c:v>
                </c:pt>
                <c:pt idx="237">
                  <c:v>0.0</c:v>
                </c:pt>
                <c:pt idx="238">
                  <c:v>0.0</c:v>
                </c:pt>
                <c:pt idx="239">
                  <c:v>0.0</c:v>
                </c:pt>
                <c:pt idx="240">
                  <c:v>0.0</c:v>
                </c:pt>
                <c:pt idx="241">
                  <c:v>0.0</c:v>
                </c:pt>
                <c:pt idx="242">
                  <c:v>0.0</c:v>
                </c:pt>
                <c:pt idx="243">
                  <c:v>0.0</c:v>
                </c:pt>
                <c:pt idx="244">
                  <c:v>0.0</c:v>
                </c:pt>
                <c:pt idx="245">
                  <c:v>0.0</c:v>
                </c:pt>
                <c:pt idx="246">
                  <c:v>0.0</c:v>
                </c:pt>
                <c:pt idx="247">
                  <c:v>0.0</c:v>
                </c:pt>
                <c:pt idx="248">
                  <c:v>0.0</c:v>
                </c:pt>
                <c:pt idx="249">
                  <c:v>0.0</c:v>
                </c:pt>
                <c:pt idx="250">
                  <c:v>0.0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E80D-4EAA-BDCF-22A3E40A2DF0}"/>
            </c:ext>
          </c:extLst>
        </c:ser>
        <c:ser>
          <c:idx val="1"/>
          <c:order val="1"/>
          <c:tx>
            <c:v>ba_sb</c:v>
          </c:tx>
          <c:spPr>
            <a:ln w="25400">
              <a:solidFill>
                <a:srgbClr val="FF99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Output_Proj!$O$2:$O$252</c:f>
              <c:numCache>
                <c:formatCode>General</c:formatCode>
                <c:ptCount val="251"/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E80D-4EAA-BDCF-22A3E40A2DF0}"/>
            </c:ext>
          </c:extLst>
        </c:ser>
        <c:ser>
          <c:idx val="2"/>
          <c:order val="2"/>
          <c:tx>
            <c:v>ba_sw</c:v>
          </c:tx>
          <c:spPr>
            <a:ln w="25400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Output_Proj!$X$2:$X$252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2.65638477221301E-7</c:v>
                </c:pt>
                <c:pt idx="46">
                  <c:v>6.35777170470687E-5</c:v>
                </c:pt>
                <c:pt idx="47">
                  <c:v>0.000465427269205323</c:v>
                </c:pt>
                <c:pt idx="48">
                  <c:v>0.00158020836957265</c:v>
                </c:pt>
                <c:pt idx="49">
                  <c:v>0.00382143148809117</c:v>
                </c:pt>
                <c:pt idx="50">
                  <c:v>0.007608219596613</c:v>
                </c:pt>
                <c:pt idx="51">
                  <c:v>0.0133443370839256</c:v>
                </c:pt>
                <c:pt idx="52">
                  <c:v>0.0214049702982915</c:v>
                </c:pt>
                <c:pt idx="53">
                  <c:v>0.0321286864203323</c:v>
                </c:pt>
                <c:pt idx="54">
                  <c:v>0.0458129630811917</c:v>
                </c:pt>
                <c:pt idx="55">
                  <c:v>0.0627121990086774</c:v>
                </c:pt>
                <c:pt idx="56">
                  <c:v>0.0830374347582236</c:v>
                </c:pt>
                <c:pt idx="57">
                  <c:v>0.106957228547706</c:v>
                </c:pt>
                <c:pt idx="58">
                  <c:v>0.134599287902943</c:v>
                </c:pt>
                <c:pt idx="59">
                  <c:v>0.166052573828173</c:v>
                </c:pt>
                <c:pt idx="60">
                  <c:v>0.201369681387637</c:v>
                </c:pt>
                <c:pt idx="61">
                  <c:v>0.24056936531845</c:v>
                </c:pt>
                <c:pt idx="62">
                  <c:v>0.283639126012488</c:v>
                </c:pt>
                <c:pt idx="63">
                  <c:v>0.330537803484435</c:v>
                </c:pt>
                <c:pt idx="64">
                  <c:v>0.381198147965636</c:v>
                </c:pt>
                <c:pt idx="65">
                  <c:v>0.435529348409749</c:v>
                </c:pt>
                <c:pt idx="66">
                  <c:v>0.493419506995193</c:v>
                </c:pt>
                <c:pt idx="67">
                  <c:v>0.554738050760169</c:v>
                </c:pt>
                <c:pt idx="68">
                  <c:v>0.619338072433608</c:v>
                </c:pt>
                <c:pt idx="69">
                  <c:v>0.687058592490153</c:v>
                </c:pt>
                <c:pt idx="70">
                  <c:v>0.757726734209582</c:v>
                </c:pt>
                <c:pt idx="71">
                  <c:v>0.83115980348296</c:v>
                </c:pt>
                <c:pt idx="72">
                  <c:v>0.907167265462465</c:v>
                </c:pt>
                <c:pt idx="73">
                  <c:v>0.985552610925306</c:v>
                </c:pt>
                <c:pt idx="74">
                  <c:v>1.06611510635084</c:v>
                </c:pt>
                <c:pt idx="75">
                  <c:v>1.148651423088854</c:v>
                </c:pt>
                <c:pt idx="76">
                  <c:v>1.232957142512905</c:v>
                </c:pt>
                <c:pt idx="77">
                  <c:v>1.318828135602436</c:v>
                </c:pt>
                <c:pt idx="78">
                  <c:v>1.406061816898112</c:v>
                </c:pt>
                <c:pt idx="79">
                  <c:v>1.49445827416501</c:v>
                </c:pt>
                <c:pt idx="80">
                  <c:v>1.583821276338156</c:v>
                </c:pt>
                <c:pt idx="81">
                  <c:v>1.673959163392155</c:v>
                </c:pt>
                <c:pt idx="82">
                  <c:v>1.764685622663313</c:v>
                </c:pt>
                <c:pt idx="83">
                  <c:v>1.855820356861302</c:v>
                </c:pt>
                <c:pt idx="84">
                  <c:v>1.947189649547485</c:v>
                </c:pt>
                <c:pt idx="85">
                  <c:v>2.038626834242846</c:v>
                </c:pt>
                <c:pt idx="86">
                  <c:v>2.129972673576558</c:v>
                </c:pt>
                <c:pt idx="87">
                  <c:v>2.22107565501417</c:v>
                </c:pt>
                <c:pt idx="88">
                  <c:v>2.311792209729591</c:v>
                </c:pt>
                <c:pt idx="89">
                  <c:v>2.40198686112418</c:v>
                </c:pt>
                <c:pt idx="90">
                  <c:v>2.491532309364614</c:v>
                </c:pt>
                <c:pt idx="91">
                  <c:v>2.580309458122824</c:v>
                </c:pt>
                <c:pt idx="92">
                  <c:v>2.668207389468268</c:v>
                </c:pt>
                <c:pt idx="93">
                  <c:v>2.755123292596371</c:v>
                </c:pt>
                <c:pt idx="94">
                  <c:v>2.84096235178594</c:v>
                </c:pt>
                <c:pt idx="95">
                  <c:v>2.925637598671086</c:v>
                </c:pt>
                <c:pt idx="96">
                  <c:v>3.009069733596231</c:v>
                </c:pt>
                <c:pt idx="97">
                  <c:v>3.091186920501636</c:v>
                </c:pt>
                <c:pt idx="98">
                  <c:v>3.171924559466397</c:v>
                </c:pt>
                <c:pt idx="99">
                  <c:v>3.251225040719474</c:v>
                </c:pt>
                <c:pt idx="100">
                  <c:v>3.329037483620316</c:v>
                </c:pt>
                <c:pt idx="101">
                  <c:v>3.405317463811123</c:v>
                </c:pt>
                <c:pt idx="102">
                  <c:v>3.480026731454721</c:v>
                </c:pt>
                <c:pt idx="103">
                  <c:v>3.553132923196675</c:v>
                </c:pt>
                <c:pt idx="104">
                  <c:v>3.624609270228509</c:v>
                </c:pt>
                <c:pt idx="105">
                  <c:v>3.694434304581505</c:v>
                </c:pt>
                <c:pt idx="106">
                  <c:v>3.762591565547682</c:v>
                </c:pt>
                <c:pt idx="107">
                  <c:v>3.829069307906406</c:v>
                </c:pt>
                <c:pt idx="108">
                  <c:v>3.893860213431591</c:v>
                </c:pt>
                <c:pt idx="109">
                  <c:v>3.956961106965332</c:v>
                </c:pt>
                <c:pt idx="110">
                  <c:v>4.018372678168785</c:v>
                </c:pt>
                <c:pt idx="111">
                  <c:v>4.078099209899686</c:v>
                </c:pt>
                <c:pt idx="112">
                  <c:v>4.136148314017654</c:v>
                </c:pt>
                <c:pt idx="113">
                  <c:v>4.192530675282645</c:v>
                </c:pt>
                <c:pt idx="114">
                  <c:v>4.247259803888282</c:v>
                </c:pt>
                <c:pt idx="115">
                  <c:v>4.300351797059266</c:v>
                </c:pt>
                <c:pt idx="116">
                  <c:v>4.351825110040618</c:v>
                </c:pt>
                <c:pt idx="117">
                  <c:v>4.401700336714691</c:v>
                </c:pt>
                <c:pt idx="118">
                  <c:v>4.45</c:v>
                </c:pt>
                <c:pt idx="119">
                  <c:v>4.498768245114923</c:v>
                </c:pt>
                <c:pt idx="120">
                  <c:v>4.545946308665068</c:v>
                </c:pt>
                <c:pt idx="121">
                  <c:v>4.591562373123523</c:v>
                </c:pt>
                <c:pt idx="122">
                  <c:v>4.635645872679808</c:v>
                </c:pt>
                <c:pt idx="123">
                  <c:v>4.678227324940205</c:v>
                </c:pt>
                <c:pt idx="124">
                  <c:v>4.719338172497751</c:v>
                </c:pt>
                <c:pt idx="125">
                  <c:v>4.759010634157478</c:v>
                </c:pt>
                <c:pt idx="126">
                  <c:v>4.797277565573763</c:v>
                </c:pt>
                <c:pt idx="127">
                  <c:v>4.834172329032507</c:v>
                </c:pt>
                <c:pt idx="128">
                  <c:v>4.86972867209163</c:v>
                </c:pt>
                <c:pt idx="129">
                  <c:v>4.903980614777414</c:v>
                </c:pt>
                <c:pt idx="130">
                  <c:v>4.936962345022433</c:v>
                </c:pt>
                <c:pt idx="131">
                  <c:v>4.96870812202184</c:v>
                </c:pt>
                <c:pt idx="132">
                  <c:v>4.99925218717883</c:v>
                </c:pt>
                <c:pt idx="133">
                  <c:v>5.028628682306683</c:v>
                </c:pt>
                <c:pt idx="134">
                  <c:v>5.056871574753608</c:v>
                </c:pt>
                <c:pt idx="135">
                  <c:v>5.084014589117326</c:v>
                </c:pt>
                <c:pt idx="136">
                  <c:v>5.110091145219157</c:v>
                </c:pt>
                <c:pt idx="137">
                  <c:v>5.135134302011028</c:v>
                </c:pt>
                <c:pt idx="138">
                  <c:v>5.159176707094737</c:v>
                </c:pt>
                <c:pt idx="139">
                  <c:v>5.182250551538751</c:v>
                </c:pt>
                <c:pt idx="140">
                  <c:v>5.204387529685771</c:v>
                </c:pt>
                <c:pt idx="141">
                  <c:v>5.225618803652107</c:v>
                </c:pt>
                <c:pt idx="142">
                  <c:v>5.245974972229146</c:v>
                </c:pt>
                <c:pt idx="143">
                  <c:v>5.265486043906457</c:v>
                </c:pt>
                <c:pt idx="144">
                  <c:v>5.284181413745761</c:v>
                </c:pt>
                <c:pt idx="145">
                  <c:v>5.302089843845307</c:v>
                </c:pt>
                <c:pt idx="146">
                  <c:v>5.319239447144572</c:v>
                </c:pt>
                <c:pt idx="147">
                  <c:v>5.335657674329209</c:v>
                </c:pt>
                <c:pt idx="148">
                  <c:v>5.351371303607342</c:v>
                </c:pt>
                <c:pt idx="149">
                  <c:v>5.366406433138151</c:v>
                </c:pt>
                <c:pt idx="150">
                  <c:v>5.380788475904528</c:v>
                </c:pt>
                <c:pt idx="151">
                  <c:v>5.394542156831704</c:v>
                </c:pt>
                <c:pt idx="152">
                  <c:v>5.40769151196403</c:v>
                </c:pt>
                <c:pt idx="153">
                  <c:v>5.42025988952177</c:v>
                </c:pt>
                <c:pt idx="154">
                  <c:v>5.432269952669948</c:v>
                </c:pt>
                <c:pt idx="155">
                  <c:v>5.44374368384029</c:v>
                </c:pt>
                <c:pt idx="156">
                  <c:v>5.454702390456822</c:v>
                </c:pt>
                <c:pt idx="157">
                  <c:v>5.465166711924581</c:v>
                </c:pt>
                <c:pt idx="158">
                  <c:v>5.475156627749246</c:v>
                </c:pt>
                <c:pt idx="159">
                  <c:v>5.484691466664254</c:v>
                </c:pt>
                <c:pt idx="160">
                  <c:v>5.493789916649524</c:v>
                </c:pt>
                <c:pt idx="161">
                  <c:v>5.502470035733883</c:v>
                </c:pt>
                <c:pt idx="162">
                  <c:v>5.510749263480457</c:v>
                </c:pt>
                <c:pt idx="163">
                  <c:v>5.518644433061405</c:v>
                </c:pt>
                <c:pt idx="164">
                  <c:v>5.526171783835045</c:v>
                </c:pt>
                <c:pt idx="165">
                  <c:v>5.533346974344786</c:v>
                </c:pt>
                <c:pt idx="166">
                  <c:v>5.54018509566536</c:v>
                </c:pt>
                <c:pt idx="167">
                  <c:v>5.54670068502765</c:v>
                </c:pt>
                <c:pt idx="168">
                  <c:v>5.552907739658707</c:v>
                </c:pt>
                <c:pt idx="169">
                  <c:v>5.55881973077903</c:v>
                </c:pt>
                <c:pt idx="170">
                  <c:v>5.564449617703515</c:v>
                </c:pt>
                <c:pt idx="171">
                  <c:v>5.56980986199782</c:v>
                </c:pt>
                <c:pt idx="172">
                  <c:v>5.574912441645449</c:v>
                </c:pt>
                <c:pt idx="173">
                  <c:v>5.579768865185541</c:v>
                </c:pt>
                <c:pt idx="174">
                  <c:v>5.58439018578466</c:v>
                </c:pt>
                <c:pt idx="175">
                  <c:v>5.588787015210045</c:v>
                </c:pt>
                <c:pt idx="176">
                  <c:v>5.592969537674469</c:v>
                </c:pt>
                <c:pt idx="177">
                  <c:v>5.596947523526516</c:v>
                </c:pt>
                <c:pt idx="178">
                  <c:v>5.600730342762736</c:v>
                </c:pt>
                <c:pt idx="179">
                  <c:v>5.604326978340894</c:v>
                </c:pt>
                <c:pt idx="180">
                  <c:v>5.607746039276186</c:v>
                </c:pt>
                <c:pt idx="181">
                  <c:v>5.610995773504345</c:v>
                </c:pt>
                <c:pt idx="182">
                  <c:v>5.614084080498135</c:v>
                </c:pt>
                <c:pt idx="183">
                  <c:v>5.617018523625465</c:v>
                </c:pt>
                <c:pt idx="184">
                  <c:v>5.61980634223917</c:v>
                </c:pt>
                <c:pt idx="185">
                  <c:v>5.622454463490399</c:v>
                </c:pt>
                <c:pt idx="186">
                  <c:v>5.624969513859264</c:v>
                </c:pt>
                <c:pt idx="187">
                  <c:v>5.627357830397088</c:v>
                </c:pt>
                <c:pt idx="188">
                  <c:v>5.629625471677188</c:v>
                </c:pt>
                <c:pt idx="189">
                  <c:v>5.631778228450807</c:v>
                </c:pt>
                <c:pt idx="190">
                  <c:v>5.633821634007466</c:v>
                </c:pt>
                <c:pt idx="191">
                  <c:v>5.635760974238646</c:v>
                </c:pt>
                <c:pt idx="192">
                  <c:v>5.637601297405538</c:v>
                </c:pt>
                <c:pt idx="193">
                  <c:v>5.63934742361198</c:v>
                </c:pt>
                <c:pt idx="194">
                  <c:v>5.641003953984516</c:v>
                </c:pt>
                <c:pt idx="195">
                  <c:v>5.642575279562305</c:v>
                </c:pt>
                <c:pt idx="196">
                  <c:v>5.64406558989994</c:v>
                </c:pt>
                <c:pt idx="197">
                  <c:v>5.645478881386928</c:v>
                </c:pt>
                <c:pt idx="198">
                  <c:v>5.646818965288115</c:v>
                </c:pt>
                <c:pt idx="199">
                  <c:v>5.648089475509507</c:v>
                </c:pt>
                <c:pt idx="200">
                  <c:v>5.649293876094467</c:v>
                </c:pt>
                <c:pt idx="201">
                  <c:v>5.650435468455476</c:v>
                </c:pt>
                <c:pt idx="202">
                  <c:v>5.651517398347054</c:v>
                </c:pt>
                <c:pt idx="203">
                  <c:v>5.652542662585241</c:v>
                </c:pt>
                <c:pt idx="204">
                  <c:v>5.653514115519946</c:v>
                </c:pt>
                <c:pt idx="205">
                  <c:v>5.654434475265742</c:v>
                </c:pt>
                <c:pt idx="206">
                  <c:v>5.655306329697526</c:v>
                </c:pt>
                <c:pt idx="207">
                  <c:v>5.656132142216966</c:v>
                </c:pt>
                <c:pt idx="208">
                  <c:v>5.65691425729634</c:v>
                </c:pt>
                <c:pt idx="209">
                  <c:v>5.657654905805726</c:v>
                </c:pt>
                <c:pt idx="210">
                  <c:v>5.65835621012986</c:v>
                </c:pt>
                <c:pt idx="211">
                  <c:v>5.659020189081218</c:v>
                </c:pt>
                <c:pt idx="212">
                  <c:v>5.659648762615228</c:v>
                </c:pt>
                <c:pt idx="213">
                  <c:v>5.660243756354012</c:v>
                </c:pt>
                <c:pt idx="214">
                  <c:v>5.660806905924714</c:v>
                </c:pt>
                <c:pt idx="215">
                  <c:v>5.661339861118534</c:v>
                </c:pt>
                <c:pt idx="216">
                  <c:v>5.661844189876437</c:v>
                </c:pt>
                <c:pt idx="217">
                  <c:v>5.662321382107398</c:v>
                </c:pt>
                <c:pt idx="218">
                  <c:v>5.662772853345054</c:v>
                </c:pt>
                <c:pt idx="219">
                  <c:v>5.663199948248397</c:v>
                </c:pt>
                <c:pt idx="220">
                  <c:v>5.663603943952057</c:v>
                </c:pt>
                <c:pt idx="221">
                  <c:v>5.663986053271674</c:v>
                </c:pt>
                <c:pt idx="222">
                  <c:v>5.664347427769766</c:v>
                </c:pt>
                <c:pt idx="223">
                  <c:v>5.664689160687081</c:v>
                </c:pt>
                <c:pt idx="224">
                  <c:v>5.665012289744728</c:v>
                </c:pt>
                <c:pt idx="225">
                  <c:v>5.665317799821881</c:v>
                </c:pt>
                <c:pt idx="226">
                  <c:v>5.665606625514003</c:v>
                </c:pt>
                <c:pt idx="227">
                  <c:v>5.665879653576093</c:v>
                </c:pt>
                <c:pt idx="228">
                  <c:v>5.666137725255686</c:v>
                </c:pt>
                <c:pt idx="229">
                  <c:v>5.66638163851978</c:v>
                </c:pt>
                <c:pt idx="230">
                  <c:v>5.666612150180278</c:v>
                </c:pt>
                <c:pt idx="231">
                  <c:v>5.666829977921695</c:v>
                </c:pt>
                <c:pt idx="232">
                  <c:v>5.667035802235521</c:v>
                </c:pt>
                <c:pt idx="233">
                  <c:v>5.667230268264864</c:v>
                </c:pt>
                <c:pt idx="234">
                  <c:v>5.667413987563086</c:v>
                </c:pt>
                <c:pt idx="235">
                  <c:v>5.667587539770354</c:v>
                </c:pt>
                <c:pt idx="236">
                  <c:v>5.667751474211249</c:v>
                </c:pt>
                <c:pt idx="237">
                  <c:v>5.667906311416956</c:v>
                </c:pt>
                <c:pt idx="238">
                  <c:v>5.668052544575388</c:v>
                </c:pt>
                <c:pt idx="239">
                  <c:v>5.668190640912127</c:v>
                </c:pt>
                <c:pt idx="240">
                  <c:v>5.668321043005404</c:v>
                </c:pt>
                <c:pt idx="241">
                  <c:v>5.668444170038024</c:v>
                </c:pt>
                <c:pt idx="242">
                  <c:v>5.668560418988787</c:v>
                </c:pt>
                <c:pt idx="243">
                  <c:v>5.668670165766437</c:v>
                </c:pt>
                <c:pt idx="244">
                  <c:v>5.668773766288403</c:v>
                </c:pt>
                <c:pt idx="245">
                  <c:v>5.668871557507111</c:v>
                </c:pt>
                <c:pt idx="246">
                  <c:v>5.668963858385942</c:v>
                </c:pt>
                <c:pt idx="247">
                  <c:v>5.669050970827379</c:v>
                </c:pt>
                <c:pt idx="248">
                  <c:v>5.669133180555382</c:v>
                </c:pt>
                <c:pt idx="249">
                  <c:v>5.669210757954178</c:v>
                </c:pt>
                <c:pt idx="250">
                  <c:v>5.669283958865465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E80D-4EAA-BDCF-22A3E40A2DF0}"/>
            </c:ext>
          </c:extLst>
        </c:ser>
        <c:ser>
          <c:idx val="3"/>
          <c:order val="3"/>
          <c:tx>
            <c:v>ba_pl</c:v>
          </c:tx>
          <c:spPr>
            <a:ln w="25400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Output_Proj!$AG$2:$AG$252</c:f>
              <c:numCache>
                <c:formatCode>General</c:formatCode>
                <c:ptCount val="25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0.0182230152678226</c:v>
                </c:pt>
                <c:pt idx="29">
                  <c:v>0.164614215969224</c:v>
                </c:pt>
                <c:pt idx="30">
                  <c:v>0.473125644144487</c:v>
                </c:pt>
                <c:pt idx="31">
                  <c:v>0.92510579998015</c:v>
                </c:pt>
                <c:pt idx="32">
                  <c:v>1.489094054282184</c:v>
                </c:pt>
                <c:pt idx="33">
                  <c:v>2.135290629660434</c:v>
                </c:pt>
                <c:pt idx="34">
                  <c:v>2.839890875577912</c:v>
                </c:pt>
                <c:pt idx="35">
                  <c:v>3.584885656255279</c:v>
                </c:pt>
                <c:pt idx="36">
                  <c:v>4.356775673753445</c:v>
                </c:pt>
                <c:pt idx="37">
                  <c:v>5.145366146256705</c:v>
                </c:pt>
                <c:pt idx="38">
                  <c:v>5.942862366330041</c:v>
                </c:pt>
                <c:pt idx="39">
                  <c:v>6.743230614808951</c:v>
                </c:pt>
                <c:pt idx="40">
                  <c:v>7.541751028528271</c:v>
                </c:pt>
                <c:pt idx="41">
                  <c:v>8.334701911104994</c:v>
                </c:pt>
                <c:pt idx="42">
                  <c:v>9.119133163312091</c:v>
                </c:pt>
                <c:pt idx="43">
                  <c:v>9.892700602558162</c:v>
                </c:pt>
                <c:pt idx="44">
                  <c:v>10.65354250815684</c:v>
                </c:pt>
                <c:pt idx="45">
                  <c:v>11.4001859702073</c:v>
                </c:pt>
                <c:pt idx="46">
                  <c:v>12.11186638630188</c:v>
                </c:pt>
                <c:pt idx="47">
                  <c:v>12.80804017297663</c:v>
                </c:pt>
                <c:pt idx="48">
                  <c:v>13.48797774206536</c:v>
                </c:pt>
                <c:pt idx="49">
                  <c:v>14.151135510255</c:v>
                </c:pt>
                <c:pt idx="50">
                  <c:v>14.79712518313199</c:v>
                </c:pt>
                <c:pt idx="51">
                  <c:v>15.42568862700178</c:v>
                </c:pt>
                <c:pt idx="52">
                  <c:v>16.03667713270198</c:v>
                </c:pt>
                <c:pt idx="53">
                  <c:v>16.63003416978924</c:v>
                </c:pt>
                <c:pt idx="54">
                  <c:v>17.2057809431093</c:v>
                </c:pt>
                <c:pt idx="55">
                  <c:v>17.76400422080053</c:v>
                </c:pt>
                <c:pt idx="56">
                  <c:v>18.30484601957596</c:v>
                </c:pt>
                <c:pt idx="57">
                  <c:v>18.82849482097479</c:v>
                </c:pt>
                <c:pt idx="58">
                  <c:v>19.33517805904202</c:v>
                </c:pt>
                <c:pt idx="59">
                  <c:v>19.82515567117096</c:v>
                </c:pt>
                <c:pt idx="60">
                  <c:v>20.2987145435904</c:v>
                </c:pt>
                <c:pt idx="61">
                  <c:v>20.75616371407581</c:v>
                </c:pt>
                <c:pt idx="62">
                  <c:v>21.19783021900097</c:v>
                </c:pt>
                <c:pt idx="63">
                  <c:v>21.62405549136652</c:v>
                </c:pt>
                <c:pt idx="64">
                  <c:v>22.03519223209008</c:v>
                </c:pt>
                <c:pt idx="65">
                  <c:v>22.4316016894779</c:v>
                </c:pt>
                <c:pt idx="66">
                  <c:v>22.81365129207276</c:v>
                </c:pt>
                <c:pt idx="67">
                  <c:v>23.18171258848</c:v>
                </c:pt>
                <c:pt idx="68">
                  <c:v>23.53615945469842</c:v>
                </c:pt>
                <c:pt idx="69">
                  <c:v>23.87736653521662</c:v>
                </c:pt>
                <c:pt idx="70">
                  <c:v>24.20570788891276</c:v>
                </c:pt>
                <c:pt idx="71">
                  <c:v>24.52155581479462</c:v>
                </c:pt>
                <c:pt idx="72">
                  <c:v>24.82527983598185</c:v>
                </c:pt>
                <c:pt idx="73">
                  <c:v>25.11724582317837</c:v>
                </c:pt>
                <c:pt idx="74">
                  <c:v>25.39781524129642</c:v>
                </c:pt>
                <c:pt idx="75">
                  <c:v>25.66734450495901</c:v>
                </c:pt>
                <c:pt idx="76">
                  <c:v>25.92618443036622</c:v>
                </c:pt>
                <c:pt idx="77">
                  <c:v>26.1746797725323</c:v>
                </c:pt>
                <c:pt idx="78">
                  <c:v>26.41316883820594</c:v>
                </c:pt>
                <c:pt idx="79">
                  <c:v>26.64198316592082</c:v>
                </c:pt>
                <c:pt idx="80">
                  <c:v>26.86144726560558</c:v>
                </c:pt>
                <c:pt idx="81">
                  <c:v>27.07187841104083</c:v>
                </c:pt>
                <c:pt idx="82">
                  <c:v>27.2735864791992</c:v>
                </c:pt>
                <c:pt idx="83">
                  <c:v>27.46687383116052</c:v>
                </c:pt>
                <c:pt idx="84">
                  <c:v>27.65203522987161</c:v>
                </c:pt>
                <c:pt idx="85">
                  <c:v>27.82935779052688</c:v>
                </c:pt>
                <c:pt idx="86">
                  <c:v>27.9991209597959</c:v>
                </c:pt>
                <c:pt idx="87">
                  <c:v>28.16159652051934</c:v>
                </c:pt>
                <c:pt idx="88">
                  <c:v>28.31704861884802</c:v>
                </c:pt>
                <c:pt idx="89">
                  <c:v>28.46573381111161</c:v>
                </c:pt>
                <c:pt idx="90">
                  <c:v>28.607901127983</c:v>
                </c:pt>
                <c:pt idx="91">
                  <c:v>28.74379215375072</c:v>
                </c:pt>
                <c:pt idx="92">
                  <c:v>28.87364111873785</c:v>
                </c:pt>
                <c:pt idx="93">
                  <c:v>28.99767500309909</c:v>
                </c:pt>
                <c:pt idx="94">
                  <c:v>29.11611365041076</c:v>
                </c:pt>
                <c:pt idx="95">
                  <c:v>29.22916988962518</c:v>
                </c:pt>
                <c:pt idx="96">
                  <c:v>29.3370496641065</c:v>
                </c:pt>
                <c:pt idx="97">
                  <c:v>29.43995216659234</c:v>
                </c:pt>
                <c:pt idx="98">
                  <c:v>29.53806997904562</c:v>
                </c:pt>
                <c:pt idx="99">
                  <c:v>29.63158921646201</c:v>
                </c:pt>
                <c:pt idx="100">
                  <c:v>29.72068967379657</c:v>
                </c:pt>
                <c:pt idx="101">
                  <c:v>29.80554497525774</c:v>
                </c:pt>
                <c:pt idx="102">
                  <c:v>29.88632272529464</c:v>
                </c:pt>
                <c:pt idx="103">
                  <c:v>29.96318466067418</c:v>
                </c:pt>
                <c:pt idx="104">
                  <c:v>30.03628680310802</c:v>
                </c:pt>
                <c:pt idx="105">
                  <c:v>30.10577961194763</c:v>
                </c:pt>
                <c:pt idx="106">
                  <c:v>30.17180813651751</c:v>
                </c:pt>
                <c:pt idx="107">
                  <c:v>30.23451216770498</c:v>
                </c:pt>
                <c:pt idx="108">
                  <c:v>30.29402638846747</c:v>
                </c:pt>
                <c:pt idx="109">
                  <c:v>30.35048052295803</c:v>
                </c:pt>
                <c:pt idx="110">
                  <c:v>30.40399948400522</c:v>
                </c:pt>
                <c:pt idx="111">
                  <c:v>30.45470351871585</c:v>
                </c:pt>
                <c:pt idx="112">
                  <c:v>30.50270835199886</c:v>
                </c:pt>
                <c:pt idx="113">
                  <c:v>30.5481253278349</c:v>
                </c:pt>
                <c:pt idx="114">
                  <c:v>30.59106154814096</c:v>
                </c:pt>
                <c:pt idx="115">
                  <c:v>30.63162000910112</c:v>
                </c:pt>
                <c:pt idx="116">
                  <c:v>30.66989973485473</c:v>
                </c:pt>
                <c:pt idx="117">
                  <c:v>30.7059959084516</c:v>
                </c:pt>
                <c:pt idx="118">
                  <c:v>30.74</c:v>
                </c:pt>
                <c:pt idx="119">
                  <c:v>30.76331576237101</c:v>
                </c:pt>
                <c:pt idx="120">
                  <c:v>30.78518671233568</c:v>
                </c:pt>
                <c:pt idx="121">
                  <c:v>30.80567330730041</c:v>
                </c:pt>
                <c:pt idx="122">
                  <c:v>30.82483363970628</c:v>
                </c:pt>
                <c:pt idx="123">
                  <c:v>30.84272351600665</c:v>
                </c:pt>
                <c:pt idx="124">
                  <c:v>30.85939653398486</c:v>
                </c:pt>
                <c:pt idx="125">
                  <c:v>30.8749041583648</c:v>
                </c:pt>
                <c:pt idx="126">
                  <c:v>30.8892957946766</c:v>
                </c:pt>
                <c:pt idx="127">
                  <c:v>30.90261886134866</c:v>
                </c:pt>
                <c:pt idx="128">
                  <c:v>30.91491886000528</c:v>
                </c:pt>
                <c:pt idx="129">
                  <c:v>30.92623944395655</c:v>
                </c:pt>
                <c:pt idx="130">
                  <c:v>30.93662248487322</c:v>
                </c:pt>
                <c:pt idx="131">
                  <c:v>30.94610813764594</c:v>
                </c:pt>
                <c:pt idx="132">
                  <c:v>30.95473490343186</c:v>
                </c:pt>
                <c:pt idx="133">
                  <c:v>30.96253969089888</c:v>
                </c:pt>
                <c:pt idx="134">
                  <c:v>30.96955787567907</c:v>
                </c:pt>
                <c:pt idx="135">
                  <c:v>30.97582335804832</c:v>
                </c:pt>
                <c:pt idx="136">
                  <c:v>30.98136861885224</c:v>
                </c:pt>
                <c:pt idx="137">
                  <c:v>30.98622477370061</c:v>
                </c:pt>
                <c:pt idx="138">
                  <c:v>30.99042162545575</c:v>
                </c:pt>
                <c:pt idx="139">
                  <c:v>30.99398771504211</c:v>
                </c:pt>
                <c:pt idx="140">
                  <c:v>30.99695037060625</c:v>
                </c:pt>
                <c:pt idx="141">
                  <c:v>30.9993357550581</c:v>
                </c:pt>
                <c:pt idx="142">
                  <c:v>31.00116891202552</c:v>
                </c:pt>
                <c:pt idx="143">
                  <c:v>31.00247381025574</c:v>
                </c:pt>
                <c:pt idx="144">
                  <c:v>31.00327338649748</c:v>
                </c:pt>
                <c:pt idx="145">
                  <c:v>31.0035895868991</c:v>
                </c:pt>
                <c:pt idx="146">
                  <c:v>31.003443406958</c:v>
                </c:pt>
                <c:pt idx="147">
                  <c:v>31.00285493005729</c:v>
                </c:pt>
                <c:pt idx="148">
                  <c:v>31.00184336462598</c:v>
                </c:pt>
                <c:pt idx="149">
                  <c:v>31.00042707995882</c:v>
                </c:pt>
                <c:pt idx="150">
                  <c:v>30.99862364073229</c:v>
                </c:pt>
                <c:pt idx="151">
                  <c:v>30.99644984025323</c:v>
                </c:pt>
                <c:pt idx="152">
                  <c:v>30.99392173247546</c:v>
                </c:pt>
                <c:pt idx="153">
                  <c:v>30.99105466282097</c:v>
                </c:pt>
                <c:pt idx="154">
                  <c:v>30.9878632978415</c:v>
                </c:pt>
                <c:pt idx="155">
                  <c:v>30.98436165375446</c:v>
                </c:pt>
                <c:pt idx="156">
                  <c:v>30.980563123889</c:v>
                </c:pt>
                <c:pt idx="157">
                  <c:v>30.97648050507602</c:v>
                </c:pt>
                <c:pt idx="158">
                  <c:v>30.97212602301586</c:v>
                </c:pt>
                <c:pt idx="159">
                  <c:v>30.96751135665671</c:v>
                </c:pt>
                <c:pt idx="160">
                  <c:v>30.96264766161642</c:v>
                </c:pt>
                <c:pt idx="161">
                  <c:v>30.95754559267936</c:v>
                </c:pt>
                <c:pt idx="162">
                  <c:v>30.95221532539973</c:v>
                </c:pt>
                <c:pt idx="163">
                  <c:v>30.94666657684158</c:v>
                </c:pt>
                <c:pt idx="164">
                  <c:v>30.940908625486</c:v>
                </c:pt>
                <c:pt idx="165">
                  <c:v>30.93495033033331</c:v>
                </c:pt>
                <c:pt idx="166">
                  <c:v>30.9288001492305</c:v>
                </c:pt>
                <c:pt idx="167">
                  <c:v>30.92246615644998</c:v>
                </c:pt>
                <c:pt idx="168">
                  <c:v>30.9159560595474</c:v>
                </c:pt>
                <c:pt idx="169">
                  <c:v>30.90927721552474</c:v>
                </c:pt>
                <c:pt idx="170">
                  <c:v>30.90243664632384</c:v>
                </c:pt>
                <c:pt idx="171">
                  <c:v>30.895441053676</c:v>
                </c:pt>
                <c:pt idx="172">
                  <c:v>30.88829683332988</c:v>
                </c:pt>
                <c:pt idx="173">
                  <c:v>30.88101008868416</c:v>
                </c:pt>
                <c:pt idx="174">
                  <c:v>30.87358664384373</c:v>
                </c:pt>
                <c:pt idx="175">
                  <c:v>30.86603205612506</c:v>
                </c:pt>
                <c:pt idx="176">
                  <c:v>30.8583516280298</c:v>
                </c:pt>
                <c:pt idx="177">
                  <c:v>30.85055041870703</c:v>
                </c:pt>
                <c:pt idx="178">
                  <c:v>30.84263325492626</c:v>
                </c:pt>
                <c:pt idx="179">
                  <c:v>30.83460474157827</c:v>
                </c:pt>
                <c:pt idx="180">
                  <c:v>30.82646927172268</c:v>
                </c:pt>
                <c:pt idx="181">
                  <c:v>30.81823103620212</c:v>
                </c:pt>
                <c:pt idx="182">
                  <c:v>30.80989403283788</c:v>
                </c:pt>
                <c:pt idx="183">
                  <c:v>30.80146207522569</c:v>
                </c:pt>
                <c:pt idx="184">
                  <c:v>30.79293880114687</c:v>
                </c:pt>
                <c:pt idx="185">
                  <c:v>30.78432768061093</c:v>
                </c:pt>
                <c:pt idx="186">
                  <c:v>30.77563202354447</c:v>
                </c:pt>
                <c:pt idx="187">
                  <c:v>30.76685498714104</c:v>
                </c:pt>
                <c:pt idx="188">
                  <c:v>30.75799958288597</c:v>
                </c:pt>
                <c:pt idx="189">
                  <c:v>30.74906868326949</c:v>
                </c:pt>
                <c:pt idx="190">
                  <c:v>30.74006502820139</c:v>
                </c:pt>
                <c:pt idx="191">
                  <c:v>30.73099123113949</c:v>
                </c:pt>
                <c:pt idx="192">
                  <c:v>30.72184978494414</c:v>
                </c:pt>
                <c:pt idx="193">
                  <c:v>30.71264306747018</c:v>
                </c:pt>
                <c:pt idx="194">
                  <c:v>30.70337334690753</c:v>
                </c:pt>
                <c:pt idx="195">
                  <c:v>30.69404278688124</c:v>
                </c:pt>
                <c:pt idx="196">
                  <c:v>30.68465345132107</c:v>
                </c:pt>
                <c:pt idx="197">
                  <c:v>30.67520730911066</c:v>
                </c:pt>
                <c:pt idx="198">
                  <c:v>30.66570623852563</c:v>
                </c:pt>
                <c:pt idx="199">
                  <c:v>30.65615203147031</c:v>
                </c:pt>
                <c:pt idx="200">
                  <c:v>30.64654639752012</c:v>
                </c:pt>
                <c:pt idx="201">
                  <c:v>30.63689096778116</c:v>
                </c:pt>
                <c:pt idx="202">
                  <c:v>30.6271872985712</c:v>
                </c:pt>
                <c:pt idx="203">
                  <c:v>30.61743687493322</c:v>
                </c:pt>
                <c:pt idx="204">
                  <c:v>30.607641113987</c:v>
                </c:pt>
                <c:pt idx="205">
                  <c:v>30.59780136812586</c:v>
                </c:pt>
                <c:pt idx="206">
                  <c:v>30.58791892806684</c:v>
                </c:pt>
                <c:pt idx="207">
                  <c:v>30.57799502575916</c:v>
                </c:pt>
                <c:pt idx="208">
                  <c:v>30.56803083715828</c:v>
                </c:pt>
                <c:pt idx="209">
                  <c:v>30.55802748487128</c:v>
                </c:pt>
                <c:pt idx="210">
                  <c:v>30.54798604067906</c:v>
                </c:pt>
                <c:pt idx="211">
                  <c:v>30.53790752794145</c:v>
                </c:pt>
                <c:pt idx="212">
                  <c:v>30.52779292388992</c:v>
                </c:pt>
                <c:pt idx="213">
                  <c:v>30.51764316181333</c:v>
                </c:pt>
                <c:pt idx="214">
                  <c:v>30.50745913314135</c:v>
                </c:pt>
                <c:pt idx="215">
                  <c:v>30.49724168943032</c:v>
                </c:pt>
                <c:pt idx="216">
                  <c:v>30.48699164425588</c:v>
                </c:pt>
                <c:pt idx="217">
                  <c:v>30.47670977501672</c:v>
                </c:pt>
                <c:pt idx="218">
                  <c:v>30.46639682465332</c:v>
                </c:pt>
                <c:pt idx="219">
                  <c:v>30.45605350328601</c:v>
                </c:pt>
                <c:pt idx="220">
                  <c:v>30.445680489775</c:v>
                </c:pt>
                <c:pt idx="221">
                  <c:v>30.43527843320791</c:v>
                </c:pt>
                <c:pt idx="222">
                  <c:v>30.42484795431535</c:v>
                </c:pt>
                <c:pt idx="223">
                  <c:v>30.41438964682093</c:v>
                </c:pt>
                <c:pt idx="224">
                  <c:v>30.40390407872627</c:v>
                </c:pt>
                <c:pt idx="225">
                  <c:v>30.39339179353535</c:v>
                </c:pt>
                <c:pt idx="226">
                  <c:v>30.38285331142058</c:v>
                </c:pt>
                <c:pt idx="227">
                  <c:v>30.37228913033328</c:v>
                </c:pt>
                <c:pt idx="228">
                  <c:v>30.36169972706164</c:v>
                </c:pt>
                <c:pt idx="229">
                  <c:v>30.35108555823733</c:v>
                </c:pt>
                <c:pt idx="230">
                  <c:v>30.34044706129512</c:v>
                </c:pt>
                <c:pt idx="231">
                  <c:v>30.3297846553859</c:v>
                </c:pt>
                <c:pt idx="232">
                  <c:v>30.31909874224622</c:v>
                </c:pt>
                <c:pt idx="233">
                  <c:v>30.30838970702625</c:v>
                </c:pt>
                <c:pt idx="234">
                  <c:v>30.29765791907792</c:v>
                </c:pt>
                <c:pt idx="235">
                  <c:v>30.28690373270532</c:v>
                </c:pt>
                <c:pt idx="236">
                  <c:v>30.2761274878792</c:v>
                </c:pt>
                <c:pt idx="237">
                  <c:v>30.26532951091668</c:v>
                </c:pt>
                <c:pt idx="238">
                  <c:v>30.25451011512891</c:v>
                </c:pt>
                <c:pt idx="239">
                  <c:v>30.24366960143698</c:v>
                </c:pt>
                <c:pt idx="240">
                  <c:v>30.23280825895852</c:v>
                </c:pt>
                <c:pt idx="241">
                  <c:v>30.22192636556584</c:v>
                </c:pt>
                <c:pt idx="242">
                  <c:v>30.21102418841727</c:v>
                </c:pt>
                <c:pt idx="243">
                  <c:v>30.20010198446271</c:v>
                </c:pt>
                <c:pt idx="244">
                  <c:v>30.18916000092494</c:v>
                </c:pt>
                <c:pt idx="245">
                  <c:v>30.1781984757575</c:v>
                </c:pt>
                <c:pt idx="246">
                  <c:v>30.16721763808054</c:v>
                </c:pt>
                <c:pt idx="247">
                  <c:v>30.1562177085956</c:v>
                </c:pt>
                <c:pt idx="248">
                  <c:v>30.14519889998017</c:v>
                </c:pt>
                <c:pt idx="249">
                  <c:v>30.13416141726337</c:v>
                </c:pt>
                <c:pt idx="250">
                  <c:v>30.12310545818323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E80D-4EAA-BDCF-22A3E40A2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06288224"/>
        <c:axId val="-1602946432"/>
      </c:scatterChart>
      <c:valAx>
        <c:axId val="-1506288224"/>
        <c:scaling>
          <c:orientation val="minMax"/>
          <c:max val="25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Stand age (years)</a:t>
                </a:r>
              </a:p>
            </c:rich>
          </c:tx>
          <c:layout>
            <c:manualLayout>
              <c:xMode val="edge"/>
              <c:yMode val="edge"/>
              <c:x val="0.436597041125486"/>
              <c:y val="0.92508291768995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1602946432"/>
        <c:crosses val="autoZero"/>
        <c:crossBetween val="midCat"/>
      </c:valAx>
      <c:valAx>
        <c:axId val="-1602946432"/>
        <c:scaling>
          <c:orientation val="minMax"/>
          <c:min val="0.0"/>
        </c:scaling>
        <c:delete val="0"/>
        <c:axPos val="l"/>
        <c:majorGridlines>
          <c:spPr>
            <a:ln w="3175">
              <a:solidFill>
                <a:srgbClr val="969696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11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Stand basal area (m</a:t>
                </a:r>
                <a:r>
                  <a:rPr lang="en-US" sz="900" b="1" i="0" u="none" strike="noStrike" baseline="3000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2</a:t>
                </a:r>
                <a:r>
                  <a:rPr lang="en-US"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rPr>
                  <a:t>/ha)</a:t>
                </a:r>
              </a:p>
            </c:rich>
          </c:tx>
          <c:layout>
            <c:manualLayout>
              <c:xMode val="edge"/>
              <c:yMode val="edge"/>
              <c:x val="0.00802575723050696"/>
              <c:y val="0.15309483420681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1506288224"/>
        <c:crosses val="autoZero"/>
        <c:crossBetween val="midCat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20385176933269"/>
          <c:y val="0.0912052392164806"/>
          <c:w val="0.126805748959837"/>
          <c:h val="0.224755973027487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25" b="0" i="0" u="none" strike="noStrike" baseline="0">
              <a:solidFill>
                <a:srgbClr val="000000"/>
              </a:solidFill>
              <a:latin typeface="Verdana"/>
              <a:ea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123595505618"/>
          <c:y val="0.0553746809069004"/>
          <c:w val="0.869983948635634"/>
          <c:h val="0.768730864354617"/>
        </c:manualLayout>
      </c:layout>
      <c:scatterChart>
        <c:scatterStyle val="smoothMarker"/>
        <c:varyColors val="0"/>
        <c:ser>
          <c:idx val="0"/>
          <c:order val="0"/>
          <c:tx>
            <c:v>topht_aw</c:v>
          </c:tx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Output_Proj!$K$2:$K$252</c:f>
              <c:numCache>
                <c:formatCode>General</c:formatCode>
                <c:ptCount val="251"/>
                <c:pt idx="0">
                  <c:v>0.00623344988863085</c:v>
                </c:pt>
                <c:pt idx="1">
                  <c:v>0.163033155101963</c:v>
                </c:pt>
                <c:pt idx="2">
                  <c:v>0.378206165834221</c:v>
                </c:pt>
                <c:pt idx="3">
                  <c:v>0.624795942976182</c:v>
                </c:pt>
                <c:pt idx="4">
                  <c:v>0.888675072751514</c:v>
                </c:pt>
                <c:pt idx="5">
                  <c:v>1.162367069384144</c:v>
                </c:pt>
                <c:pt idx="6">
                  <c:v>1.441463343977527</c:v>
                </c:pt>
                <c:pt idx="7">
                  <c:v>1.723176259609496</c:v>
                </c:pt>
                <c:pt idx="8">
                  <c:v>2.005657521121133</c:v>
                </c:pt>
                <c:pt idx="9">
                  <c:v>2.287640547529656</c:v>
                </c:pt>
                <c:pt idx="10">
                  <c:v>2.568237399979575</c:v>
                </c:pt>
                <c:pt idx="11">
                  <c:v>2.846816289018353</c:v>
                </c:pt>
                <c:pt idx="12">
                  <c:v>3.12292407892023</c:v>
                </c:pt>
                <c:pt idx="13">
                  <c:v>3.396235332775519</c:v>
                </c:pt>
                <c:pt idx="14">
                  <c:v>3.66651772741509</c:v>
                </c:pt>
                <c:pt idx="15">
                  <c:v>3.93360794719072</c:v>
                </c:pt>
                <c:pt idx="16">
                  <c:v>4.197394499495688</c:v>
                </c:pt>
                <c:pt idx="17">
                  <c:v>4.457805226817235</c:v>
                </c:pt>
                <c:pt idx="18">
                  <c:v>4.714798080301447</c:v>
                </c:pt>
                <c:pt idx="19">
                  <c:v>4.968354204592675</c:v>
                </c:pt>
                <c:pt idx="20">
                  <c:v>5.218472689952517</c:v>
                </c:pt>
                <c:pt idx="21">
                  <c:v>5.465166546166174</c:v>
                </c:pt>
                <c:pt idx="22">
                  <c:v>5.708459584386022</c:v>
                </c:pt>
                <c:pt idx="23">
                  <c:v>5.94838398216207</c:v>
                </c:pt>
                <c:pt idx="24">
                  <c:v>6.184978368331227</c:v>
                </c:pt>
                <c:pt idx="25">
                  <c:v>6.41828630748642</c:v>
                </c:pt>
                <c:pt idx="26">
                  <c:v>6.648355094374378</c:v>
                </c:pt>
                <c:pt idx="27">
                  <c:v>6.875234790663275</c:v>
                </c:pt>
                <c:pt idx="28">
                  <c:v>7.098977452655605</c:v>
                </c:pt>
                <c:pt idx="29">
                  <c:v>7.319636510442625</c:v>
                </c:pt>
                <c:pt idx="30">
                  <c:v>7.537266267897079</c:v>
                </c:pt>
                <c:pt idx="31">
                  <c:v>7.75192149961167</c:v>
                </c:pt>
                <c:pt idx="32">
                  <c:v>7.963657125996188</c:v>
                </c:pt>
                <c:pt idx="33">
                  <c:v>8.17252795166358</c:v>
                </c:pt>
                <c:pt idx="34">
                  <c:v>8.37858845526332</c:v>
                </c:pt>
                <c:pt idx="35">
                  <c:v>8.581892621279568</c:v>
                </c:pt>
                <c:pt idx="36">
                  <c:v>8.78249380616091</c:v>
                </c:pt>
                <c:pt idx="37">
                  <c:v>8.98044463260732</c:v>
                </c:pt>
                <c:pt idx="38">
                  <c:v>9.17579690699883</c:v>
                </c:pt>
                <c:pt idx="39">
                  <c:v>9.368601555874016</c:v>
                </c:pt>
                <c:pt idx="40">
                  <c:v>9.558908578108194</c:v>
                </c:pt>
                <c:pt idx="41">
                  <c:v>9.746767010038923</c:v>
                </c:pt>
                <c:pt idx="42">
                  <c:v>9.932224901270098</c:v>
                </c:pt>
                <c:pt idx="43">
                  <c:v>10.11532929927971</c:v>
                </c:pt>
                <c:pt idx="44">
                  <c:v>10.2961262412774</c:v>
                </c:pt>
                <c:pt idx="45">
                  <c:v>10.47466075202133</c:v>
                </c:pt>
                <c:pt idx="46">
                  <c:v>10.65097684652046</c:v>
                </c:pt>
                <c:pt idx="47">
                  <c:v>10.82511753672641</c:v>
                </c:pt>
                <c:pt idx="48">
                  <c:v>10.99712484146782</c:v>
                </c:pt>
                <c:pt idx="49">
                  <c:v>11.16703979900164</c:v>
                </c:pt>
                <c:pt idx="50">
                  <c:v>11.33490248165883</c:v>
                </c:pt>
                <c:pt idx="51">
                  <c:v>11.50075201214637</c:v>
                </c:pt>
                <c:pt idx="52">
                  <c:v>11.66462658113902</c:v>
                </c:pt>
                <c:pt idx="53">
                  <c:v>11.82656346585369</c:v>
                </c:pt>
                <c:pt idx="54">
                  <c:v>11.98659904934944</c:v>
                </c:pt>
                <c:pt idx="55">
                  <c:v>12.14476884033817</c:v>
                </c:pt>
                <c:pt idx="56">
                  <c:v>12.30110749332637</c:v>
                </c:pt>
                <c:pt idx="57">
                  <c:v>12.4556488289383</c:v>
                </c:pt>
                <c:pt idx="58">
                  <c:v>12.60842585429618</c:v>
                </c:pt>
                <c:pt idx="59">
                  <c:v>12.75947078335431</c:v>
                </c:pt>
                <c:pt idx="60">
                  <c:v>12.90881505710178</c:v>
                </c:pt>
                <c:pt idx="61">
                  <c:v>13.05648936356416</c:v>
                </c:pt>
                <c:pt idx="62">
                  <c:v>13.20252365754714</c:v>
                </c:pt>
                <c:pt idx="63">
                  <c:v>13.34694718007608</c:v>
                </c:pt>
                <c:pt idx="64">
                  <c:v>13.48978847749473</c:v>
                </c:pt>
                <c:pt idx="65">
                  <c:v>13.63107542019427</c:v>
                </c:pt>
                <c:pt idx="66">
                  <c:v>13.77083522095032</c:v>
                </c:pt>
                <c:pt idx="67">
                  <c:v>13.90909445285125</c:v>
                </c:pt>
                <c:pt idx="68">
                  <c:v>14.0458790668059</c:v>
                </c:pt>
                <c:pt idx="69">
                  <c:v>14.18121440862265</c:v>
                </c:pt>
                <c:pt idx="70">
                  <c:v>14.31512523565525</c:v>
                </c:pt>
                <c:pt idx="71">
                  <c:v>14.44763573301368</c:v>
                </c:pt>
                <c:pt idx="72">
                  <c:v>14.57876952934041</c:v>
                </c:pt>
                <c:pt idx="73">
                  <c:v>14.70854971215463</c:v>
                </c:pt>
                <c:pt idx="74">
                  <c:v>14.83699884276858</c:v>
                </c:pt>
                <c:pt idx="75">
                  <c:v>14.96413897078124</c:v>
                </c:pt>
                <c:pt idx="76">
                  <c:v>15.08999164815605</c:v>
                </c:pt>
                <c:pt idx="77">
                  <c:v>15.21457794288987</c:v>
                </c:pt>
                <c:pt idx="78">
                  <c:v>15.33791845228134</c:v>
                </c:pt>
                <c:pt idx="79">
                  <c:v>15.4600333158071</c:v>
                </c:pt>
                <c:pt idx="80">
                  <c:v>15.58094222761494</c:v>
                </c:pt>
                <c:pt idx="81">
                  <c:v>15.70066444864333</c:v>
                </c:pt>
                <c:pt idx="82">
                  <c:v>15.81921881837634</c:v>
                </c:pt>
                <c:pt idx="83">
                  <c:v>15.93662376624419</c:v>
                </c:pt>
                <c:pt idx="84">
                  <c:v>16.05289732267864</c:v>
                </c:pt>
                <c:pt idx="85">
                  <c:v>16.16805712983313</c:v>
                </c:pt>
                <c:pt idx="86">
                  <c:v>16.28212045197716</c:v>
                </c:pt>
                <c:pt idx="87">
                  <c:v>16.39510418557498</c:v>
                </c:pt>
                <c:pt idx="88">
                  <c:v>16.50702486905656</c:v>
                </c:pt>
                <c:pt idx="89">
                  <c:v>16.61789869229264</c:v>
                </c:pt>
                <c:pt idx="90">
                  <c:v>16.72774150578041</c:v>
                </c:pt>
                <c:pt idx="91">
                  <c:v>16.8365688295504</c:v>
                </c:pt>
                <c:pt idx="92">
                  <c:v>16.9443958618028</c:v>
                </c:pt>
                <c:pt idx="93">
                  <c:v>17.05123748728186</c:v>
                </c:pt>
                <c:pt idx="94">
                  <c:v>17.1571082853966</c:v>
                </c:pt>
                <c:pt idx="95">
                  <c:v>17.26202253809618</c:v>
                </c:pt>
                <c:pt idx="96">
                  <c:v>17.36599423750792</c:v>
                </c:pt>
                <c:pt idx="97">
                  <c:v>17.46903709334476</c:v>
                </c:pt>
                <c:pt idx="98">
                  <c:v>17.57116454009129</c:v>
                </c:pt>
                <c:pt idx="99">
                  <c:v>17.67238974397409</c:v>
                </c:pt>
                <c:pt idx="100">
                  <c:v>17.77272560972408</c:v>
                </c:pt>
                <c:pt idx="101">
                  <c:v>17.87218478713764</c:v>
                </c:pt>
                <c:pt idx="102">
                  <c:v>17.97077967744301</c:v>
                </c:pt>
                <c:pt idx="103">
                  <c:v>18.06852243947838</c:v>
                </c:pt>
                <c:pt idx="104">
                  <c:v>18.16542499568797</c:v>
                </c:pt>
                <c:pt idx="105">
                  <c:v>18.26149903794168</c:v>
                </c:pt>
                <c:pt idx="106">
                  <c:v>18.35675603318493</c:v>
                </c:pt>
                <c:pt idx="107">
                  <c:v>18.4512072289228</c:v>
                </c:pt>
                <c:pt idx="108">
                  <c:v>18.5448636585458</c:v>
                </c:pt>
                <c:pt idx="109">
                  <c:v>18.63773614650078</c:v>
                </c:pt>
                <c:pt idx="110">
                  <c:v>18.72983531331295</c:v>
                </c:pt>
                <c:pt idx="111">
                  <c:v>18.82117158046354</c:v>
                </c:pt>
                <c:pt idx="112">
                  <c:v>18.91175517512799</c:v>
                </c:pt>
                <c:pt idx="113">
                  <c:v>19.00159613477896</c:v>
                </c:pt>
                <c:pt idx="114">
                  <c:v>19.09070431165874</c:v>
                </c:pt>
                <c:pt idx="115">
                  <c:v>19.17908937712522</c:v>
                </c:pt>
                <c:pt idx="116">
                  <c:v>19.26676082587561</c:v>
                </c:pt>
                <c:pt idx="117">
                  <c:v>19.35372798005126</c:v>
                </c:pt>
                <c:pt idx="118">
                  <c:v>19.43999999322858</c:v>
                </c:pt>
                <c:pt idx="119">
                  <c:v>19.52558585429842</c:v>
                </c:pt>
                <c:pt idx="120">
                  <c:v>19.61049439123827</c:v>
                </c:pt>
                <c:pt idx="121">
                  <c:v>19.69473427478038</c:v>
                </c:pt>
                <c:pt idx="122">
                  <c:v>19.77831402197932</c:v>
                </c:pt>
                <c:pt idx="123">
                  <c:v>19.86124199968174</c:v>
                </c:pt>
                <c:pt idx="124">
                  <c:v>19.94352642790198</c:v>
                </c:pt>
                <c:pt idx="125">
                  <c:v>20.02517538310608</c:v>
                </c:pt>
                <c:pt idx="126">
                  <c:v>20.10619680140701</c:v>
                </c:pt>
                <c:pt idx="127">
                  <c:v>20.18659848167433</c:v>
                </c:pt>
                <c:pt idx="128">
                  <c:v>20.26638808856048</c:v>
                </c:pt>
                <c:pt idx="129">
                  <c:v>20.34557315544648</c:v>
                </c:pt>
                <c:pt idx="130">
                  <c:v>20.4241610873095</c:v>
                </c:pt>
                <c:pt idx="131">
                  <c:v>20.50215916351482</c:v>
                </c:pt>
                <c:pt idx="132">
                  <c:v>20.57957454053419</c:v>
                </c:pt>
                <c:pt idx="133">
                  <c:v>20.6564142545932</c:v>
                </c:pt>
                <c:pt idx="134">
                  <c:v>20.73268522424957</c:v>
                </c:pt>
                <c:pt idx="135">
                  <c:v>20.80839425290455</c:v>
                </c:pt>
                <c:pt idx="136">
                  <c:v>20.88354803124942</c:v>
                </c:pt>
                <c:pt idx="137">
                  <c:v>20.95815313964904</c:v>
                </c:pt>
                <c:pt idx="138">
                  <c:v>21.03221605046441</c:v>
                </c:pt>
                <c:pt idx="139">
                  <c:v>21.10574313031588</c:v>
                </c:pt>
                <c:pt idx="140">
                  <c:v>21.17874064228907</c:v>
                </c:pt>
                <c:pt idx="141">
                  <c:v>21.25121474808476</c:v>
                </c:pt>
                <c:pt idx="142">
                  <c:v>21.32317151011491</c:v>
                </c:pt>
                <c:pt idx="143">
                  <c:v>21.394616893546</c:v>
                </c:pt>
                <c:pt idx="144">
                  <c:v>21.4655567682914</c:v>
                </c:pt>
                <c:pt idx="145">
                  <c:v>21.53599691095422</c:v>
                </c:pt>
                <c:pt idx="146">
                  <c:v>21.60594300672212</c:v>
                </c:pt>
                <c:pt idx="147">
                  <c:v>21.67540065121535</c:v>
                </c:pt>
                <c:pt idx="148">
                  <c:v>21.7443753522896</c:v>
                </c:pt>
                <c:pt idx="149">
                  <c:v>21.81287253179458</c:v>
                </c:pt>
                <c:pt idx="150">
                  <c:v>21.8808975272901</c:v>
                </c:pt>
                <c:pt idx="151">
                  <c:v>21.94845559372028</c:v>
                </c:pt>
                <c:pt idx="152">
                  <c:v>22.01555190504777</c:v>
                </c:pt>
                <c:pt idx="153">
                  <c:v>22.08219155584808</c:v>
                </c:pt>
                <c:pt idx="154">
                  <c:v>22.14837956286657</c:v>
                </c:pt>
                <c:pt idx="155">
                  <c:v>22.21412086653774</c:v>
                </c:pt>
                <c:pt idx="156">
                  <c:v>22.27942033246878</c:v>
                </c:pt>
                <c:pt idx="157">
                  <c:v>22.34428275288797</c:v>
                </c:pt>
                <c:pt idx="158">
                  <c:v>22.40871284805898</c:v>
                </c:pt>
                <c:pt idx="159">
                  <c:v>22.47271526766249</c:v>
                </c:pt>
                <c:pt idx="160">
                  <c:v>22.53629459214444</c:v>
                </c:pt>
                <c:pt idx="161">
                  <c:v>22.59945533403447</c:v>
                </c:pt>
                <c:pt idx="162">
                  <c:v>22.66220193923272</c:v>
                </c:pt>
                <c:pt idx="163">
                  <c:v>22.72453878826744</c:v>
                </c:pt>
                <c:pt idx="164">
                  <c:v>22.78647019752371</c:v>
                </c:pt>
                <c:pt idx="165">
                  <c:v>22.84800042044398</c:v>
                </c:pt>
                <c:pt idx="166">
                  <c:v>22.90913364870131</c:v>
                </c:pt>
                <c:pt idx="167">
                  <c:v>22.96987401334639</c:v>
                </c:pt>
                <c:pt idx="168">
                  <c:v>23.03022558592765</c:v>
                </c:pt>
                <c:pt idx="169">
                  <c:v>23.0901923795875</c:v>
                </c:pt>
                <c:pt idx="170">
                  <c:v>23.14977835013309</c:v>
                </c:pt>
                <c:pt idx="171">
                  <c:v>23.20898739708351</c:v>
                </c:pt>
                <c:pt idx="172">
                  <c:v>23.26782336469373</c:v>
                </c:pt>
                <c:pt idx="173">
                  <c:v>23.32629004295576</c:v>
                </c:pt>
                <c:pt idx="174">
                  <c:v>23.38439116857791</c:v>
                </c:pt>
                <c:pt idx="175">
                  <c:v>23.44213042594241</c:v>
                </c:pt>
                <c:pt idx="176">
                  <c:v>23.49951144804217</c:v>
                </c:pt>
                <c:pt idx="177">
                  <c:v>23.5565378173971</c:v>
                </c:pt>
                <c:pt idx="178">
                  <c:v>23.61321306695058</c:v>
                </c:pt>
                <c:pt idx="179">
                  <c:v>23.66954068094648</c:v>
                </c:pt>
                <c:pt idx="180">
                  <c:v>23.7255240957874</c:v>
                </c:pt>
                <c:pt idx="181">
                  <c:v>23.78116670087446</c:v>
                </c:pt>
                <c:pt idx="182">
                  <c:v>23.83647183942913</c:v>
                </c:pt>
                <c:pt idx="183">
                  <c:v>23.89144280929756</c:v>
                </c:pt>
                <c:pt idx="184">
                  <c:v>23.94608286373788</c:v>
                </c:pt>
                <c:pt idx="185">
                  <c:v>24.00039521219119</c:v>
                </c:pt>
                <c:pt idx="186">
                  <c:v>24.05438302103532</c:v>
                </c:pt>
                <c:pt idx="187">
                  <c:v>24.10804941432421</c:v>
                </c:pt>
                <c:pt idx="188">
                  <c:v>24.16139747451079</c:v>
                </c:pt>
                <c:pt idx="189">
                  <c:v>24.21443024315521</c:v>
                </c:pt>
                <c:pt idx="190">
                  <c:v>24.26715072161838</c:v>
                </c:pt>
                <c:pt idx="191">
                  <c:v>24.31956187174118</c:v>
                </c:pt>
                <c:pt idx="192">
                  <c:v>24.37166661650963</c:v>
                </c:pt>
                <c:pt idx="193">
                  <c:v>24.42346784070655</c:v>
                </c:pt>
                <c:pt idx="194">
                  <c:v>24.47496839154981</c:v>
                </c:pt>
                <c:pt idx="195">
                  <c:v>24.52617107931765</c:v>
                </c:pt>
                <c:pt idx="196">
                  <c:v>24.57707867796134</c:v>
                </c:pt>
                <c:pt idx="197">
                  <c:v>24.62769392570539</c:v>
                </c:pt>
                <c:pt idx="198">
                  <c:v>24.67801952563582</c:v>
                </c:pt>
                <c:pt idx="199">
                  <c:v>24.72805814627648</c:v>
                </c:pt>
                <c:pt idx="200">
                  <c:v>24.77781242215399</c:v>
                </c:pt>
                <c:pt idx="201">
                  <c:v>24.82728495435139</c:v>
                </c:pt>
                <c:pt idx="202">
                  <c:v>24.87647831105078</c:v>
                </c:pt>
                <c:pt idx="203">
                  <c:v>24.9253950280653</c:v>
                </c:pt>
                <c:pt idx="204">
                  <c:v>24.97403760936056</c:v>
                </c:pt>
                <c:pt idx="205">
                  <c:v>25.02240852756589</c:v>
                </c:pt>
                <c:pt idx="206">
                  <c:v>25.07051022447588</c:v>
                </c:pt>
                <c:pt idx="207">
                  <c:v>25.11834511154121</c:v>
                </c:pt>
                <c:pt idx="208">
                  <c:v>25.16591557035128</c:v>
                </c:pt>
                <c:pt idx="209">
                  <c:v>25.2132239531065</c:v>
                </c:pt>
                <c:pt idx="210">
                  <c:v>25.26027258308183</c:v>
                </c:pt>
                <c:pt idx="211">
                  <c:v>25.30706375508173</c:v>
                </c:pt>
                <c:pt idx="212">
                  <c:v>25.35359973588537</c:v>
                </c:pt>
                <c:pt idx="213">
                  <c:v>25.3998827646848</c:v>
                </c:pt>
                <c:pt idx="214">
                  <c:v>25.44591505351363</c:v>
                </c:pt>
                <c:pt idx="215">
                  <c:v>25.49169878766813</c:v>
                </c:pt>
                <c:pt idx="216">
                  <c:v>25.53723612612025</c:v>
                </c:pt>
                <c:pt idx="217">
                  <c:v>25.58252920192278</c:v>
                </c:pt>
                <c:pt idx="218">
                  <c:v>25.62758012260741</c:v>
                </c:pt>
                <c:pt idx="219">
                  <c:v>25.67239097057422</c:v>
                </c:pt>
                <c:pt idx="220">
                  <c:v>25.71696380347539</c:v>
                </c:pt>
                <c:pt idx="221">
                  <c:v>25.76130065459067</c:v>
                </c:pt>
                <c:pt idx="222">
                  <c:v>25.80540353319638</c:v>
                </c:pt>
                <c:pt idx="223">
                  <c:v>25.84927442492755</c:v>
                </c:pt>
                <c:pt idx="224">
                  <c:v>25.89291529213331</c:v>
                </c:pt>
                <c:pt idx="225">
                  <c:v>25.93632807422592</c:v>
                </c:pt>
                <c:pt idx="226">
                  <c:v>25.97951468802322</c:v>
                </c:pt>
                <c:pt idx="227">
                  <c:v>26.02247702808533</c:v>
                </c:pt>
                <c:pt idx="228">
                  <c:v>26.0652169670443</c:v>
                </c:pt>
                <c:pt idx="229">
                  <c:v>26.107736355929</c:v>
                </c:pt>
                <c:pt idx="230">
                  <c:v>26.15003702448323</c:v>
                </c:pt>
                <c:pt idx="231">
                  <c:v>26.19212078147855</c:v>
                </c:pt>
                <c:pt idx="232">
                  <c:v>26.23398941502142</c:v>
                </c:pt>
                <c:pt idx="233">
                  <c:v>26.27564469285484</c:v>
                </c:pt>
                <c:pt idx="234">
                  <c:v>26.31708836265465</c:v>
                </c:pt>
                <c:pt idx="235">
                  <c:v>26.35832215232061</c:v>
                </c:pt>
                <c:pt idx="236">
                  <c:v>26.39934777026225</c:v>
                </c:pt>
                <c:pt idx="237">
                  <c:v>26.44016690567978</c:v>
                </c:pt>
                <c:pt idx="238">
                  <c:v>26.48078122884007</c:v>
                </c:pt>
                <c:pt idx="239">
                  <c:v>26.52119239134768</c:v>
                </c:pt>
                <c:pt idx="240">
                  <c:v>26.56140202641132</c:v>
                </c:pt>
                <c:pt idx="241">
                  <c:v>26.6014117491056</c:v>
                </c:pt>
                <c:pt idx="242">
                  <c:v>26.64122315662827</c:v>
                </c:pt>
                <c:pt idx="243">
                  <c:v>26.68083782855294</c:v>
                </c:pt>
                <c:pt idx="244">
                  <c:v>26.72025732707759</c:v>
                </c:pt>
                <c:pt idx="245">
                  <c:v>26.75948319726868</c:v>
                </c:pt>
                <c:pt idx="246">
                  <c:v>26.7985169673011</c:v>
                </c:pt>
                <c:pt idx="247">
                  <c:v>26.8373601486944</c:v>
                </c:pt>
                <c:pt idx="248">
                  <c:v>26.87601423654397</c:v>
                </c:pt>
                <c:pt idx="249">
                  <c:v>26.91448070974972</c:v>
                </c:pt>
                <c:pt idx="250">
                  <c:v>26.95276103123982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D5C-406E-B48D-9FCF82C27CC9}"/>
            </c:ext>
          </c:extLst>
        </c:ser>
        <c:ser>
          <c:idx val="1"/>
          <c:order val="1"/>
          <c:tx>
            <c:v>topht_sb</c:v>
          </c:tx>
          <c:spPr>
            <a:ln w="25400">
              <a:solidFill>
                <a:srgbClr val="FF99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Output_Proj!$T$2:$T$252</c:f>
              <c:numCache>
                <c:formatCode>General</c:formatCode>
                <c:ptCount val="251"/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D5C-406E-B48D-9FCF82C27CC9}"/>
            </c:ext>
          </c:extLst>
        </c:ser>
        <c:ser>
          <c:idx val="2"/>
          <c:order val="2"/>
          <c:tx>
            <c:v>topht_sw</c:v>
          </c:tx>
          <c:spPr>
            <a:ln w="25400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Output_Proj!$AC$2:$AC$252</c:f>
              <c:numCache>
                <c:formatCode>General</c:formatCode>
                <c:ptCount val="251"/>
                <c:pt idx="35">
                  <c:v>0.000464753549112627</c:v>
                </c:pt>
                <c:pt idx="36">
                  <c:v>0.010726086401106</c:v>
                </c:pt>
                <c:pt idx="37">
                  <c:v>0.0554749119834298</c:v>
                </c:pt>
                <c:pt idx="38">
                  <c:v>0.141468732014021</c:v>
                </c:pt>
                <c:pt idx="39">
                  <c:v>0.263604514393147</c:v>
                </c:pt>
                <c:pt idx="40">
                  <c:v>0.415838479351101</c:v>
                </c:pt>
                <c:pt idx="41">
                  <c:v>0.593084160998781</c:v>
                </c:pt>
                <c:pt idx="42">
                  <c:v>0.791239443491112</c:v>
                </c:pt>
                <c:pt idx="43">
                  <c:v>1.006982423437701</c:v>
                </c:pt>
                <c:pt idx="44">
                  <c:v>1.237587050265963</c:v>
                </c:pt>
                <c:pt idx="45">
                  <c:v>1.48078477635758</c:v>
                </c:pt>
                <c:pt idx="46">
                  <c:v>1.734663904653384</c:v>
                </c:pt>
                <c:pt idx="47">
                  <c:v>1.997596001028305</c:v>
                </c:pt>
                <c:pt idx="48">
                  <c:v>2.268181261729242</c:v>
                </c:pt>
                <c:pt idx="49">
                  <c:v>2.545207216214431</c:v>
                </c:pt>
                <c:pt idx="50">
                  <c:v>2.827616945223454</c:v>
                </c:pt>
                <c:pt idx="51">
                  <c:v>3.114484205315308</c:v>
                </c:pt>
                <c:pt idx="52">
                  <c:v>3.404993654946341</c:v>
                </c:pt>
                <c:pt idx="53">
                  <c:v>3.698424913161599</c:v>
                </c:pt>
                <c:pt idx="54">
                  <c:v>3.994139543812611</c:v>
                </c:pt>
                <c:pt idx="55">
                  <c:v>4.291570306197276</c:v>
                </c:pt>
                <c:pt idx="56">
                  <c:v>4.59021218568465</c:v>
                </c:pt>
                <c:pt idx="57">
                  <c:v>4.889614840012745</c:v>
                </c:pt>
                <c:pt idx="58">
                  <c:v>5.18937618463874</c:v>
                </c:pt>
                <c:pt idx="59">
                  <c:v>5.489136904394348</c:v>
                </c:pt>
                <c:pt idx="60">
                  <c:v>5.788575725857537</c:v>
                </c:pt>
                <c:pt idx="61">
                  <c:v>6.087405320112047</c:v>
                </c:pt>
                <c:pt idx="62">
                  <c:v>6.38536873224752</c:v>
                </c:pt>
                <c:pt idx="63">
                  <c:v>6.682236254368472</c:v>
                </c:pt>
                <c:pt idx="64">
                  <c:v>6.977802674666786</c:v>
                </c:pt>
                <c:pt idx="65">
                  <c:v>7.271884847439776</c:v>
                </c:pt>
                <c:pt idx="66">
                  <c:v>7.564319538653045</c:v>
                </c:pt>
                <c:pt idx="67">
                  <c:v>7.854961509372548</c:v>
                </c:pt>
                <c:pt idx="68">
                  <c:v>8.143681805584878</c:v>
                </c:pt>
                <c:pt idx="69">
                  <c:v>8.43036622792894</c:v>
                </c:pt>
                <c:pt idx="70">
                  <c:v>8.714913958936091</c:v>
                </c:pt>
                <c:pt idx="71">
                  <c:v>8.997236328714457</c:v>
                </c:pt>
                <c:pt idx="72">
                  <c:v>9.277255702768253</c:v>
                </c:pt>
                <c:pt idx="73">
                  <c:v>9.554904477930095</c:v>
                </c:pt>
                <c:pt idx="74">
                  <c:v>9.830124174294548</c:v>
                </c:pt>
                <c:pt idx="75">
                  <c:v>10.10286461264554</c:v>
                </c:pt>
                <c:pt idx="76">
                  <c:v>10.37308316822482</c:v>
                </c:pt>
                <c:pt idx="77">
                  <c:v>10.64074409283842</c:v>
                </c:pt>
                <c:pt idx="78">
                  <c:v>10.90581789827796</c:v>
                </c:pt>
                <c:pt idx="79">
                  <c:v>11.1682807948732</c:v>
                </c:pt>
                <c:pt idx="80">
                  <c:v>11.42811417971457</c:v>
                </c:pt>
                <c:pt idx="81">
                  <c:v>11.68530416970776</c:v>
                </c:pt>
                <c:pt idx="82">
                  <c:v>11.9398411751633</c:v>
                </c:pt>
                <c:pt idx="83">
                  <c:v>12.19171951009452</c:v>
                </c:pt>
                <c:pt idx="84">
                  <c:v>12.44093703580788</c:v>
                </c:pt>
                <c:pt idx="85">
                  <c:v>12.68749483472961</c:v>
                </c:pt>
                <c:pt idx="86">
                  <c:v>12.93139691172845</c:v>
                </c:pt>
                <c:pt idx="87">
                  <c:v>13.17264992047314</c:v>
                </c:pt>
                <c:pt idx="88">
                  <c:v>13.41126291260895</c:v>
                </c:pt>
                <c:pt idx="89">
                  <c:v>13.64724710775592</c:v>
                </c:pt>
                <c:pt idx="90">
                  <c:v>13.8806156825249</c:v>
                </c:pt>
                <c:pt idx="91">
                  <c:v>14.11138357691967</c:v>
                </c:pt>
                <c:pt idx="92">
                  <c:v>14.33956731664731</c:v>
                </c:pt>
                <c:pt idx="93">
                  <c:v>14.56518484999614</c:v>
                </c:pt>
                <c:pt idx="94">
                  <c:v>14.78825539806383</c:v>
                </c:pt>
                <c:pt idx="95">
                  <c:v>15.00879931722844</c:v>
                </c:pt>
                <c:pt idx="96">
                  <c:v>15.2268379728544</c:v>
                </c:pt>
                <c:pt idx="97">
                  <c:v>15.44239362331499</c:v>
                </c:pt>
                <c:pt idx="98">
                  <c:v>15.65548931349306</c:v>
                </c:pt>
                <c:pt idx="99">
                  <c:v>15.8661487769949</c:v>
                </c:pt>
                <c:pt idx="100">
                  <c:v>16.07439634637743</c:v>
                </c:pt>
                <c:pt idx="101">
                  <c:v>16.28025687074907</c:v>
                </c:pt>
                <c:pt idx="102">
                  <c:v>16.48375564015842</c:v>
                </c:pt>
                <c:pt idx="103">
                  <c:v>16.68491831623272</c:v>
                </c:pt>
                <c:pt idx="104">
                  <c:v>16.88377086857592</c:v>
                </c:pt>
                <c:pt idx="105">
                  <c:v>17.0803395164724</c:v>
                </c:pt>
                <c:pt idx="106">
                  <c:v>17.27465067548265</c:v>
                </c:pt>
                <c:pt idx="107">
                  <c:v>17.46673090854948</c:v>
                </c:pt>
                <c:pt idx="108">
                  <c:v>17.6566068812643</c:v>
                </c:pt>
                <c:pt idx="109">
                  <c:v>17.84430532097082</c:v>
                </c:pt>
                <c:pt idx="110">
                  <c:v>18.02985297940997</c:v>
                </c:pt>
                <c:pt idx="111">
                  <c:v>18.21327659863227</c:v>
                </c:pt>
                <c:pt idx="112">
                  <c:v>18.39460287992608</c:v>
                </c:pt>
                <c:pt idx="113">
                  <c:v>18.57385845552974</c:v>
                </c:pt>
                <c:pt idx="114">
                  <c:v>18.75106986291344</c:v>
                </c:pt>
                <c:pt idx="115">
                  <c:v>18.92626352143338</c:v>
                </c:pt>
                <c:pt idx="116">
                  <c:v>19.09946571117627</c:v>
                </c:pt>
                <c:pt idx="117">
                  <c:v>19.27070255382531</c:v>
                </c:pt>
                <c:pt idx="118">
                  <c:v>19.43999999539344</c:v>
                </c:pt>
                <c:pt idx="119">
                  <c:v>19.60738379067823</c:v>
                </c:pt>
                <c:pt idx="120">
                  <c:v>19.77287948930854</c:v>
                </c:pt>
                <c:pt idx="121">
                  <c:v>19.93651242325771</c:v>
                </c:pt>
                <c:pt idx="122">
                  <c:v>20.09830769571128</c:v>
                </c:pt>
                <c:pt idx="123">
                  <c:v>20.25829017118409</c:v>
                </c:pt>
                <c:pt idx="124">
                  <c:v>20.41648446678924</c:v>
                </c:pt>
                <c:pt idx="125">
                  <c:v>20.57291494456981</c:v>
                </c:pt>
                <c:pt idx="126">
                  <c:v>20.72760570480957</c:v>
                </c:pt>
                <c:pt idx="127">
                  <c:v>20.880580580246</c:v>
                </c:pt>
                <c:pt idx="128">
                  <c:v>21.03186313111444</c:v>
                </c:pt>
                <c:pt idx="129">
                  <c:v>21.18147664095711</c:v>
                </c:pt>
                <c:pt idx="130">
                  <c:v>21.32944411313613</c:v>
                </c:pt>
                <c:pt idx="131">
                  <c:v>21.47578826799382</c:v>
                </c:pt>
                <c:pt idx="132">
                  <c:v>21.62053154060792</c:v>
                </c:pt>
                <c:pt idx="133">
                  <c:v>21.76369607909278</c:v>
                </c:pt>
                <c:pt idx="134">
                  <c:v>21.90530374340223</c:v>
                </c:pt>
                <c:pt idx="135">
                  <c:v>22.04537610459167</c:v>
                </c:pt>
                <c:pt idx="136">
                  <c:v>22.18393444450116</c:v>
                </c:pt>
                <c:pt idx="137">
                  <c:v>22.32099975582357</c:v>
                </c:pt>
                <c:pt idx="138">
                  <c:v>22.45659274252468</c:v>
                </c:pt>
                <c:pt idx="139">
                  <c:v>22.5907338205844</c:v>
                </c:pt>
                <c:pt idx="140">
                  <c:v>22.72344311903066</c:v>
                </c:pt>
                <c:pt idx="141">
                  <c:v>22.85474048123965</c:v>
                </c:pt>
                <c:pt idx="142">
                  <c:v>22.98464546647789</c:v>
                </c:pt>
                <c:pt idx="143">
                  <c:v>23.11317735166353</c:v>
                </c:pt>
                <c:pt idx="144">
                  <c:v>23.24035513332587</c:v>
                </c:pt>
                <c:pt idx="145">
                  <c:v>23.3661975297438</c:v>
                </c:pt>
                <c:pt idx="146">
                  <c:v>23.490722983245</c:v>
                </c:pt>
                <c:pt idx="147">
                  <c:v>23.6139496626498</c:v>
                </c:pt>
                <c:pt idx="148">
                  <c:v>23.73589546584294</c:v>
                </c:pt>
                <c:pt idx="149">
                  <c:v>23.85657802246126</c:v>
                </c:pt>
                <c:pt idx="150">
                  <c:v>23.97601469668188</c:v>
                </c:pt>
                <c:pt idx="151">
                  <c:v>24.09422259010008</c:v>
                </c:pt>
                <c:pt idx="152">
                  <c:v>24.21121854468526</c:v>
                </c:pt>
                <c:pt idx="153">
                  <c:v>24.3270191458044</c:v>
                </c:pt>
                <c:pt idx="154">
                  <c:v>24.44164072530388</c:v>
                </c:pt>
                <c:pt idx="155">
                  <c:v>24.5550993646404</c:v>
                </c:pt>
                <c:pt idx="156">
                  <c:v>24.66741089805302</c:v>
                </c:pt>
                <c:pt idx="157">
                  <c:v>24.77859091576888</c:v>
                </c:pt>
                <c:pt idx="158">
                  <c:v>24.88865476723562</c:v>
                </c:pt>
                <c:pt idx="159">
                  <c:v>24.99761756437388</c:v>
                </c:pt>
                <c:pt idx="160">
                  <c:v>25.1054941848449</c:v>
                </c:pt>
                <c:pt idx="161">
                  <c:v>25.21229927532604</c:v>
                </c:pt>
                <c:pt idx="162">
                  <c:v>25.31804725479219</c:v>
                </c:pt>
                <c:pt idx="163">
                  <c:v>25.42275231779486</c:v>
                </c:pt>
                <c:pt idx="164">
                  <c:v>25.52642843773847</c:v>
                </c:pt>
                <c:pt idx="165">
                  <c:v>25.6290893701474</c:v>
                </c:pt>
                <c:pt idx="166">
                  <c:v>25.73074865592162</c:v>
                </c:pt>
                <c:pt idx="167">
                  <c:v>25.83141962457744</c:v>
                </c:pt>
                <c:pt idx="168">
                  <c:v>25.93111539747045</c:v>
                </c:pt>
                <c:pt idx="169">
                  <c:v>26.02984889099828</c:v>
                </c:pt>
                <c:pt idx="170">
                  <c:v>26.12763281978055</c:v>
                </c:pt>
                <c:pt idx="171">
                  <c:v>26.2244796998141</c:v>
                </c:pt>
                <c:pt idx="172">
                  <c:v>26.32040185160139</c:v>
                </c:pt>
                <c:pt idx="173">
                  <c:v>26.41541140325062</c:v>
                </c:pt>
                <c:pt idx="174">
                  <c:v>26.50952029354572</c:v>
                </c:pt>
                <c:pt idx="175">
                  <c:v>26.60274027498506</c:v>
                </c:pt>
                <c:pt idx="176">
                  <c:v>26.69508291678789</c:v>
                </c:pt>
                <c:pt idx="177">
                  <c:v>26.78655960786618</c:v>
                </c:pt>
                <c:pt idx="178">
                  <c:v>26.87718155976332</c:v>
                </c:pt>
                <c:pt idx="179">
                  <c:v>26.96695980955624</c:v>
                </c:pt>
                <c:pt idx="180">
                  <c:v>27.05590522272206</c:v>
                </c:pt>
                <c:pt idx="181">
                  <c:v>27.14402849596783</c:v>
                </c:pt>
                <c:pt idx="182">
                  <c:v>27.23134016002323</c:v>
                </c:pt>
                <c:pt idx="183">
                  <c:v>27.31785058239554</c:v>
                </c:pt>
                <c:pt idx="184">
                  <c:v>27.40356997008682</c:v>
                </c:pt>
                <c:pt idx="185">
                  <c:v>27.48850837227288</c:v>
                </c:pt>
                <c:pt idx="186">
                  <c:v>27.57267568294415</c:v>
                </c:pt>
                <c:pt idx="187">
                  <c:v>27.65608164350729</c:v>
                </c:pt>
                <c:pt idx="188">
                  <c:v>27.73873584534952</c:v>
                </c:pt>
                <c:pt idx="189">
                  <c:v>27.82064773236358</c:v>
                </c:pt>
                <c:pt idx="190">
                  <c:v>27.90182660343432</c:v>
                </c:pt>
                <c:pt idx="191">
                  <c:v>27.9822816148873</c:v>
                </c:pt>
                <c:pt idx="192">
                  <c:v>28.06202178289882</c:v>
                </c:pt>
                <c:pt idx="193">
                  <c:v>28.1410559858681</c:v>
                </c:pt>
                <c:pt idx="194">
                  <c:v>28.21939296675148</c:v>
                </c:pt>
                <c:pt idx="195">
                  <c:v>28.29704133535922</c:v>
                </c:pt>
                <c:pt idx="196">
                  <c:v>28.37400957061476</c:v>
                </c:pt>
                <c:pt idx="197">
                  <c:v>28.45030602277705</c:v>
                </c:pt>
                <c:pt idx="198">
                  <c:v>28.52593891562625</c:v>
                </c:pt>
                <c:pt idx="199">
                  <c:v>28.6009163486129</c:v>
                </c:pt>
                <c:pt idx="200">
                  <c:v>28.67524629897113</c:v>
                </c:pt>
                <c:pt idx="201">
                  <c:v>28.74893662379662</c:v>
                </c:pt>
                <c:pt idx="202">
                  <c:v>28.82199506208825</c:v>
                </c:pt>
                <c:pt idx="203">
                  <c:v>28.89442923675632</c:v>
                </c:pt>
                <c:pt idx="204">
                  <c:v>28.96624665659527</c:v>
                </c:pt>
                <c:pt idx="205">
                  <c:v>29.0374547182231</c:v>
                </c:pt>
                <c:pt idx="206">
                  <c:v>29.1080607079863</c:v>
                </c:pt>
                <c:pt idx="207">
                  <c:v>29.17807180383291</c:v>
                </c:pt>
                <c:pt idx="208">
                  <c:v>29.24749507715192</c:v>
                </c:pt>
                <c:pt idx="209">
                  <c:v>29.31633749458082</c:v>
                </c:pt>
                <c:pt idx="210">
                  <c:v>29.38460591978131</c:v>
                </c:pt>
                <c:pt idx="211">
                  <c:v>29.4523071151838</c:v>
                </c:pt>
                <c:pt idx="212">
                  <c:v>29.51944774370089</c:v>
                </c:pt>
                <c:pt idx="213">
                  <c:v>29.58603437041061</c:v>
                </c:pt>
                <c:pt idx="214">
                  <c:v>29.65207346420968</c:v>
                </c:pt>
                <c:pt idx="215">
                  <c:v>29.71757139943729</c:v>
                </c:pt>
                <c:pt idx="216">
                  <c:v>29.78253445746988</c:v>
                </c:pt>
                <c:pt idx="217">
                  <c:v>29.84696882828771</c:v>
                </c:pt>
                <c:pt idx="218">
                  <c:v>29.91088061201243</c:v>
                </c:pt>
                <c:pt idx="219">
                  <c:v>29.97427582041831</c:v>
                </c:pt>
                <c:pt idx="220">
                  <c:v>30.03716037841535</c:v>
                </c:pt>
                <c:pt idx="221">
                  <c:v>30.09954012550607</c:v>
                </c:pt>
                <c:pt idx="222">
                  <c:v>30.16142081721597</c:v>
                </c:pt>
                <c:pt idx="223">
                  <c:v>30.2228081264982</c:v>
                </c:pt>
                <c:pt idx="224">
                  <c:v>30.28370764511278</c:v>
                </c:pt>
                <c:pt idx="225">
                  <c:v>30.34412488498112</c:v>
                </c:pt>
                <c:pt idx="226">
                  <c:v>30.40406527951568</c:v>
                </c:pt>
                <c:pt idx="227">
                  <c:v>30.46353418492579</c:v>
                </c:pt>
                <c:pt idx="228">
                  <c:v>30.52253688150007</c:v>
                </c:pt>
                <c:pt idx="229">
                  <c:v>30.58107857486501</c:v>
                </c:pt>
                <c:pt idx="230">
                  <c:v>30.63916439722103</c:v>
                </c:pt>
                <c:pt idx="231">
                  <c:v>30.69679940855658</c:v>
                </c:pt>
                <c:pt idx="232">
                  <c:v>30.75398859783952</c:v>
                </c:pt>
                <c:pt idx="233">
                  <c:v>30.81073688418728</c:v>
                </c:pt>
                <c:pt idx="234">
                  <c:v>30.86704911801603</c:v>
                </c:pt>
                <c:pt idx="235">
                  <c:v>30.92293008216808</c:v>
                </c:pt>
                <c:pt idx="236">
                  <c:v>30.97838449302044</c:v>
                </c:pt>
                <c:pt idx="237">
                  <c:v>31.03341700157147</c:v>
                </c:pt>
                <c:pt idx="238">
                  <c:v>31.08803219450942</c:v>
                </c:pt>
                <c:pt idx="239">
                  <c:v>31.14223459526066</c:v>
                </c:pt>
                <c:pt idx="240">
                  <c:v>31.19602866501936</c:v>
                </c:pt>
                <c:pt idx="241">
                  <c:v>31.24941880375835</c:v>
                </c:pt>
                <c:pt idx="242">
                  <c:v>31.30240935122188</c:v>
                </c:pt>
                <c:pt idx="243">
                  <c:v>31.35500458790045</c:v>
                </c:pt>
                <c:pt idx="244">
                  <c:v>31.40720873598771</c:v>
                </c:pt>
                <c:pt idx="245">
                  <c:v>31.45902596032062</c:v>
                </c:pt>
                <c:pt idx="246">
                  <c:v>31.51046036930231</c:v>
                </c:pt>
                <c:pt idx="247">
                  <c:v>31.56151601580841</c:v>
                </c:pt>
                <c:pt idx="248">
                  <c:v>31.61219689807709</c:v>
                </c:pt>
                <c:pt idx="249">
                  <c:v>31.66250696058312</c:v>
                </c:pt>
                <c:pt idx="250">
                  <c:v>31.71245009489623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3D5C-406E-B48D-9FCF82C27CC9}"/>
            </c:ext>
          </c:extLst>
        </c:ser>
        <c:ser>
          <c:idx val="3"/>
          <c:order val="3"/>
          <c:tx>
            <c:v>topht_pl</c:v>
          </c:tx>
          <c:spPr>
            <a:ln w="25400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Output_Proj!$AL$2:$AL$252</c:f>
              <c:numCache>
                <c:formatCode>General</c:formatCode>
                <c:ptCount val="251"/>
                <c:pt idx="19">
                  <c:v>0.000270464721765934</c:v>
                </c:pt>
                <c:pt idx="20">
                  <c:v>0.0321240557615329</c:v>
                </c:pt>
                <c:pt idx="21">
                  <c:v>0.110413222603015</c:v>
                </c:pt>
                <c:pt idx="22">
                  <c:v>0.230877849491908</c:v>
                </c:pt>
                <c:pt idx="23">
                  <c:v>0.387587745484058</c:v>
                </c:pt>
                <c:pt idx="24">
                  <c:v>0.575155351707632</c:v>
                </c:pt>
                <c:pt idx="25">
                  <c:v>0.788915154257533</c:v>
                </c:pt>
                <c:pt idx="26">
                  <c:v>1.024847958290631</c:v>
                </c:pt>
                <c:pt idx="27">
                  <c:v>1.279478884927347</c:v>
                </c:pt>
                <c:pt idx="28">
                  <c:v>1.549788689336216</c:v>
                </c:pt>
                <c:pt idx="29">
                  <c:v>1.833142365959521</c:v>
                </c:pt>
                <c:pt idx="30">
                  <c:v>2.1272322774722</c:v>
                </c:pt>
                <c:pt idx="31">
                  <c:v>2.430032453431866</c:v>
                </c:pt>
                <c:pt idx="32">
                  <c:v>2.739761323037579</c:v>
                </c:pt>
                <c:pt idx="33">
                  <c:v>3.05485084831161</c:v>
                </c:pt>
                <c:pt idx="34">
                  <c:v>3.373920583711374</c:v>
                </c:pt>
                <c:pt idx="35">
                  <c:v>3.695755595385643</c:v>
                </c:pt>
                <c:pt idx="36">
                  <c:v>4.01928746099314</c:v>
                </c:pt>
                <c:pt idx="37">
                  <c:v>4.343577772967428</c:v>
                </c:pt>
                <c:pt idx="38">
                  <c:v>4.667803710427089</c:v>
                </c:pt>
                <c:pt idx="39">
                  <c:v>4.99124534611797</c:v>
                </c:pt>
                <c:pt idx="40">
                  <c:v>5.313274427590009</c:v>
                </c:pt>
                <c:pt idx="41">
                  <c:v>5.633344424946811</c:v>
                </c:pt>
                <c:pt idx="42">
                  <c:v>5.950981676881087</c:v>
                </c:pt>
                <c:pt idx="43">
                  <c:v>6.26577749637053</c:v>
                </c:pt>
                <c:pt idx="44">
                  <c:v>6.577381120137086</c:v>
                </c:pt>
                <c:pt idx="45">
                  <c:v>6.885493403696424</c:v>
                </c:pt>
                <c:pt idx="46">
                  <c:v>7.189861177886377</c:v>
                </c:pt>
                <c:pt idx="47">
                  <c:v>7.49027219411208</c:v>
                </c:pt>
                <c:pt idx="48">
                  <c:v>7.78655059485163</c:v>
                </c:pt>
                <c:pt idx="49">
                  <c:v>8.078552853712121</c:v>
                </c:pt>
                <c:pt idx="50">
                  <c:v>8.36616413586031</c:v>
                </c:pt>
                <c:pt idx="51">
                  <c:v>8.649295035229858</c:v>
                </c:pt>
                <c:pt idx="52">
                  <c:v>8.927878649717597</c:v>
                </c:pt>
                <c:pt idx="53">
                  <c:v>9.201867959765932</c:v>
                </c:pt>
                <c:pt idx="54">
                  <c:v>9.471233479394803</c:v>
                </c:pt>
                <c:pt idx="55">
                  <c:v>9.735961151979376</c:v>
                </c:pt>
                <c:pt idx="56">
                  <c:v>9.996050465931518</c:v>
                </c:pt>
                <c:pt idx="57">
                  <c:v>10.25151276798856</c:v>
                </c:pt>
                <c:pt idx="58">
                  <c:v>10.50236975408313</c:v>
                </c:pt>
                <c:pt idx="59">
                  <c:v>10.74865211979633</c:v>
                </c:pt>
                <c:pt idx="60">
                  <c:v>10.99039835421425</c:v>
                </c:pt>
                <c:pt idx="61">
                  <c:v>11.22765366263784</c:v>
                </c:pt>
                <c:pt idx="62">
                  <c:v>11.46046900505897</c:v>
                </c:pt>
                <c:pt idx="63">
                  <c:v>11.68890023863098</c:v>
                </c:pt>
                <c:pt idx="64">
                  <c:v>11.91300735354364</c:v>
                </c:pt>
                <c:pt idx="65">
                  <c:v>12.13285379277575</c:v>
                </c:pt>
                <c:pt idx="66">
                  <c:v>12.34850584715518</c:v>
                </c:pt>
                <c:pt idx="67">
                  <c:v>12.56003211801665</c:v>
                </c:pt>
                <c:pt idx="68">
                  <c:v>12.76750304052218</c:v>
                </c:pt>
                <c:pt idx="69">
                  <c:v>12.97099046140602</c:v>
                </c:pt>
                <c:pt idx="70">
                  <c:v>13.17056726553333</c:v>
                </c:pt>
                <c:pt idx="71">
                  <c:v>13.36630704622636</c:v>
                </c:pt>
                <c:pt idx="72">
                  <c:v>13.55828381481996</c:v>
                </c:pt>
                <c:pt idx="73">
                  <c:v>13.7465717453654</c:v>
                </c:pt>
                <c:pt idx="74">
                  <c:v>13.9312449508132</c:v>
                </c:pt>
                <c:pt idx="75">
                  <c:v>14.11237728737546</c:v>
                </c:pt>
                <c:pt idx="76">
                  <c:v>14.29004218410178</c:v>
                </c:pt>
                <c:pt idx="77">
                  <c:v>14.4643124950023</c:v>
                </c:pt>
                <c:pt idx="78">
                  <c:v>14.63526037132123</c:v>
                </c:pt>
                <c:pt idx="79">
                  <c:v>14.80295715180685</c:v>
                </c:pt>
                <c:pt idx="80">
                  <c:v>14.96747326904236</c:v>
                </c:pt>
                <c:pt idx="81">
                  <c:v>15.12887817009821</c:v>
                </c:pt>
                <c:pt idx="82">
                  <c:v>15.28724024994341</c:v>
                </c:pt>
                <c:pt idx="83">
                  <c:v>15.44262679621235</c:v>
                </c:pt>
                <c:pt idx="84">
                  <c:v>15.59510394406638</c:v>
                </c:pt>
                <c:pt idx="85">
                  <c:v>15.74473664001851</c:v>
                </c:pt>
                <c:pt idx="86">
                  <c:v>15.89158861370502</c:v>
                </c:pt>
                <c:pt idx="87">
                  <c:v>16.03572235669209</c:v>
                </c:pt>
                <c:pt idx="88">
                  <c:v>16.1771991074993</c:v>
                </c:pt>
                <c:pt idx="89">
                  <c:v>16.31607884210585</c:v>
                </c:pt>
                <c:pt idx="90">
                  <c:v>16.45242026928177</c:v>
                </c:pt>
                <c:pt idx="91">
                  <c:v>16.58628083015388</c:v>
                </c:pt>
                <c:pt idx="92">
                  <c:v>16.71771670147868</c:v>
                </c:pt>
                <c:pt idx="93">
                  <c:v>16.84678280214741</c:v>
                </c:pt>
                <c:pt idx="94">
                  <c:v>16.97353280250217</c:v>
                </c:pt>
                <c:pt idx="95">
                  <c:v>17.09801913608208</c:v>
                </c:pt>
                <c:pt idx="96">
                  <c:v>17.22029301346092</c:v>
                </c:pt>
                <c:pt idx="97">
                  <c:v>17.34040443787563</c:v>
                </c:pt>
                <c:pt idx="98">
                  <c:v>17.45840222237309</c:v>
                </c:pt>
                <c:pt idx="99">
                  <c:v>17.57433400823644</c:v>
                </c:pt>
                <c:pt idx="100">
                  <c:v>17.6882462844744</c:v>
                </c:pt>
                <c:pt idx="101">
                  <c:v>17.80018440818516</c:v>
                </c:pt>
                <c:pt idx="102">
                  <c:v>17.91019262562284</c:v>
                </c:pt>
                <c:pt idx="103">
                  <c:v>18.01831409381721</c:v>
                </c:pt>
                <c:pt idx="104">
                  <c:v>18.12459090261304</c:v>
                </c:pt>
                <c:pt idx="105">
                  <c:v>18.22906409701076</c:v>
                </c:pt>
                <c:pt idx="106">
                  <c:v>18.33177369970455</c:v>
                </c:pt>
                <c:pt idx="107">
                  <c:v>18.43275873372582</c:v>
                </c:pt>
                <c:pt idx="108">
                  <c:v>18.53205724511167</c:v>
                </c:pt>
                <c:pt idx="109">
                  <c:v>18.62970632552715</c:v>
                </c:pt>
                <c:pt idx="110">
                  <c:v>18.72574213478036</c:v>
                </c:pt>
                <c:pt idx="111">
                  <c:v>18.82019992317645</c:v>
                </c:pt>
                <c:pt idx="112">
                  <c:v>18.9131140536628</c:v>
                </c:pt>
                <c:pt idx="113">
                  <c:v>19.00451802372789</c:v>
                </c:pt>
                <c:pt idx="114">
                  <c:v>19.0944444870169</c:v>
                </c:pt>
                <c:pt idx="115">
                  <c:v>19.18292527463635</c:v>
                </c:pt>
                <c:pt idx="116">
                  <c:v>19.2699914161228</c:v>
                </c:pt>
                <c:pt idx="117">
                  <c:v>19.35567316005496</c:v>
                </c:pt>
                <c:pt idx="118">
                  <c:v>19.43999999429256</c:v>
                </c:pt>
                <c:pt idx="119">
                  <c:v>19.52300066582818</c:v>
                </c:pt>
                <c:pt idx="120">
                  <c:v>19.60470320024132</c:v>
                </c:pt>
                <c:pt idx="121">
                  <c:v>19.68513492074661</c:v>
                </c:pt>
                <c:pt idx="122">
                  <c:v>19.76432246683003</c:v>
                </c:pt>
                <c:pt idx="123">
                  <c:v>19.84229181246936</c:v>
                </c:pt>
                <c:pt idx="124">
                  <c:v>19.91906828393665</c:v>
                </c:pt>
                <c:pt idx="125">
                  <c:v>19.99467657718188</c:v>
                </c:pt>
                <c:pt idx="126">
                  <c:v>20.06914077479918</c:v>
                </c:pt>
                <c:pt idx="127">
                  <c:v>20.14248436257603</c:v>
                </c:pt>
                <c:pt idx="128">
                  <c:v>20.21473024563059</c:v>
                </c:pt>
                <c:pt idx="129">
                  <c:v>20.28590076413904</c:v>
                </c:pt>
                <c:pt idx="130">
                  <c:v>20.35601770865851</c:v>
                </c:pt>
                <c:pt idx="131">
                  <c:v>20.42510233505068</c:v>
                </c:pt>
                <c:pt idx="132">
                  <c:v>20.49317537901185</c:v>
                </c:pt>
                <c:pt idx="133">
                  <c:v>20.5602570702159</c:v>
                </c:pt>
                <c:pt idx="134">
                  <c:v>20.62636714607667</c:v>
                </c:pt>
                <c:pt idx="135">
                  <c:v>20.69152486513698</c:v>
                </c:pt>
                <c:pt idx="136">
                  <c:v>20.75574902009155</c:v>
                </c:pt>
                <c:pt idx="137">
                  <c:v>20.81905795045123</c:v>
                </c:pt>
                <c:pt idx="138">
                  <c:v>20.88146955485633</c:v>
                </c:pt>
                <c:pt idx="139">
                  <c:v>20.94300130304685</c:v>
                </c:pt>
                <c:pt idx="140">
                  <c:v>21.00367024749729</c:v>
                </c:pt>
                <c:pt idx="141">
                  <c:v>21.06349303472423</c:v>
                </c:pt>
                <c:pt idx="142">
                  <c:v>21.12248591627464</c:v>
                </c:pt>
                <c:pt idx="143">
                  <c:v>21.1806647594018</c:v>
                </c:pt>
                <c:pt idx="144">
                  <c:v>21.23804505743884</c:v>
                </c:pt>
                <c:pt idx="145">
                  <c:v>21.29464193987543</c:v>
                </c:pt>
                <c:pt idx="146">
                  <c:v>21.35047018214674</c:v>
                </c:pt>
                <c:pt idx="147">
                  <c:v>21.40554421514193</c:v>
                </c:pt>
                <c:pt idx="148">
                  <c:v>21.45987813444001</c:v>
                </c:pt>
                <c:pt idx="149">
                  <c:v>21.51348570927933</c:v>
                </c:pt>
                <c:pt idx="150">
                  <c:v>21.56638039127025</c:v>
                </c:pt>
                <c:pt idx="151">
                  <c:v>21.61857532285594</c:v>
                </c:pt>
                <c:pt idx="152">
                  <c:v>21.67008334552957</c:v>
                </c:pt>
                <c:pt idx="153">
                  <c:v>21.72091700781456</c:v>
                </c:pt>
                <c:pt idx="154">
                  <c:v>21.77108857301467</c:v>
                </c:pt>
                <c:pt idx="155">
                  <c:v>21.82061002674039</c:v>
                </c:pt>
                <c:pt idx="156">
                  <c:v>21.86949308421834</c:v>
                </c:pt>
                <c:pt idx="157">
                  <c:v>21.91774919738982</c:v>
                </c:pt>
                <c:pt idx="158">
                  <c:v>21.96538956180487</c:v>
                </c:pt>
                <c:pt idx="159">
                  <c:v>22.01242512331745</c:v>
                </c:pt>
                <c:pt idx="160">
                  <c:v>22.05886658458826</c:v>
                </c:pt>
                <c:pt idx="161">
                  <c:v>22.10472441140021</c:v>
                </c:pt>
                <c:pt idx="162">
                  <c:v>22.15000883879261</c:v>
                </c:pt>
                <c:pt idx="163">
                  <c:v>22.19472987701922</c:v>
                </c:pt>
                <c:pt idx="164">
                  <c:v>22.23889731733555</c:v>
                </c:pt>
                <c:pt idx="165">
                  <c:v>22.28252073762032</c:v>
                </c:pt>
                <c:pt idx="166">
                  <c:v>22.32560950783678</c:v>
                </c:pt>
                <c:pt idx="167">
                  <c:v>22.36817279533696</c:v>
                </c:pt>
                <c:pt idx="168">
                  <c:v>22.41021957001622</c:v>
                </c:pt>
                <c:pt idx="169">
                  <c:v>22.45175860932018</c:v>
                </c:pt>
                <c:pt idx="170">
                  <c:v>22.49279850310958</c:v>
                </c:pt>
                <c:pt idx="171">
                  <c:v>22.53334765838787</c:v>
                </c:pt>
                <c:pt idx="172">
                  <c:v>22.57341430389385</c:v>
                </c:pt>
                <c:pt idx="173">
                  <c:v>22.61300649456603</c:v>
                </c:pt>
                <c:pt idx="174">
                  <c:v>22.65213211588021</c:v>
                </c:pt>
                <c:pt idx="175">
                  <c:v>22.69079888806549</c:v>
                </c:pt>
                <c:pt idx="176">
                  <c:v>22.72901437020191</c:v>
                </c:pt>
                <c:pt idx="177">
                  <c:v>22.76678596420345</c:v>
                </c:pt>
                <c:pt idx="178">
                  <c:v>22.80412091868971</c:v>
                </c:pt>
                <c:pt idx="179">
                  <c:v>22.84102633274978</c:v>
                </c:pt>
                <c:pt idx="180">
                  <c:v>22.87750915960144</c:v>
                </c:pt>
                <c:pt idx="181">
                  <c:v>22.91357621014891</c:v>
                </c:pt>
                <c:pt idx="182">
                  <c:v>22.9492341564422</c:v>
                </c:pt>
                <c:pt idx="183">
                  <c:v>22.98448953504092</c:v>
                </c:pt>
                <c:pt idx="184">
                  <c:v>23.01934875028596</c:v>
                </c:pt>
                <c:pt idx="185">
                  <c:v>23.05381807748027</c:v>
                </c:pt>
                <c:pt idx="186">
                  <c:v>23.087903665984</c:v>
                </c:pt>
                <c:pt idx="187">
                  <c:v>23.12161154222409</c:v>
                </c:pt>
                <c:pt idx="188">
                  <c:v>23.15494761262224</c:v>
                </c:pt>
                <c:pt idx="189">
                  <c:v>23.18791766644334</c:v>
                </c:pt>
                <c:pt idx="190">
                  <c:v>23.22052737856675</c:v>
                </c:pt>
                <c:pt idx="191">
                  <c:v>23.25278231218302</c:v>
                </c:pt>
                <c:pt idx="192">
                  <c:v>23.28468792141704</c:v>
                </c:pt>
                <c:pt idx="193">
                  <c:v>23.31624955388201</c:v>
                </c:pt>
                <c:pt idx="194">
                  <c:v>23.34747245316415</c:v>
                </c:pt>
                <c:pt idx="195">
                  <c:v>23.37836176124128</c:v>
                </c:pt>
                <c:pt idx="196">
                  <c:v>23.40892252083702</c:v>
                </c:pt>
                <c:pt idx="197">
                  <c:v>23.43915967771254</c:v>
                </c:pt>
                <c:pt idx="198">
                  <c:v>23.46907808289745</c:v>
                </c:pt>
                <c:pt idx="199">
                  <c:v>23.49868249486201</c:v>
                </c:pt>
                <c:pt idx="200">
                  <c:v>23.52797758163206</c:v>
                </c:pt>
                <c:pt idx="201">
                  <c:v>23.55696792284846</c:v>
                </c:pt>
                <c:pt idx="202">
                  <c:v>23.58565801177268</c:v>
                </c:pt>
                <c:pt idx="203">
                  <c:v>23.61405225724</c:v>
                </c:pt>
                <c:pt idx="204">
                  <c:v>23.64215498556203</c:v>
                </c:pt>
                <c:pt idx="205">
                  <c:v>23.66997044237982</c:v>
                </c:pt>
                <c:pt idx="206">
                  <c:v>23.69750279446905</c:v>
                </c:pt>
                <c:pt idx="207">
                  <c:v>23.72475613149878</c:v>
                </c:pt>
                <c:pt idx="208">
                  <c:v>23.75173446774491</c:v>
                </c:pt>
                <c:pt idx="209">
                  <c:v>23.77844174375985</c:v>
                </c:pt>
                <c:pt idx="210">
                  <c:v>23.80488182799947</c:v>
                </c:pt>
                <c:pt idx="211">
                  <c:v>23.83105851840868</c:v>
                </c:pt>
                <c:pt idx="212">
                  <c:v>23.85697554396673</c:v>
                </c:pt>
                <c:pt idx="213">
                  <c:v>23.88263656619342</c:v>
                </c:pt>
                <c:pt idx="214">
                  <c:v>23.9080451806175</c:v>
                </c:pt>
                <c:pt idx="215">
                  <c:v>23.93320491820757</c:v>
                </c:pt>
                <c:pt idx="216">
                  <c:v>23.95811924676789</c:v>
                </c:pt>
                <c:pt idx="217">
                  <c:v>23.98279157229898</c:v>
                </c:pt>
                <c:pt idx="218">
                  <c:v>24.00722524032387</c:v>
                </c:pt>
                <c:pt idx="219">
                  <c:v>24.03142353718202</c:v>
                </c:pt>
                <c:pt idx="220">
                  <c:v>24.05538969129119</c:v>
                </c:pt>
                <c:pt idx="221">
                  <c:v>24.07912687437764</c:v>
                </c:pt>
                <c:pt idx="222">
                  <c:v>24.10263820267688</c:v>
                </c:pt>
                <c:pt idx="223">
                  <c:v>24.12592673810374</c:v>
                </c:pt>
                <c:pt idx="224">
                  <c:v>24.14899548939528</c:v>
                </c:pt>
                <c:pt idx="225">
                  <c:v>24.17184741322481</c:v>
                </c:pt>
                <c:pt idx="226">
                  <c:v>24.1944854152892</c:v>
                </c:pt>
                <c:pt idx="227">
                  <c:v>24.21691235136988</c:v>
                </c:pt>
                <c:pt idx="228">
                  <c:v>24.23913102836811</c:v>
                </c:pt>
                <c:pt idx="229">
                  <c:v>24.26114420531538</c:v>
                </c:pt>
                <c:pt idx="230">
                  <c:v>24.28295459435962</c:v>
                </c:pt>
                <c:pt idx="231">
                  <c:v>24.30456486172771</c:v>
                </c:pt>
                <c:pt idx="232">
                  <c:v>24.32597762866511</c:v>
                </c:pt>
                <c:pt idx="233">
                  <c:v>24.34719547235316</c:v>
                </c:pt>
                <c:pt idx="234">
                  <c:v>24.36822092680458</c:v>
                </c:pt>
                <c:pt idx="235">
                  <c:v>24.3890564837379</c:v>
                </c:pt>
                <c:pt idx="236">
                  <c:v>24.40970459343118</c:v>
                </c:pt>
                <c:pt idx="237">
                  <c:v>24.43016766555587</c:v>
                </c:pt>
                <c:pt idx="238">
                  <c:v>24.45044806999092</c:v>
                </c:pt>
                <c:pt idx="239">
                  <c:v>24.47054813761813</c:v>
                </c:pt>
                <c:pt idx="240">
                  <c:v>24.49047016109883</c:v>
                </c:pt>
                <c:pt idx="241">
                  <c:v>24.51021639563263</c:v>
                </c:pt>
                <c:pt idx="242">
                  <c:v>24.52978905969866</c:v>
                </c:pt>
                <c:pt idx="243">
                  <c:v>24.54919033577962</c:v>
                </c:pt>
                <c:pt idx="244">
                  <c:v>24.56842237106932</c:v>
                </c:pt>
                <c:pt idx="245">
                  <c:v>24.58748727816412</c:v>
                </c:pt>
                <c:pt idx="246">
                  <c:v>24.60638713573811</c:v>
                </c:pt>
                <c:pt idx="247">
                  <c:v>24.6251239892034</c:v>
                </c:pt>
                <c:pt idx="248">
                  <c:v>24.64369985135545</c:v>
                </c:pt>
                <c:pt idx="249">
                  <c:v>24.66211670300347</c:v>
                </c:pt>
                <c:pt idx="250">
                  <c:v>24.68037649358681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3D5C-406E-B48D-9FCF82C27C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30068224"/>
        <c:axId val="-1530396544"/>
      </c:scatterChart>
      <c:valAx>
        <c:axId val="-1530068224"/>
        <c:scaling>
          <c:orientation val="minMax"/>
          <c:max val="25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Stand age (years)</a:t>
                </a:r>
              </a:p>
            </c:rich>
          </c:tx>
          <c:layout>
            <c:manualLayout>
              <c:xMode val="edge"/>
              <c:yMode val="edge"/>
              <c:x val="0.434992024710737"/>
              <c:y val="0.92508291768995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1530396544"/>
        <c:crosses val="autoZero"/>
        <c:crossBetween val="midCat"/>
      </c:valAx>
      <c:valAx>
        <c:axId val="-1530396544"/>
        <c:scaling>
          <c:orientation val="minMax"/>
          <c:min val="0.0"/>
        </c:scaling>
        <c:delete val="0"/>
        <c:axPos val="l"/>
        <c:majorGridlines>
          <c:spPr>
            <a:ln w="3175">
              <a:solidFill>
                <a:srgbClr val="969696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Stand top height (m)</a:t>
                </a:r>
              </a:p>
            </c:rich>
          </c:tx>
          <c:layout>
            <c:manualLayout>
              <c:xMode val="edge"/>
              <c:yMode val="edge"/>
              <c:x val="0.00802575723050696"/>
              <c:y val="0.20521221021005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1530068224"/>
        <c:crosses val="autoZero"/>
        <c:crossBetween val="midCat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49277666658227"/>
          <c:y val="0.114006633415196"/>
          <c:w val="0.155698238684795"/>
          <c:h val="0.224755973027487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25" b="0" i="0" u="none" strike="noStrike" baseline="0">
              <a:solidFill>
                <a:srgbClr val="000000"/>
              </a:solidFill>
              <a:latin typeface="Verdana"/>
              <a:ea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89397144887"/>
          <c:y val="0.0551948051948052"/>
          <c:w val="0.868167884099839"/>
          <c:h val="0.769480519480519"/>
        </c:manualLayout>
      </c:layout>
      <c:scatterChart>
        <c:scatterStyle val="smoothMarker"/>
        <c:varyColors val="0"/>
        <c:ser>
          <c:idx val="0"/>
          <c:order val="0"/>
          <c:tx>
            <c:v>den13_aw</c:v>
          </c:tx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Output_Proj!$H$2:$H$252</c:f>
              <c:numCache>
                <c:formatCode>General</c:formatCode>
                <c:ptCount val="251"/>
                <c:pt idx="0">
                  <c:v>133.3445567405538</c:v>
                </c:pt>
                <c:pt idx="1">
                  <c:v>133.3445567405538</c:v>
                </c:pt>
                <c:pt idx="2">
                  <c:v>133.3445567405538</c:v>
                </c:pt>
                <c:pt idx="3">
                  <c:v>133.3445567405538</c:v>
                </c:pt>
                <c:pt idx="4">
                  <c:v>133.3445567405538</c:v>
                </c:pt>
                <c:pt idx="5">
                  <c:v>133.3445567405538</c:v>
                </c:pt>
                <c:pt idx="6">
                  <c:v>133.3443933061643</c:v>
                </c:pt>
                <c:pt idx="7">
                  <c:v>133.3436899332148</c:v>
                </c:pt>
                <c:pt idx="8">
                  <c:v>133.342331038345</c:v>
                </c:pt>
                <c:pt idx="9">
                  <c:v>133.340157510584</c:v>
                </c:pt>
                <c:pt idx="10">
                  <c:v>133.3370262684576</c:v>
                </c:pt>
                <c:pt idx="11">
                  <c:v>133.3328054445284</c:v>
                </c:pt>
                <c:pt idx="12">
                  <c:v>133.3273716680127</c:v>
                </c:pt>
                <c:pt idx="13">
                  <c:v>133.320608342633</c:v>
                </c:pt>
                <c:pt idx="14">
                  <c:v>133.3124044712158</c:v>
                </c:pt>
                <c:pt idx="15">
                  <c:v>133.302653810909</c:v>
                </c:pt>
                <c:pt idx="16">
                  <c:v>133.2912542425031</c:v>
                </c:pt>
                <c:pt idx="17">
                  <c:v>133.2781072857578</c:v>
                </c:pt>
                <c:pt idx="18">
                  <c:v>133.2631177184033</c:v>
                </c:pt>
                <c:pt idx="19">
                  <c:v>133.2461932712081</c:v>
                </c:pt>
                <c:pt idx="20">
                  <c:v>133.227244380375</c:v>
                </c:pt>
                <c:pt idx="21">
                  <c:v>133.206183984127</c:v>
                </c:pt>
                <c:pt idx="22">
                  <c:v>133.1829273540207</c:v>
                </c:pt>
                <c:pt idx="23">
                  <c:v>133.1573919539983</c:v>
                </c:pt>
                <c:pt idx="24">
                  <c:v>133.129497321918</c:v>
                </c:pt>
                <c:pt idx="25">
                  <c:v>133.0991649695287</c:v>
                </c:pt>
                <c:pt idx="26">
                  <c:v>133.066318297746</c:v>
                </c:pt>
                <c:pt idx="27">
                  <c:v>133.0308825247388</c:v>
                </c:pt>
                <c:pt idx="28">
                  <c:v>132.9927846248465</c:v>
                </c:pt>
                <c:pt idx="29">
                  <c:v>132.9519532767074</c:v>
                </c:pt>
                <c:pt idx="30">
                  <c:v>132.9083188192757</c:v>
                </c:pt>
                <c:pt idx="31">
                  <c:v>132.8618132146498</c:v>
                </c:pt>
                <c:pt idx="32">
                  <c:v>132.812370016784</c:v>
                </c:pt>
                <c:pt idx="33">
                  <c:v>132.7599243453271</c:v>
                </c:pt>
                <c:pt idx="34">
                  <c:v>132.704412863936</c:v>
                </c:pt>
                <c:pt idx="35">
                  <c:v>132.6457737625039</c:v>
                </c:pt>
                <c:pt idx="36">
                  <c:v>132.583946742831</c:v>
                </c:pt>
                <c:pt idx="37">
                  <c:v>132.5188730073157</c:v>
                </c:pt>
                <c:pt idx="38">
                  <c:v>132.4504952503096</c:v>
                </c:pt>
                <c:pt idx="39">
                  <c:v>132.3787576518158</c:v>
                </c:pt>
                <c:pt idx="40">
                  <c:v>132.3036058732513</c:v>
                </c:pt>
                <c:pt idx="41">
                  <c:v>132.2249870550228</c:v>
                </c:pt>
                <c:pt idx="42">
                  <c:v>132.1428498156957</c:v>
                </c:pt>
                <c:pt idx="43">
                  <c:v>132.057144252556</c:v>
                </c:pt>
                <c:pt idx="44">
                  <c:v>131.9678219433843</c:v>
                </c:pt>
                <c:pt idx="45">
                  <c:v>131.874835949282</c:v>
                </c:pt>
                <c:pt idx="46">
                  <c:v>131.7781408183978</c:v>
                </c:pt>
                <c:pt idx="47">
                  <c:v>131.6776925904244</c:v>
                </c:pt>
                <c:pt idx="48">
                  <c:v>131.573448801736</c:v>
                </c:pt>
                <c:pt idx="49">
                  <c:v>131.4653684910566</c:v>
                </c:pt>
                <c:pt idx="50">
                  <c:v>131.3534122055535</c:v>
                </c:pt>
                <c:pt idx="51">
                  <c:v>131.2375420072556</c:v>
                </c:pt>
                <c:pt idx="52">
                  <c:v>131.1177214797103</c:v>
                </c:pt>
                <c:pt idx="53">
                  <c:v>130.9939157347911</c:v>
                </c:pt>
                <c:pt idx="54">
                  <c:v>130.8660914195798</c:v>
                </c:pt>
                <c:pt idx="55">
                  <c:v>130.7342167232483</c:v>
                </c:pt>
                <c:pt idx="56">
                  <c:v>130.5982613838718</c:v>
                </c:pt>
                <c:pt idx="57">
                  <c:v>130.458196695109</c:v>
                </c:pt>
                <c:pt idx="58">
                  <c:v>130.3139955126875</c:v>
                </c:pt>
                <c:pt idx="59">
                  <c:v>130.1656322606404</c:v>
                </c:pt>
                <c:pt idx="60">
                  <c:v>130.0130829372352</c:v>
                </c:pt>
                <c:pt idx="61">
                  <c:v>129.8563251205502</c:v>
                </c:pt>
                <c:pt idx="62">
                  <c:v>129.6953379736477</c:v>
                </c:pt>
                <c:pt idx="63">
                  <c:v>129.5301022492995</c:v>
                </c:pt>
                <c:pt idx="64">
                  <c:v>129.3606002942244</c:v>
                </c:pt>
                <c:pt idx="65">
                  <c:v>129.186816052796</c:v>
                </c:pt>
                <c:pt idx="66">
                  <c:v>129.0087350701861</c:v>
                </c:pt>
                <c:pt idx="67">
                  <c:v>128.8263444949075</c:v>
                </c:pt>
                <c:pt idx="68">
                  <c:v>128.6396330807246</c:v>
                </c:pt>
                <c:pt idx="69">
                  <c:v>128.4485911879014</c:v>
                </c:pt>
                <c:pt idx="70">
                  <c:v>128.2532107837598</c:v>
                </c:pt>
                <c:pt idx="71">
                  <c:v>128.0534854425202</c:v>
                </c:pt>
                <c:pt idx="72">
                  <c:v>127.8494103444037</c:v>
                </c:pt>
                <c:pt idx="73">
                  <c:v>127.6409822739712</c:v>
                </c:pt>
                <c:pt idx="74">
                  <c:v>127.4281996176812</c:v>
                </c:pt>
                <c:pt idx="75">
                  <c:v>127.2110623606478</c:v>
                </c:pt>
                <c:pt idx="76">
                  <c:v>126.9895720825838</c:v>
                </c:pt>
                <c:pt idx="77">
                  <c:v>126.7637319529126</c:v>
                </c:pt>
                <c:pt idx="78">
                  <c:v>126.5335467250391</c:v>
                </c:pt>
                <c:pt idx="79">
                  <c:v>126.299022729768</c:v>
                </c:pt>
                <c:pt idx="80">
                  <c:v>126.06016786786</c:v>
                </c:pt>
                <c:pt idx="81">
                  <c:v>125.8169916017212</c:v>
                </c:pt>
                <c:pt idx="82">
                  <c:v>125.5695049462174</c:v>
                </c:pt>
                <c:pt idx="83">
                  <c:v>125.3177204586133</c:v>
                </c:pt>
                <c:pt idx="84">
                  <c:v>125.0616522276318</c:v>
                </c:pt>
                <c:pt idx="85">
                  <c:v>124.8013158616352</c:v>
                </c:pt>
                <c:pt idx="86">
                  <c:v>124.5367284759292</c:v>
                </c:pt>
                <c:pt idx="87">
                  <c:v>124.2679086791922</c:v>
                </c:pt>
                <c:pt idx="88">
                  <c:v>123.9948765590364</c:v>
                </c:pt>
                <c:pt idx="89">
                  <c:v>123.7176536667041</c:v>
                </c:pt>
                <c:pt idx="90">
                  <c:v>123.4362630009098</c:v>
                </c:pt>
                <c:pt idx="91">
                  <c:v>123.1507289908361</c:v>
                </c:pt>
                <c:pt idx="92">
                  <c:v>122.8610774782929</c:v>
                </c:pt>
                <c:pt idx="93">
                  <c:v>122.5673356990543</c:v>
                </c:pt>
                <c:pt idx="94">
                  <c:v>122.2695322633849</c:v>
                </c:pt>
                <c:pt idx="95">
                  <c:v>121.9676971357708</c:v>
                </c:pt>
                <c:pt idx="96">
                  <c:v>121.6618616138713</c:v>
                </c:pt>
                <c:pt idx="97">
                  <c:v>121.3520583067082</c:v>
                </c:pt>
                <c:pt idx="98">
                  <c:v>121.0383211121123</c:v>
                </c:pt>
                <c:pt idx="99">
                  <c:v>120.7206851934449</c:v>
                </c:pt>
                <c:pt idx="100">
                  <c:v>120.3991869556163</c:v>
                </c:pt>
                <c:pt idx="101">
                  <c:v>120.0738640204226</c:v>
                </c:pt>
                <c:pt idx="102">
                  <c:v>119.7447552012237</c:v>
                </c:pt>
                <c:pt idx="103">
                  <c:v>119.4119004769854</c:v>
                </c:pt>
                <c:pt idx="104">
                  <c:v>119.0753409657114</c:v>
                </c:pt>
                <c:pt idx="105">
                  <c:v>118.7351188972891</c:v>
                </c:pt>
                <c:pt idx="106">
                  <c:v>118.3912775857765</c:v>
                </c:pt>
                <c:pt idx="107">
                  <c:v>118.0438614011565</c:v>
                </c:pt>
                <c:pt idx="108">
                  <c:v>117.6929157405863</c:v>
                </c:pt>
                <c:pt idx="109">
                  <c:v>117.3384869991695</c:v>
                </c:pt>
                <c:pt idx="110">
                  <c:v>116.9806225402804</c:v>
                </c:pt>
                <c:pt idx="111">
                  <c:v>116.619370665469</c:v>
                </c:pt>
                <c:pt idx="112">
                  <c:v>116.2547805839766</c:v>
                </c:pt>
                <c:pt idx="113">
                  <c:v>115.8869023818915</c:v>
                </c:pt>
                <c:pt idx="114">
                  <c:v>115.5157869909759</c:v>
                </c:pt>
                <c:pt idx="115">
                  <c:v>115.1414861571934</c:v>
                </c:pt>
                <c:pt idx="116">
                  <c:v>114.7640524089687</c:v>
                </c:pt>
                <c:pt idx="117">
                  <c:v>114.3835390252101</c:v>
                </c:pt>
                <c:pt idx="118">
                  <c:v>114.0000000031254</c:v>
                </c:pt>
                <c:pt idx="119">
                  <c:v>113.6134900258626</c:v>
                </c:pt>
                <c:pt idx="120">
                  <c:v>113.2240644300061</c:v>
                </c:pt>
                <c:pt idx="121">
                  <c:v>112.8317791729591</c:v>
                </c:pt>
                <c:pt idx="122">
                  <c:v>112.4366908002436</c:v>
                </c:pt>
                <c:pt idx="123">
                  <c:v>112.0388564127475</c:v>
                </c:pt>
                <c:pt idx="124">
                  <c:v>111.6383336339499</c:v>
                </c:pt>
                <c:pt idx="125">
                  <c:v>111.2351805771542</c:v>
                </c:pt>
                <c:pt idx="126">
                  <c:v>110.8294558127591</c:v>
                </c:pt>
                <c:pt idx="127">
                  <c:v>110.4212183355958</c:v>
                </c:pt>
                <c:pt idx="128">
                  <c:v>110.0105275323621</c:v>
                </c:pt>
                <c:pt idx="129">
                  <c:v>109.5974431491793</c:v>
                </c:pt>
                <c:pt idx="130">
                  <c:v>109.1820252593024</c:v>
                </c:pt>
                <c:pt idx="131">
                  <c:v>108.7643342310088</c:v>
                </c:pt>
                <c:pt idx="132">
                  <c:v>108.344430695694</c:v>
                </c:pt>
                <c:pt idx="133">
                  <c:v>107.9223755161984</c:v>
                </c:pt>
                <c:pt idx="134">
                  <c:v>107.4982297553937</c:v>
                </c:pt>
                <c:pt idx="135">
                  <c:v>107.0720546450502</c:v>
                </c:pt>
                <c:pt idx="136">
                  <c:v>106.6439115550116</c:v>
                </c:pt>
                <c:pt idx="137">
                  <c:v>106.2138619627003</c:v>
                </c:pt>
                <c:pt idx="138">
                  <c:v>105.7819674229745</c:v>
                </c:pt>
                <c:pt idx="139">
                  <c:v>105.3482895383602</c:v>
                </c:pt>
                <c:pt idx="140">
                  <c:v>104.9128899296791</c:v>
                </c:pt>
                <c:pt idx="141">
                  <c:v>104.4758302070912</c:v>
                </c:pt>
                <c:pt idx="142">
                  <c:v>104.0371719415732</c:v>
                </c:pt>
                <c:pt idx="143">
                  <c:v>103.5969766368504</c:v>
                </c:pt>
                <c:pt idx="144">
                  <c:v>103.1553057017987</c:v>
                </c:pt>
                <c:pt idx="145">
                  <c:v>102.7122204233354</c:v>
                </c:pt>
                <c:pt idx="146">
                  <c:v>102.2677819398131</c:v>
                </c:pt>
                <c:pt idx="147">
                  <c:v>101.8220512149321</c:v>
                </c:pt>
                <c:pt idx="148">
                  <c:v>101.3750890121857</c:v>
                </c:pt>
                <c:pt idx="149">
                  <c:v>100.9269558698506</c:v>
                </c:pt>
                <c:pt idx="150">
                  <c:v>100.4777120765361</c:v>
                </c:pt>
                <c:pt idx="151">
                  <c:v>100.0274176473011</c:v>
                </c:pt>
                <c:pt idx="152">
                  <c:v>99.5761323003526</c:v>
                </c:pt>
                <c:pt idx="153">
                  <c:v>99.12391543433191</c:v>
                </c:pt>
                <c:pt idx="154">
                  <c:v>98.6708261061986</c:v>
                </c:pt>
                <c:pt idx="155">
                  <c:v>98.2169230097223</c:v>
                </c:pt>
                <c:pt idx="156">
                  <c:v>97.76226445458262</c:v>
                </c:pt>
                <c:pt idx="157">
                  <c:v>97.30690834609253</c:v>
                </c:pt>
                <c:pt idx="158">
                  <c:v>96.85091216554204</c:v>
                </c:pt>
                <c:pt idx="159">
                  <c:v>96.39433295117021</c:v>
                </c:pt>
                <c:pt idx="160">
                  <c:v>95.9372272797702</c:v>
                </c:pt>
                <c:pt idx="161">
                  <c:v>95.47965124892685</c:v>
                </c:pt>
                <c:pt idx="162">
                  <c:v>95.02166045989156</c:v>
                </c:pt>
                <c:pt idx="163">
                  <c:v>94.56331000109347</c:v>
                </c:pt>
                <c:pt idx="164">
                  <c:v>94.1046544322889</c:v>
                </c:pt>
                <c:pt idx="165">
                  <c:v>93.64574776934792</c:v>
                </c:pt>
                <c:pt idx="166">
                  <c:v>93.1866434696771</c:v>
                </c:pt>
                <c:pt idx="167">
                  <c:v>92.7273944182766</c:v>
                </c:pt>
                <c:pt idx="168">
                  <c:v>92.26805291442976</c:v>
                </c:pt>
                <c:pt idx="169">
                  <c:v>91.80867065902184</c:v>
                </c:pt>
                <c:pt idx="170">
                  <c:v>91.34929874248238</c:v>
                </c:pt>
                <c:pt idx="171">
                  <c:v>90.88998763335093</c:v>
                </c:pt>
                <c:pt idx="172">
                  <c:v>90.43078716745759</c:v>
                </c:pt>
                <c:pt idx="173">
                  <c:v>89.97174653771438</c:v>
                </c:pt>
                <c:pt idx="174">
                  <c:v>89.51291428451133</c:v>
                </c:pt>
                <c:pt idx="175">
                  <c:v>89.05433828671075</c:v>
                </c:pt>
                <c:pt idx="176">
                  <c:v>88.59606575323341</c:v>
                </c:pt>
                <c:pt idx="177">
                  <c:v>88.13814321522785</c:v>
                </c:pt>
                <c:pt idx="178">
                  <c:v>87.68061651881595</c:v>
                </c:pt>
                <c:pt idx="179">
                  <c:v>87.2235308184062</c:v>
                </c:pt>
                <c:pt idx="180">
                  <c:v>86.76693057056714</c:v>
                </c:pt>
                <c:pt idx="181">
                  <c:v>86.31085952844804</c:v>
                </c:pt>
                <c:pt idx="182">
                  <c:v>85.85536073674405</c:v>
                </c:pt>
                <c:pt idx="183">
                  <c:v>85.40047652719051</c:v>
                </c:pt>
                <c:pt idx="184">
                  <c:v>84.94624851457707</c:v>
                </c:pt>
                <c:pt idx="185">
                  <c:v>84.49271759327598</c:v>
                </c:pt>
                <c:pt idx="186">
                  <c:v>84.0399239342682</c:v>
                </c:pt>
                <c:pt idx="187">
                  <c:v>83.58790698266014</c:v>
                </c:pt>
                <c:pt idx="188">
                  <c:v>83.13670545567985</c:v>
                </c:pt>
                <c:pt idx="189">
                  <c:v>82.68635734113975</c:v>
                </c:pt>
                <c:pt idx="190">
                  <c:v>82.23689989635751</c:v>
                </c:pt>
                <c:pt idx="191">
                  <c:v>81.78836964752013</c:v>
                </c:pt>
                <c:pt idx="192">
                  <c:v>81.34080238948378</c:v>
                </c:pt>
                <c:pt idx="193">
                  <c:v>80.89423318599492</c:v>
                </c:pt>
                <c:pt idx="194">
                  <c:v>80.44869637032078</c:v>
                </c:pt>
                <c:pt idx="195">
                  <c:v>80.0042255462807</c:v>
                </c:pt>
                <c:pt idx="196">
                  <c:v>79.5608535896627</c:v>
                </c:pt>
                <c:pt idx="197">
                  <c:v>79.1186126500159</c:v>
                </c:pt>
                <c:pt idx="198">
                  <c:v>78.67753415280586</c:v>
                </c:pt>
                <c:pt idx="199">
                  <c:v>78.23764880192274</c:v>
                </c:pt>
                <c:pt idx="200">
                  <c:v>77.79898658252611</c:v>
                </c:pt>
                <c:pt idx="201">
                  <c:v>77.36157676422195</c:v>
                </c:pt>
                <c:pt idx="202">
                  <c:v>76.92544790455167</c:v>
                </c:pt>
                <c:pt idx="203">
                  <c:v>76.49062785278954</c:v>
                </c:pt>
                <c:pt idx="204">
                  <c:v>76.05714375402955</c:v>
                </c:pt>
                <c:pt idx="205">
                  <c:v>75.62502205355605</c:v>
                </c:pt>
                <c:pt idx="206">
                  <c:v>75.19428850148525</c:v>
                </c:pt>
                <c:pt idx="207">
                  <c:v>74.76496815766144</c:v>
                </c:pt>
                <c:pt idx="208">
                  <c:v>74.33708539680654</c:v>
                </c:pt>
                <c:pt idx="209">
                  <c:v>73.9106639139016</c:v>
                </c:pt>
                <c:pt idx="210">
                  <c:v>73.48572672979604</c:v>
                </c:pt>
                <c:pt idx="211">
                  <c:v>73.06229619703217</c:v>
                </c:pt>
                <c:pt idx="212">
                  <c:v>72.6403940058729</c:v>
                </c:pt>
                <c:pt idx="213">
                  <c:v>72.2200411905239</c:v>
                </c:pt>
                <c:pt idx="214">
                  <c:v>71.80125813554031</c:v>
                </c:pt>
                <c:pt idx="215">
                  <c:v>71.38406458240405</c:v>
                </c:pt>
                <c:pt idx="216">
                  <c:v>70.96847963626873</c:v>
                </c:pt>
                <c:pt idx="217">
                  <c:v>70.55452177285524</c:v>
                </c:pt>
                <c:pt idx="218">
                  <c:v>70.14220884549297</c:v>
                </c:pt>
                <c:pt idx="219">
                  <c:v>69.73155809229617</c:v>
                </c:pt>
                <c:pt idx="220">
                  <c:v>69.32258614346438</c:v>
                </c:pt>
                <c:pt idx="221">
                  <c:v>68.91530902870326</c:v>
                </c:pt>
                <c:pt idx="222">
                  <c:v>68.50974218474801</c:v>
                </c:pt>
                <c:pt idx="223">
                  <c:v>68.10590046299207</c:v>
                </c:pt>
                <c:pt idx="224">
                  <c:v>67.70379813720288</c:v>
                </c:pt>
                <c:pt idx="225">
                  <c:v>67.30344891132296</c:v>
                </c:pt>
                <c:pt idx="226">
                  <c:v>66.9048659273442</c:v>
                </c:pt>
                <c:pt idx="227">
                  <c:v>66.50806177325073</c:v>
                </c:pt>
                <c:pt idx="228">
                  <c:v>66.11304849102245</c:v>
                </c:pt>
                <c:pt idx="229">
                  <c:v>65.71983758468841</c:v>
                </c:pt>
                <c:pt idx="230">
                  <c:v>65.3284400284285</c:v>
                </c:pt>
                <c:pt idx="231">
                  <c:v>64.93886627471293</c:v>
                </c:pt>
                <c:pt idx="232">
                  <c:v>64.55112626247161</c:v>
                </c:pt>
                <c:pt idx="233">
                  <c:v>64.1652294252927</c:v>
                </c:pt>
                <c:pt idx="234">
                  <c:v>63.78118469963756</c:v>
                </c:pt>
                <c:pt idx="235">
                  <c:v>63.39900053307052</c:v>
                </c:pt>
                <c:pt idx="236">
                  <c:v>63.01868489249448</c:v>
                </c:pt>
                <c:pt idx="237">
                  <c:v>62.64024527239071</c:v>
                </c:pt>
                <c:pt idx="238">
                  <c:v>62.26368870305244</c:v>
                </c:pt>
                <c:pt idx="239">
                  <c:v>61.88902175881172</c:v>
                </c:pt>
                <c:pt idx="240">
                  <c:v>61.51625056625105</c:v>
                </c:pt>
                <c:pt idx="241">
                  <c:v>61.1453808123971</c:v>
                </c:pt>
                <c:pt idx="242">
                  <c:v>60.7764177528908</c:v>
                </c:pt>
                <c:pt idx="243">
                  <c:v>60.4093662201297</c:v>
                </c:pt>
                <c:pt idx="244">
                  <c:v>60.04423063137845</c:v>
                </c:pt>
                <c:pt idx="245">
                  <c:v>59.68101499684305</c:v>
                </c:pt>
                <c:pt idx="246">
                  <c:v>59.31972292770514</c:v>
                </c:pt>
                <c:pt idx="247">
                  <c:v>58.9603576441127</c:v>
                </c:pt>
                <c:pt idx="248">
                  <c:v>58.60292198312334</c:v>
                </c:pt>
                <c:pt idx="249">
                  <c:v>58.24741840659704</c:v>
                </c:pt>
                <c:pt idx="250">
                  <c:v>57.89384900903509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95AF-4B80-BD2A-FFD7AF0D6741}"/>
            </c:ext>
          </c:extLst>
        </c:ser>
        <c:ser>
          <c:idx val="1"/>
          <c:order val="1"/>
          <c:tx>
            <c:v>den03_sb</c:v>
          </c:tx>
          <c:spPr>
            <a:ln w="25400">
              <a:solidFill>
                <a:srgbClr val="FF99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Output_Proj!$Q$2:$Q$252</c:f>
              <c:numCache>
                <c:formatCode>General</c:formatCode>
                <c:ptCount val="251"/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95AF-4B80-BD2A-FFD7AF0D6741}"/>
            </c:ext>
          </c:extLst>
        </c:ser>
        <c:ser>
          <c:idx val="2"/>
          <c:order val="2"/>
          <c:tx>
            <c:v>den03_sw</c:v>
          </c:tx>
          <c:spPr>
            <a:ln w="25400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Output_Proj!$Z$2:$Z$252</c:f>
              <c:numCache>
                <c:formatCode>General</c:formatCode>
                <c:ptCount val="251"/>
                <c:pt idx="35">
                  <c:v>97.76875559765129</c:v>
                </c:pt>
                <c:pt idx="36">
                  <c:v>97.76813196607188</c:v>
                </c:pt>
                <c:pt idx="37">
                  <c:v>97.76718363620153</c:v>
                </c:pt>
                <c:pt idx="38">
                  <c:v>97.76593466928946</c:v>
                </c:pt>
                <c:pt idx="39">
                  <c:v>97.76440076642521</c:v>
                </c:pt>
                <c:pt idx="40">
                  <c:v>97.7625934696141</c:v>
                </c:pt>
                <c:pt idx="41">
                  <c:v>97.76052184054477</c:v>
                </c:pt>
                <c:pt idx="42">
                  <c:v>97.7581933011486</c:v>
                </c:pt>
                <c:pt idx="43">
                  <c:v>97.75561411339305</c:v>
                </c:pt>
                <c:pt idx="44">
                  <c:v>97.75278967819688</c:v>
                </c:pt>
                <c:pt idx="45">
                  <c:v>97.74972473379114</c:v>
                </c:pt>
                <c:pt idx="46">
                  <c:v>97.7464234938106</c:v>
                </c:pt>
                <c:pt idx="47">
                  <c:v>97.74288974711846</c:v>
                </c:pt>
                <c:pt idx="48">
                  <c:v>97.73912693220032</c:v>
                </c:pt>
                <c:pt idx="49">
                  <c:v>97.73513819401778</c:v>
                </c:pt>
                <c:pt idx="50">
                  <c:v>97.7309264283859</c:v>
                </c:pt>
                <c:pt idx="51">
                  <c:v>97.72649431724155</c:v>
                </c:pt>
                <c:pt idx="52">
                  <c:v>97.72184435711315</c:v>
                </c:pt>
                <c:pt idx="53">
                  <c:v>97.71697888241368</c:v>
                </c:pt>
                <c:pt idx="54">
                  <c:v>97.7119000847301</c:v>
                </c:pt>
                <c:pt idx="55">
                  <c:v>97.7066100289636</c:v>
                </c:pt>
                <c:pt idx="56">
                  <c:v>97.7011106669667</c:v>
                </c:pt>
                <c:pt idx="57">
                  <c:v>97.69540384916037</c:v>
                </c:pt>
                <c:pt idx="58">
                  <c:v>97.68949133450857</c:v>
                </c:pt>
                <c:pt idx="59">
                  <c:v>97.68337479914207</c:v>
                </c:pt>
                <c:pt idx="60">
                  <c:v>97.67705584385892</c:v>
                </c:pt>
                <c:pt idx="61">
                  <c:v>97.67053600069237</c:v>
                </c:pt>
                <c:pt idx="62">
                  <c:v>97.66381673868551</c:v>
                </c:pt>
                <c:pt idx="63">
                  <c:v>97.65689946899853</c:v>
                </c:pt>
                <c:pt idx="64">
                  <c:v>97.64978554944445</c:v>
                </c:pt>
                <c:pt idx="65">
                  <c:v>97.64247628853548</c:v>
                </c:pt>
                <c:pt idx="66">
                  <c:v>97.63497294910448</c:v>
                </c:pt>
                <c:pt idx="67">
                  <c:v>97.6272767515613</c:v>
                </c:pt>
                <c:pt idx="68">
                  <c:v>97.61938887682888</c:v>
                </c:pt>
                <c:pt idx="69">
                  <c:v>97.61131046899981</c:v>
                </c:pt>
                <c:pt idx="70">
                  <c:v>97.60304263774508</c:v>
                </c:pt>
                <c:pt idx="71">
                  <c:v>97.59458646050987</c:v>
                </c:pt>
                <c:pt idx="72">
                  <c:v>97.58594298451335</c:v>
                </c:pt>
                <c:pt idx="73">
                  <c:v>97.57711322858013</c:v>
                </c:pt>
                <c:pt idx="74">
                  <c:v>97.56809818481881</c:v>
                </c:pt>
                <c:pt idx="75">
                  <c:v>97.55889882016454</c:v>
                </c:pt>
                <c:pt idx="76">
                  <c:v>97.54951607780064</c:v>
                </c:pt>
                <c:pt idx="77">
                  <c:v>97.53995087846795</c:v>
                </c:pt>
                <c:pt idx="78">
                  <c:v>97.53020412167886</c:v>
                </c:pt>
                <c:pt idx="79">
                  <c:v>97.52027668683941</c:v>
                </c:pt>
                <c:pt idx="80">
                  <c:v>97.5101694342914</c:v>
                </c:pt>
                <c:pt idx="81">
                  <c:v>97.49988320628085</c:v>
                </c:pt>
                <c:pt idx="82">
                  <c:v>97.48941882785959</c:v>
                </c:pt>
                <c:pt idx="83">
                  <c:v>97.47877710772612</c:v>
                </c:pt>
                <c:pt idx="84">
                  <c:v>97.46795883901067</c:v>
                </c:pt>
                <c:pt idx="85">
                  <c:v>97.45696480000762</c:v>
                </c:pt>
                <c:pt idx="86">
                  <c:v>97.44579575486475</c:v>
                </c:pt>
                <c:pt idx="87">
                  <c:v>97.43445245422608</c:v>
                </c:pt>
                <c:pt idx="88">
                  <c:v>97.42293563583681</c:v>
                </c:pt>
                <c:pt idx="89">
                  <c:v>97.4112460251114</c:v>
                </c:pt>
                <c:pt idx="90">
                  <c:v>97.39938433566815</c:v>
                </c:pt>
                <c:pt idx="91">
                  <c:v>97.38735126983254</c:v>
                </c:pt>
                <c:pt idx="92">
                  <c:v>97.37514751911162</c:v>
                </c:pt>
                <c:pt idx="93">
                  <c:v>97.36277376464281</c:v>
                </c:pt>
                <c:pt idx="94">
                  <c:v>97.35023067761531</c:v>
                </c:pt>
                <c:pt idx="95">
                  <c:v>97.33751891967181</c:v>
                </c:pt>
                <c:pt idx="96">
                  <c:v>97.32463914328628</c:v>
                </c:pt>
                <c:pt idx="97">
                  <c:v>97.31159199212275</c:v>
                </c:pt>
                <c:pt idx="98">
                  <c:v>97.29837810137535</c:v>
                </c:pt>
                <c:pt idx="99">
                  <c:v>97.28499809809077</c:v>
                </c:pt>
                <c:pt idx="100">
                  <c:v>97.27145260147468</c:v>
                </c:pt>
                <c:pt idx="101">
                  <c:v>97.25774222318265</c:v>
                </c:pt>
                <c:pt idx="102">
                  <c:v>97.24386756759716</c:v>
                </c:pt>
                <c:pt idx="103">
                  <c:v>97.22982923209065</c:v>
                </c:pt>
                <c:pt idx="104">
                  <c:v>97.21562780727657</c:v>
                </c:pt>
                <c:pt idx="105">
                  <c:v>97.2012638772484</c:v>
                </c:pt>
                <c:pt idx="106">
                  <c:v>97.18673801980724</c:v>
                </c:pt>
                <c:pt idx="107">
                  <c:v>97.17205080667992</c:v>
                </c:pt>
                <c:pt idx="108">
                  <c:v>97.15720280372607</c:v>
                </c:pt>
                <c:pt idx="109">
                  <c:v>97.14219457113631</c:v>
                </c:pt>
                <c:pt idx="110">
                  <c:v>97.12702666362185</c:v>
                </c:pt>
                <c:pt idx="111">
                  <c:v>97.11169963059637</c:v>
                </c:pt>
                <c:pt idx="112">
                  <c:v>97.09621401634882</c:v>
                </c:pt>
                <c:pt idx="113">
                  <c:v>97.08057036020965</c:v>
                </c:pt>
                <c:pt idx="114">
                  <c:v>97.06476919670988</c:v>
                </c:pt>
                <c:pt idx="115">
                  <c:v>97.04881105573351</c:v>
                </c:pt>
                <c:pt idx="116">
                  <c:v>97.03269646266358</c:v>
                </c:pt>
                <c:pt idx="117">
                  <c:v>97.01642593852248</c:v>
                </c:pt>
                <c:pt idx="118">
                  <c:v>97.00000000010628</c:v>
                </c:pt>
                <c:pt idx="119">
                  <c:v>96.98341916011393</c:v>
                </c:pt>
                <c:pt idx="120">
                  <c:v>96.9666839272714</c:v>
                </c:pt>
                <c:pt idx="121">
                  <c:v>96.9497948064505</c:v>
                </c:pt>
                <c:pt idx="122">
                  <c:v>96.93275229878408</c:v>
                </c:pt>
                <c:pt idx="123">
                  <c:v>96.9155569017757</c:v>
                </c:pt>
                <c:pt idx="124">
                  <c:v>96.89820910940524</c:v>
                </c:pt>
                <c:pt idx="125">
                  <c:v>96.88070941223167</c:v>
                </c:pt>
                <c:pt idx="126">
                  <c:v>96.86305829749105</c:v>
                </c:pt>
                <c:pt idx="127">
                  <c:v>96.84525624919086</c:v>
                </c:pt>
                <c:pt idx="128">
                  <c:v>96.82730374820057</c:v>
                </c:pt>
                <c:pt idx="129">
                  <c:v>96.80920127234057</c:v>
                </c:pt>
                <c:pt idx="130">
                  <c:v>96.79094929646591</c:v>
                </c:pt>
                <c:pt idx="131">
                  <c:v>96.77254829254809</c:v>
                </c:pt>
                <c:pt idx="132">
                  <c:v>96.7539987297542</c:v>
                </c:pt>
                <c:pt idx="133">
                  <c:v>96.73530107452193</c:v>
                </c:pt>
                <c:pt idx="134">
                  <c:v>96.71645579063381</c:v>
                </c:pt>
                <c:pt idx="135">
                  <c:v>96.6974633392871</c:v>
                </c:pt>
                <c:pt idx="136">
                  <c:v>96.6783241791628</c:v>
                </c:pt>
                <c:pt idx="137">
                  <c:v>96.65903876649142</c:v>
                </c:pt>
                <c:pt idx="138">
                  <c:v>96.63960755511706</c:v>
                </c:pt>
                <c:pt idx="139">
                  <c:v>96.62003099655753</c:v>
                </c:pt>
                <c:pt idx="140">
                  <c:v>96.60030954006658</c:v>
                </c:pt>
                <c:pt idx="141">
                  <c:v>96.58044363268863</c:v>
                </c:pt>
                <c:pt idx="142">
                  <c:v>96.56043371931687</c:v>
                </c:pt>
                <c:pt idx="143">
                  <c:v>96.54028024274542</c:v>
                </c:pt>
                <c:pt idx="144">
                  <c:v>96.5199836437225</c:v>
                </c:pt>
                <c:pt idx="145">
                  <c:v>96.4995443610004</c:v>
                </c:pt>
                <c:pt idx="146">
                  <c:v>96.47896283138434</c:v>
                </c:pt>
                <c:pt idx="147">
                  <c:v>96.4582394897806</c:v>
                </c:pt>
                <c:pt idx="148">
                  <c:v>96.4373747692404</c:v>
                </c:pt>
                <c:pt idx="149">
                  <c:v>96.4163691010062</c:v>
                </c:pt>
                <c:pt idx="150">
                  <c:v>96.39522291455363</c:v>
                </c:pt>
                <c:pt idx="151">
                  <c:v>96.37393663763351</c:v>
                </c:pt>
                <c:pt idx="152">
                  <c:v>96.35251069631217</c:v>
                </c:pt>
                <c:pt idx="153">
                  <c:v>96.33094551500969</c:v>
                </c:pt>
                <c:pt idx="154">
                  <c:v>96.30924151653923</c:v>
                </c:pt>
                <c:pt idx="155">
                  <c:v>96.28739912214308</c:v>
                </c:pt>
                <c:pt idx="156">
                  <c:v>96.26541875152755</c:v>
                </c:pt>
                <c:pt idx="157">
                  <c:v>96.24330082289875</c:v>
                </c:pt>
                <c:pt idx="158">
                  <c:v>96.22104575299565</c:v>
                </c:pt>
                <c:pt idx="159">
                  <c:v>96.19865395712217</c:v>
                </c:pt>
                <c:pt idx="160">
                  <c:v>96.17612584917933</c:v>
                </c:pt>
                <c:pt idx="161">
                  <c:v>96.15346184169545</c:v>
                </c:pt>
                <c:pt idx="162">
                  <c:v>96.13066234585615</c:v>
                </c:pt>
                <c:pt idx="163">
                  <c:v>96.10772777153285</c:v>
                </c:pt>
                <c:pt idx="164">
                  <c:v>96.08465852731106</c:v>
                </c:pt>
                <c:pt idx="165">
                  <c:v>96.0614550205174</c:v>
                </c:pt>
                <c:pt idx="166">
                  <c:v>96.0381176572459</c:v>
                </c:pt>
                <c:pt idx="167">
                  <c:v>96.0146468423839</c:v>
                </c:pt>
                <c:pt idx="168">
                  <c:v>95.9910429796366</c:v>
                </c:pt>
                <c:pt idx="169">
                  <c:v>95.96730647155144</c:v>
                </c:pt>
                <c:pt idx="170">
                  <c:v>95.94343771954141</c:v>
                </c:pt>
                <c:pt idx="171">
                  <c:v>95.91943712390801</c:v>
                </c:pt>
                <c:pt idx="172">
                  <c:v>95.89530508386321</c:v>
                </c:pt>
                <c:pt idx="173">
                  <c:v>95.87104199755096</c:v>
                </c:pt>
                <c:pt idx="174">
                  <c:v>95.84664826206881</c:v>
                </c:pt>
                <c:pt idx="175">
                  <c:v>95.82212427348647</c:v>
                </c:pt>
                <c:pt idx="176">
                  <c:v>95.7974704268679</c:v>
                </c:pt>
                <c:pt idx="177">
                  <c:v>95.77268711628807</c:v>
                </c:pt>
                <c:pt idx="178">
                  <c:v>95.74777473485408</c:v>
                </c:pt>
                <c:pt idx="179">
                  <c:v>95.72273367472076</c:v>
                </c:pt>
                <c:pt idx="180">
                  <c:v>95.69756432711042</c:v>
                </c:pt>
                <c:pt idx="181">
                  <c:v>95.67226708232845</c:v>
                </c:pt>
                <c:pt idx="182">
                  <c:v>95.64684232978077</c:v>
                </c:pt>
                <c:pt idx="183">
                  <c:v>95.62129045799018</c:v>
                </c:pt>
                <c:pt idx="184">
                  <c:v>95.59561185461104</c:v>
                </c:pt>
                <c:pt idx="185">
                  <c:v>95.56980690644561</c:v>
                </c:pt>
                <c:pt idx="186">
                  <c:v>95.54387599945841</c:v>
                </c:pt>
                <c:pt idx="187">
                  <c:v>95.51781951879083</c:v>
                </c:pt>
                <c:pt idx="188">
                  <c:v>95.4916378487751</c:v>
                </c:pt>
                <c:pt idx="189">
                  <c:v>95.46533137294765</c:v>
                </c:pt>
                <c:pt idx="190">
                  <c:v>95.43890047406343</c:v>
                </c:pt>
                <c:pt idx="191">
                  <c:v>95.41234553410728</c:v>
                </c:pt>
                <c:pt idx="192">
                  <c:v>95.38566693430772</c:v>
                </c:pt>
                <c:pt idx="193">
                  <c:v>95.35886505514858</c:v>
                </c:pt>
                <c:pt idx="194">
                  <c:v>95.33194027638105</c:v>
                </c:pt>
                <c:pt idx="195">
                  <c:v>95.30489297703511</c:v>
                </c:pt>
                <c:pt idx="196">
                  <c:v>95.27772353543084</c:v>
                </c:pt>
                <c:pt idx="197">
                  <c:v>95.25043232918907</c:v>
                </c:pt>
                <c:pt idx="198">
                  <c:v>95.2230197352427</c:v>
                </c:pt>
                <c:pt idx="199">
                  <c:v>95.19548612984578</c:v>
                </c:pt>
                <c:pt idx="200">
                  <c:v>95.16783188858447</c:v>
                </c:pt>
                <c:pt idx="201">
                  <c:v>95.14005738638723</c:v>
                </c:pt>
                <c:pt idx="202">
                  <c:v>95.11216299753234</c:v>
                </c:pt>
                <c:pt idx="203">
                  <c:v>95.08414909565918</c:v>
                </c:pt>
                <c:pt idx="204">
                  <c:v>95.05601605377608</c:v>
                </c:pt>
                <c:pt idx="205">
                  <c:v>95.0277642442694</c:v>
                </c:pt>
                <c:pt idx="206">
                  <c:v>94.9993940389116</c:v>
                </c:pt>
                <c:pt idx="207">
                  <c:v>94.97090580886973</c:v>
                </c:pt>
                <c:pt idx="208">
                  <c:v>94.9422999247137</c:v>
                </c:pt>
                <c:pt idx="209">
                  <c:v>94.913576756423</c:v>
                </c:pt>
                <c:pt idx="210">
                  <c:v>94.88473667339565</c:v>
                </c:pt>
                <c:pt idx="211">
                  <c:v>94.85578004445392</c:v>
                </c:pt>
                <c:pt idx="212">
                  <c:v>94.82670723785324</c:v>
                </c:pt>
                <c:pt idx="213">
                  <c:v>94.7975186212876</c:v>
                </c:pt>
                <c:pt idx="214">
                  <c:v>94.7682145618964</c:v>
                </c:pt>
                <c:pt idx="215">
                  <c:v>94.73879542627188</c:v>
                </c:pt>
                <c:pt idx="216">
                  <c:v>94.7092615804648</c:v>
                </c:pt>
                <c:pt idx="217">
                  <c:v>94.67961338999054</c:v>
                </c:pt>
                <c:pt idx="218">
                  <c:v>94.64985121983523</c:v>
                </c:pt>
                <c:pt idx="219">
                  <c:v>94.61997543446127</c:v>
                </c:pt>
                <c:pt idx="220">
                  <c:v>94.58998639781358</c:v>
                </c:pt>
                <c:pt idx="221">
                  <c:v>94.55988447332408</c:v>
                </c:pt>
                <c:pt idx="222">
                  <c:v>94.52967002391764</c:v>
                </c:pt>
                <c:pt idx="223">
                  <c:v>94.49934341201706</c:v>
                </c:pt>
                <c:pt idx="224">
                  <c:v>94.4689049995479</c:v>
                </c:pt>
                <c:pt idx="225">
                  <c:v>94.43835514794343</c:v>
                </c:pt>
                <c:pt idx="226">
                  <c:v>94.4076942181493</c:v>
                </c:pt>
                <c:pt idx="227">
                  <c:v>94.37692257062764</c:v>
                </c:pt>
                <c:pt idx="228">
                  <c:v>94.3460405653625</c:v>
                </c:pt>
                <c:pt idx="229">
                  <c:v>94.31504856186257</c:v>
                </c:pt>
                <c:pt idx="230">
                  <c:v>94.28394691916654</c:v>
                </c:pt>
                <c:pt idx="231">
                  <c:v>94.25273599584651</c:v>
                </c:pt>
                <c:pt idx="232">
                  <c:v>94.22141615001198</c:v>
                </c:pt>
                <c:pt idx="233">
                  <c:v>94.18998773931351</c:v>
                </c:pt>
                <c:pt idx="234">
                  <c:v>94.15845112094628</c:v>
                </c:pt>
                <c:pt idx="235">
                  <c:v>94.12680665165387</c:v>
                </c:pt>
                <c:pt idx="236">
                  <c:v>94.09505468773141</c:v>
                </c:pt>
                <c:pt idx="237">
                  <c:v>94.06319558502832</c:v>
                </c:pt>
                <c:pt idx="238">
                  <c:v>94.0312296989524</c:v>
                </c:pt>
                <c:pt idx="239">
                  <c:v>93.99915738447243</c:v>
                </c:pt>
                <c:pt idx="240">
                  <c:v>93.96697899612079</c:v>
                </c:pt>
                <c:pt idx="241">
                  <c:v>93.9346948879971</c:v>
                </c:pt>
                <c:pt idx="242">
                  <c:v>93.90230541376964</c:v>
                </c:pt>
                <c:pt idx="243">
                  <c:v>93.86981092667968</c:v>
                </c:pt>
                <c:pt idx="244">
                  <c:v>93.8372117795424</c:v>
                </c:pt>
                <c:pt idx="245">
                  <c:v>93.80450832475017</c:v>
                </c:pt>
                <c:pt idx="246">
                  <c:v>93.77170091427515</c:v>
                </c:pt>
                <c:pt idx="247">
                  <c:v>93.73878989967058</c:v>
                </c:pt>
                <c:pt idx="248">
                  <c:v>93.70577563207377</c:v>
                </c:pt>
                <c:pt idx="249">
                  <c:v>93.67265846220818</c:v>
                </c:pt>
                <c:pt idx="250">
                  <c:v>93.63943874038461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95AF-4B80-BD2A-FFD7AF0D6741}"/>
            </c:ext>
          </c:extLst>
        </c:ser>
        <c:ser>
          <c:idx val="3"/>
          <c:order val="3"/>
          <c:tx>
            <c:v>den03_pl</c:v>
          </c:tx>
          <c:spPr>
            <a:ln w="25400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Output_Proj!$AI$2:$AI$252</c:f>
              <c:numCache>
                <c:formatCode>General</c:formatCode>
                <c:ptCount val="251"/>
                <c:pt idx="19">
                  <c:v>2242.948011424108</c:v>
                </c:pt>
                <c:pt idx="20">
                  <c:v>2242.284051215604</c:v>
                </c:pt>
                <c:pt idx="21">
                  <c:v>2241.042672125141</c:v>
                </c:pt>
                <c:pt idx="22">
                  <c:v>2239.167150640418</c:v>
                </c:pt>
                <c:pt idx="23">
                  <c:v>2236.6161446837</c:v>
                </c:pt>
                <c:pt idx="24">
                  <c:v>2233.357873498486</c:v>
                </c:pt>
                <c:pt idx="25">
                  <c:v>2229.367524691538</c:v>
                </c:pt>
                <c:pt idx="26">
                  <c:v>2224.6258620895</c:v>
                </c:pt>
                <c:pt idx="27">
                  <c:v>2219.118388177688</c:v>
                </c:pt>
                <c:pt idx="28">
                  <c:v>2212.834796199982</c:v>
                </c:pt>
                <c:pt idx="29">
                  <c:v>2205.768585482099</c:v>
                </c:pt>
                <c:pt idx="30">
                  <c:v>2197.916773041846</c:v>
                </c:pt>
                <c:pt idx="31">
                  <c:v>2189.279663305977</c:v>
                </c:pt>
                <c:pt idx="32">
                  <c:v>2179.86065294019</c:v>
                </c:pt>
                <c:pt idx="33">
                  <c:v>2169.666056403882</c:v>
                </c:pt>
                <c:pt idx="34">
                  <c:v>2158.704943009784</c:v>
                </c:pt>
                <c:pt idx="35">
                  <c:v>2146.988979528105</c:v>
                </c:pt>
                <c:pt idx="36">
                  <c:v>2134.532274518594</c:v>
                </c:pt>
                <c:pt idx="37">
                  <c:v>2121.351222034035</c:v>
                </c:pt>
                <c:pt idx="38">
                  <c:v>2107.464343361853</c:v>
                </c:pt>
                <c:pt idx="39">
                  <c:v>2092.892126202804</c:v>
                </c:pt>
                <c:pt idx="40">
                  <c:v>2077.656861216599</c:v>
                </c:pt>
                <c:pt idx="41">
                  <c:v>2061.782476250361</c:v>
                </c:pt>
                <c:pt idx="42">
                  <c:v>2045.29436884386</c:v>
                </c:pt>
                <c:pt idx="43">
                  <c:v>2028.219237800942</c:v>
                </c:pt>
                <c:pt idx="44">
                  <c:v>2010.584914745825</c:v>
                </c:pt>
                <c:pt idx="45">
                  <c:v>1992.420196660157</c:v>
                </c:pt>
                <c:pt idx="46">
                  <c:v>1973.754680430371</c:v>
                </c:pt>
                <c:pt idx="47">
                  <c:v>1954.618600433361</c:v>
                </c:pt>
                <c:pt idx="48">
                  <c:v>1935.042670157977</c:v>
                </c:pt>
                <c:pt idx="49">
                  <c:v>1915.057928805871</c:v>
                </c:pt>
                <c:pt idx="50">
                  <c:v>1894.695593742623</c:v>
                </c:pt>
                <c:pt idx="51">
                  <c:v>1873.986919583095</c:v>
                </c:pt>
                <c:pt idx="52">
                  <c:v>1852.963064597575</c:v>
                </c:pt>
                <c:pt idx="53">
                  <c:v>1831.654965020933</c:v>
                </c:pt>
                <c:pt idx="54">
                  <c:v>1810.093217738746</c:v>
                </c:pt>
                <c:pt idx="55">
                  <c:v>1788.30797171514</c:v>
                </c:pt>
                <c:pt idx="56">
                  <c:v>1766.328828419149</c:v>
                </c:pt>
                <c:pt idx="57">
                  <c:v>1744.184751401918</c:v>
                </c:pt>
                <c:pt idx="58">
                  <c:v>1721.90398507771</c:v>
                </c:pt>
                <c:pt idx="59">
                  <c:v>1699.513982668987</c:v>
                </c:pt>
                <c:pt idx="60">
                  <c:v>1677.041343190597</c:v>
                </c:pt>
                <c:pt idx="61">
                  <c:v>1654.511757271506</c:v>
                </c:pt>
                <c:pt idx="62">
                  <c:v>1631.949961544681</c:v>
                </c:pt>
                <c:pt idx="63">
                  <c:v>1609.3797012772</c:v>
                </c:pt>
                <c:pt idx="64">
                  <c:v>1586.823700863338</c:v>
                </c:pt>
                <c:pt idx="65">
                  <c:v>1564.303641763158</c:v>
                </c:pt>
                <c:pt idx="66">
                  <c:v>1541.840147437618</c:v>
                </c:pt>
                <c:pt idx="67">
                  <c:v>1519.452774808128</c:v>
                </c:pt>
                <c:pt idx="68">
                  <c:v>1497.16001175307</c:v>
                </c:pt>
                <c:pt idx="69">
                  <c:v>1474.979280145573</c:v>
                </c:pt>
                <c:pt idx="70">
                  <c:v>1452.9269439351</c:v>
                </c:pt>
                <c:pt idx="71">
                  <c:v>1431.018321779307</c:v>
                </c:pt>
                <c:pt idx="72">
                  <c:v>1409.267703741748</c:v>
                </c:pt>
                <c:pt idx="73">
                  <c:v>1387.688371584225</c:v>
                </c:pt>
                <c:pt idx="74">
                  <c:v>1366.292622199608</c:v>
                </c:pt>
                <c:pt idx="75">
                  <c:v>1345.091793750765</c:v>
                </c:pt>
                <c:pt idx="76">
                  <c:v>1324.09629410355</c:v>
                </c:pt>
                <c:pt idx="77">
                  <c:v>1303.315631165698</c:v>
                </c:pt>
                <c:pt idx="78">
                  <c:v>1282.75844476873</c:v>
                </c:pt>
                <c:pt idx="79">
                  <c:v>1262.432539755906</c:v>
                </c:pt>
                <c:pt idx="80">
                  <c:v>1242.344919965537</c:v>
                </c:pt>
                <c:pt idx="81">
                  <c:v>1222.501822825235</c:v>
                </c:pt>
                <c:pt idx="82">
                  <c:v>1202.908754298571</c:v>
                </c:pt>
                <c:pt idx="83">
                  <c:v>1183.570523950893</c:v>
                </c:pt>
                <c:pt idx="84">
                  <c:v>1164.491279925518</c:v>
                </c:pt>
                <c:pt idx="85">
                  <c:v>1145.674543644956</c:v>
                </c:pt>
                <c:pt idx="86">
                  <c:v>1127.123244074135</c:v>
                </c:pt>
                <c:pt idx="87">
                  <c:v>1108.839751403645</c:v>
                </c:pt>
                <c:pt idx="88">
                  <c:v>1090.8259100308</c:v>
                </c:pt>
                <c:pt idx="89">
                  <c:v>1073.083070734702</c:v>
                </c:pt>
                <c:pt idx="90">
                  <c:v>1055.61212195852</c:v>
                </c:pt>
                <c:pt idx="91">
                  <c:v>1038.413520127902</c:v>
                </c:pt>
                <c:pt idx="92">
                  <c:v>1021.487318948726</c:v>
                </c:pt>
                <c:pt idx="93">
                  <c:v>1004.833197640449</c:v>
                </c:pt>
                <c:pt idx="94">
                  <c:v>988.4504880730524</c:v>
                </c:pt>
                <c:pt idx="95">
                  <c:v>972.3382007861301</c:v>
                </c:pt>
                <c:pt idx="96">
                  <c:v>956.495049878078</c:v>
                </c:pt>
                <c:pt idx="97">
                  <c:v>940.9194767616505</c:v>
                </c:pt>
                <c:pt idx="98">
                  <c:v>925.6096727894621</c:v>
                </c:pt>
                <c:pt idx="99">
                  <c:v>910.563600759369</c:v>
                </c:pt>
                <c:pt idx="100">
                  <c:v>895.7790153151615</c:v>
                </c:pt>
                <c:pt idx="101">
                  <c:v>881.253482262678</c:v>
                </c:pt>
                <c:pt idx="102">
                  <c:v>866.9843968254079</c:v>
                </c:pt>
                <c:pt idx="103">
                  <c:v>852.9690008669271</c:v>
                </c:pt>
                <c:pt idx="104">
                  <c:v>839.204399110183</c:v>
                </c:pt>
                <c:pt idx="105">
                  <c:v>825.6875743857944</c:v>
                </c:pt>
                <c:pt idx="106">
                  <c:v>812.415401943152</c:v>
                </c:pt>
                <c:pt idx="107">
                  <c:v>799.3846628593044</c:v>
                </c:pt>
                <c:pt idx="108">
                  <c:v>786.5920565814729</c:v>
                </c:pt>
                <c:pt idx="109">
                  <c:v>774.0342126394776</c:v>
                </c:pt>
                <c:pt idx="110">
                  <c:v>761.707701564557</c:v>
                </c:pt>
                <c:pt idx="111">
                  <c:v>749.609045050995</c:v>
                </c:pt>
                <c:pt idx="112">
                  <c:v>737.7347253966735</c:v>
                </c:pt>
                <c:pt idx="113">
                  <c:v>726.081194258157</c:v>
                </c:pt>
                <c:pt idx="114">
                  <c:v>714.6448807553202</c:v>
                </c:pt>
                <c:pt idx="115">
                  <c:v>703.4221989597044</c:v>
                </c:pt>
                <c:pt idx="116">
                  <c:v>692.4095547999352</c:v>
                </c:pt>
                <c:pt idx="117">
                  <c:v>681.603352416538</c:v>
                </c:pt>
                <c:pt idx="118">
                  <c:v>670.9999999974556</c:v>
                </c:pt>
                <c:pt idx="119">
                  <c:v>660.5959151244829</c:v>
                </c:pt>
                <c:pt idx="120">
                  <c:v>650.387529659682</c:v>
                </c:pt>
                <c:pt idx="121">
                  <c:v>640.3712941996921</c:v>
                </c:pt>
                <c:pt idx="122">
                  <c:v>630.5436821246964</c:v>
                </c:pt>
                <c:pt idx="123">
                  <c:v>620.9011932676005</c:v>
                </c:pt>
                <c:pt idx="124">
                  <c:v>611.440357227831</c:v>
                </c:pt>
                <c:pt idx="125">
                  <c:v>602.1577363530022</c:v>
                </c:pt>
                <c:pt idx="126">
                  <c:v>593.0499284105483</c:v>
                </c:pt>
                <c:pt idx="127">
                  <c:v>584.113568970317</c:v>
                </c:pt>
                <c:pt idx="128">
                  <c:v>575.3453335180045</c:v>
                </c:pt>
                <c:pt idx="129">
                  <c:v>566.7419393182944</c:v>
                </c:pt>
                <c:pt idx="130">
                  <c:v>558.3001470454824</c:v>
                </c:pt>
                <c:pt idx="131">
                  <c:v>550.0167621984164</c:v>
                </c:pt>
                <c:pt idx="132">
                  <c:v>541.8886363156054</c:v>
                </c:pt>
                <c:pt idx="133">
                  <c:v>533.9126680054322</c:v>
                </c:pt>
                <c:pt idx="134">
                  <c:v>526.0858038055413</c:v>
                </c:pt>
                <c:pt idx="135">
                  <c:v>518.4050388845674</c:v>
                </c:pt>
                <c:pt idx="136">
                  <c:v>510.8674175986769</c:v>
                </c:pt>
                <c:pt idx="137">
                  <c:v>503.4700339144906</c:v>
                </c:pt>
                <c:pt idx="138">
                  <c:v>496.2100317093251</c:v>
                </c:pt>
                <c:pt idx="139">
                  <c:v>489.0846049589475</c:v>
                </c:pt>
                <c:pt idx="140">
                  <c:v>482.0909978223899</c:v>
                </c:pt>
                <c:pt idx="141">
                  <c:v>475.226504632738</c:v>
                </c:pt>
                <c:pt idx="142">
                  <c:v>468.4884698022222</c:v>
                </c:pt>
                <c:pt idx="143">
                  <c:v>461.8742876493784</c:v>
                </c:pt>
                <c:pt idx="144">
                  <c:v>455.381402155499</c:v>
                </c:pt>
                <c:pt idx="145">
                  <c:v>449.0073066571363</c:v>
                </c:pt>
                <c:pt idx="146">
                  <c:v>442.7495434808976</c:v>
                </c:pt>
                <c:pt idx="147">
                  <c:v>436.6057035263696</c:v>
                </c:pt>
                <c:pt idx="148">
                  <c:v>430.5734258025738</c:v>
                </c:pt>
                <c:pt idx="149">
                  <c:v>424.6503969229668</c:v>
                </c:pt>
                <c:pt idx="150">
                  <c:v>418.8343505636334</c:v>
                </c:pt>
                <c:pt idx="151">
                  <c:v>413.1230668889742</c:v>
                </c:pt>
                <c:pt idx="152">
                  <c:v>407.5143719488656</c:v>
                </c:pt>
                <c:pt idx="153">
                  <c:v>402.0061370509688</c:v>
                </c:pt>
                <c:pt idx="154">
                  <c:v>396.5962781115824</c:v>
                </c:pt>
                <c:pt idx="155">
                  <c:v>391.2827549881602</c:v>
                </c:pt>
                <c:pt idx="156">
                  <c:v>386.0635707963836</c:v>
                </c:pt>
                <c:pt idx="157">
                  <c:v>380.9367712144252</c:v>
                </c:pt>
                <c:pt idx="158">
                  <c:v>375.900443776853</c:v>
                </c:pt>
                <c:pt idx="159">
                  <c:v>370.9527171603868</c:v>
                </c:pt>
                <c:pt idx="160">
                  <c:v>366.0917604635678</c:v>
                </c:pt>
                <c:pt idx="161">
                  <c:v>361.3157824822018</c:v>
                </c:pt>
                <c:pt idx="162">
                  <c:v>356.6230309822835</c:v>
                </c:pt>
                <c:pt idx="163">
                  <c:v>352.0117919719642</c:v>
                </c:pt>
                <c:pt idx="164">
                  <c:v>347.4803889739605</c:v>
                </c:pt>
                <c:pt idx="165">
                  <c:v>343.0271822997144</c:v>
                </c:pt>
                <c:pt idx="166">
                  <c:v>338.650568326443</c:v>
                </c:pt>
                <c:pt idx="167">
                  <c:v>334.3489787781432</c:v>
                </c:pt>
                <c:pt idx="168">
                  <c:v>330.120880011492</c:v>
                </c:pt>
                <c:pt idx="169">
                  <c:v>325.9647723074949</c:v>
                </c:pt>
                <c:pt idx="170">
                  <c:v>321.8791891696425</c:v>
                </c:pt>
                <c:pt idx="171">
                  <c:v>317.8626966292518</c:v>
                </c:pt>
                <c:pt idx="172">
                  <c:v>313.9138925585966</c:v>
                </c:pt>
                <c:pt idx="173">
                  <c:v>310.0314059923591</c:v>
                </c:pt>
                <c:pt idx="174">
                  <c:v>306.2138964578592</c:v>
                </c:pt>
                <c:pt idx="175">
                  <c:v>302.4600533144886</c:v>
                </c:pt>
                <c:pt idx="176">
                  <c:v>298.7685951026773</c:v>
                </c:pt>
                <c:pt idx="177">
                  <c:v>295.1382689027139</c:v>
                </c:pt>
                <c:pt idx="178">
                  <c:v>291.5678497036526</c:v>
                </c:pt>
                <c:pt idx="179">
                  <c:v>288.0561397825428</c:v>
                </c:pt>
                <c:pt idx="180">
                  <c:v>284.6019680941357</c:v>
                </c:pt>
                <c:pt idx="181">
                  <c:v>281.2041896712015</c:v>
                </c:pt>
                <c:pt idx="182">
                  <c:v>277.8616850355825</c:v>
                </c:pt>
                <c:pt idx="183">
                  <c:v>274.5733596200305</c:v>
                </c:pt>
                <c:pt idx="184">
                  <c:v>271.3381432008889</c:v>
                </c:pt>
                <c:pt idx="185">
                  <c:v>268.1549893416414</c:v>
                </c:pt>
                <c:pt idx="186">
                  <c:v>265.0228748473115</c:v>
                </c:pt>
                <c:pt idx="187">
                  <c:v>261.9407992297155</c:v>
                </c:pt>
                <c:pt idx="188">
                  <c:v>258.9077841835056</c:v>
                </c:pt>
                <c:pt idx="189">
                  <c:v>255.9228730729593</c:v>
                </c:pt>
                <c:pt idx="190">
                  <c:v>252.9851304294388</c:v>
                </c:pt>
                <c:pt idx="191">
                  <c:v>250.0936414594375</c:v>
                </c:pt>
                <c:pt idx="192">
                  <c:v>247.2475115631134</c:v>
                </c:pt>
                <c:pt idx="193">
                  <c:v>244.4458658632041</c:v>
                </c:pt>
                <c:pt idx="194">
                  <c:v>241.6878487442034</c:v>
                </c:pt>
                <c:pt idx="195">
                  <c:v>238.9726234016764</c:v>
                </c:pt>
                <c:pt idx="196">
                  <c:v>236.2993714015768</c:v>
                </c:pt>
                <c:pt idx="197">
                  <c:v>233.6672922494294</c:v>
                </c:pt>
                <c:pt idx="198">
                  <c:v>231.075602969231</c:v>
                </c:pt>
                <c:pt idx="199">
                  <c:v>228.5235376919208</c:v>
                </c:pt>
                <c:pt idx="200">
                  <c:v>226.0103472532656</c:v>
                </c:pt>
                <c:pt idx="201">
                  <c:v>223.535298801004</c:v>
                </c:pt>
                <c:pt idx="202">
                  <c:v>221.0976754110883</c:v>
                </c:pt>
                <c:pt idx="203">
                  <c:v>218.6967757128627</c:v>
                </c:pt>
                <c:pt idx="204">
                  <c:v>216.331913523016</c:v>
                </c:pt>
                <c:pt idx="205">
                  <c:v>214.0024174881397</c:v>
                </c:pt>
                <c:pt idx="206">
                  <c:v>211.7076307357326</c:v>
                </c:pt>
                <c:pt idx="207">
                  <c:v>209.4469105334798</c:v>
                </c:pt>
                <c:pt idx="208">
                  <c:v>207.2196279566441</c:v>
                </c:pt>
                <c:pt idx="209">
                  <c:v>205.025167563405</c:v>
                </c:pt>
                <c:pt idx="210">
                  <c:v>202.8629270779771</c:v>
                </c:pt>
                <c:pt idx="211">
                  <c:v>200.7323170813486</c:v>
                </c:pt>
                <c:pt idx="212">
                  <c:v>198.6327607094732</c:v>
                </c:pt>
                <c:pt idx="213">
                  <c:v>196.5636933587581</c:v>
                </c:pt>
                <c:pt idx="214">
                  <c:v>194.524562398684</c:v>
                </c:pt>
                <c:pt idx="215">
                  <c:v>192.514826891403</c:v>
                </c:pt>
                <c:pt idx="216">
                  <c:v>190.5339573181567</c:v>
                </c:pt>
                <c:pt idx="217">
                  <c:v>188.5814353123586</c:v>
                </c:pt>
                <c:pt idx="218">
                  <c:v>186.6567533991915</c:v>
                </c:pt>
                <c:pt idx="219">
                  <c:v>184.7594147415683</c:v>
                </c:pt>
                <c:pt idx="220">
                  <c:v>182.888932892309</c:v>
                </c:pt>
                <c:pt idx="221">
                  <c:v>181.0448315523873</c:v>
                </c:pt>
                <c:pt idx="222">
                  <c:v>179.2266443351069</c:v>
                </c:pt>
                <c:pt idx="223">
                  <c:v>177.4339145360633</c:v>
                </c:pt>
                <c:pt idx="224">
                  <c:v>175.6661949087551</c:v>
                </c:pt>
                <c:pt idx="225">
                  <c:v>173.9230474457097</c:v>
                </c:pt>
                <c:pt idx="226">
                  <c:v>172.2040431649893</c:v>
                </c:pt>
                <c:pt idx="227">
                  <c:v>170.5087619019464</c:v>
                </c:pt>
                <c:pt idx="228">
                  <c:v>168.8367921061031</c:v>
                </c:pt>
                <c:pt idx="229">
                  <c:v>167.187730643027</c:v>
                </c:pt>
                <c:pt idx="230">
                  <c:v>165.5611826010808</c:v>
                </c:pt>
                <c:pt idx="231">
                  <c:v>163.9567611029282</c:v>
                </c:pt>
                <c:pt idx="232">
                  <c:v>162.3740871216743</c:v>
                </c:pt>
                <c:pt idx="233">
                  <c:v>160.8127893015295</c:v>
                </c:pt>
                <c:pt idx="234">
                  <c:v>159.2725037828813</c:v>
                </c:pt>
                <c:pt idx="235">
                  <c:v>157.7528740316665</c:v>
                </c:pt>
                <c:pt idx="236">
                  <c:v>156.2535506729339</c:v>
                </c:pt>
                <c:pt idx="237">
                  <c:v>154.7741913284941</c:v>
                </c:pt>
                <c:pt idx="238">
                  <c:v>153.3144604585528</c:v>
                </c:pt>
                <c:pt idx="239">
                  <c:v>151.8740292072274</c:v>
                </c:pt>
                <c:pt idx="240">
                  <c:v>150.4525752518496</c:v>
                </c:pt>
                <c:pt idx="241">
                  <c:v>149.0497826559569</c:v>
                </c:pt>
                <c:pt idx="242">
                  <c:v>147.6653417258815</c:v>
                </c:pt>
                <c:pt idx="243">
                  <c:v>146.2989488708434</c:v>
                </c:pt>
                <c:pt idx="244">
                  <c:v>144.9503064664603</c:v>
                </c:pt>
                <c:pt idx="245">
                  <c:v>143.6191227215865</c:v>
                </c:pt>
                <c:pt idx="246">
                  <c:v>142.3051115484002</c:v>
                </c:pt>
                <c:pt idx="247">
                  <c:v>141.0079924356428</c:v>
                </c:pt>
                <c:pt idx="248">
                  <c:v>139.7274903249543</c:v>
                </c:pt>
                <c:pt idx="249">
                  <c:v>138.4633354902007</c:v>
                </c:pt>
                <c:pt idx="250">
                  <c:v>137.2152634197324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95AF-4B80-BD2A-FFD7AF0D6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99827440"/>
        <c:axId val="-1598407552"/>
      </c:scatterChart>
      <c:valAx>
        <c:axId val="-1599827440"/>
        <c:scaling>
          <c:orientation val="minMax"/>
          <c:max val="25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Stand age (years)</a:t>
                </a:r>
              </a:p>
            </c:rich>
          </c:tx>
          <c:layout>
            <c:manualLayout>
              <c:xMode val="edge"/>
              <c:yMode val="edge"/>
              <c:x val="0.435691649654904"/>
              <c:y val="0.92532471902550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1598407552"/>
        <c:crosses val="autoZero"/>
        <c:crossBetween val="midCat"/>
      </c:valAx>
      <c:valAx>
        <c:axId val="-1598407552"/>
        <c:scaling>
          <c:orientation val="minMax"/>
          <c:min val="0.0"/>
        </c:scaling>
        <c:delete val="0"/>
        <c:axPos val="l"/>
        <c:majorGridlines>
          <c:spPr>
            <a:ln w="3175">
              <a:solidFill>
                <a:srgbClr val="969696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Stand density (stems/ha)</a:t>
                </a:r>
              </a:p>
            </c:rich>
          </c:tx>
          <c:layout>
            <c:manualLayout>
              <c:xMode val="edge"/>
              <c:yMode val="edge"/>
              <c:x val="0.00964628213743813"/>
              <c:y val="0.15259741570765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1599827440"/>
        <c:crosses val="autoZero"/>
        <c:crossBetween val="midCat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78135679899916"/>
          <c:y val="0.123376741368867"/>
          <c:w val="0.165594904501672"/>
          <c:h val="0.224025842923481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25" b="0" i="0" u="none" strike="noStrike" baseline="0">
              <a:solidFill>
                <a:srgbClr val="000000"/>
              </a:solidFill>
              <a:latin typeface="Verdana"/>
              <a:ea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123595505618"/>
          <c:y val="0.0548387960540513"/>
          <c:w val="0.869983948635634"/>
          <c:h val="0.770968956289309"/>
        </c:manualLayout>
      </c:layout>
      <c:scatterChart>
        <c:scatterStyle val="smoothMarker"/>
        <c:varyColors val="0"/>
        <c:ser>
          <c:idx val="0"/>
          <c:order val="0"/>
          <c:tx>
            <c:v>sc_aw</c:v>
          </c:tx>
          <c:spPr>
            <a:ln w="25400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Output_Proj!$J$2:$J$252</c:f>
              <c:numCache>
                <c:formatCode>General</c:formatCode>
                <c:ptCount val="251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0.0560754642898784</c:v>
                </c:pt>
                <c:pt idx="20">
                  <c:v>0.0560836080330867</c:v>
                </c:pt>
                <c:pt idx="21">
                  <c:v>0.0561045585602239</c:v>
                </c:pt>
                <c:pt idx="22">
                  <c:v>0.0561396602421394</c:v>
                </c:pt>
                <c:pt idx="23">
                  <c:v>0.0561899227480301</c:v>
                </c:pt>
                <c:pt idx="24">
                  <c:v>0.0562561621766716</c:v>
                </c:pt>
                <c:pt idx="25">
                  <c:v>0.0563390652456666</c:v>
                </c:pt>
                <c:pt idx="26">
                  <c:v>0.0564392245114415</c:v>
                </c:pt>
                <c:pt idx="27">
                  <c:v>0.0565571599480213</c:v>
                </c:pt>
                <c:pt idx="28">
                  <c:v>0.0566933331809854</c:v>
                </c:pt>
                <c:pt idx="29">
                  <c:v>0.0568481573891965</c:v>
                </c:pt>
                <c:pt idx="30">
                  <c:v>0.0570220044753126</c:v>
                </c:pt>
                <c:pt idx="31">
                  <c:v>0.0572152104245271</c:v>
                </c:pt>
                <c:pt idx="32">
                  <c:v>0.0574280794121819</c:v>
                </c:pt>
                <c:pt idx="33">
                  <c:v>0.0576608870188856</c:v>
                </c:pt>
                <c:pt idx="34">
                  <c:v>0.0579138827917264</c:v>
                </c:pt>
                <c:pt idx="35">
                  <c:v>0.0557943879810847</c:v>
                </c:pt>
                <c:pt idx="36">
                  <c:v>0.0560636068997986</c:v>
                </c:pt>
                <c:pt idx="37">
                  <c:v>0.0563517487194445</c:v>
                </c:pt>
                <c:pt idx="38">
                  <c:v>0.0566589316916809</c:v>
                </c:pt>
                <c:pt idx="39">
                  <c:v>0.0569852548207896</c:v>
                </c:pt>
                <c:pt idx="40">
                  <c:v>0.0573307985409551</c:v>
                </c:pt>
                <c:pt idx="41">
                  <c:v>0.0576956253477829</c:v>
                </c:pt>
                <c:pt idx="42">
                  <c:v>0.0580797803656867</c:v>
                </c:pt>
                <c:pt idx="43">
                  <c:v>0.0584832918562398</c:v>
                </c:pt>
                <c:pt idx="44">
                  <c:v>0.0589061716762206</c:v>
                </c:pt>
                <c:pt idx="45">
                  <c:v>0.0593484156939111</c:v>
                </c:pt>
                <c:pt idx="46">
                  <c:v>0.0598100041712117</c:v>
                </c:pt>
                <c:pt idx="47">
                  <c:v>0.0602909021180491</c:v>
                </c:pt>
                <c:pt idx="48">
                  <c:v>0.060791059624556</c:v>
                </c:pt>
                <c:pt idx="49">
                  <c:v>0.0613104121756464</c:v>
                </c:pt>
                <c:pt idx="50">
                  <c:v>0.0618488809518817</c:v>
                </c:pt>
                <c:pt idx="51">
                  <c:v>0.0624063731199171</c:v>
                </c:pt>
                <c:pt idx="52">
                  <c:v>0.062982782115301</c:v>
                </c:pt>
                <c:pt idx="53">
                  <c:v>0.0635779879199695</c:v>
                </c:pt>
                <c:pt idx="54">
                  <c:v>0.0641918573364115</c:v>
                </c:pt>
                <c:pt idx="55">
                  <c:v>0.0648242442601682</c:v>
                </c:pt>
                <c:pt idx="56">
                  <c:v>0.0654749899520619</c:v>
                </c:pt>
                <c:pt idx="57">
                  <c:v>0.0661439233113225</c:v>
                </c:pt>
                <c:pt idx="58">
                  <c:v>0.0668308611505778</c:v>
                </c:pt>
                <c:pt idx="59">
                  <c:v>0.067535608473502</c:v>
                </c:pt>
                <c:pt idx="60">
                  <c:v>0.0682579587557673</c:v>
                </c:pt>
                <c:pt idx="61">
                  <c:v>0.0689976942298064</c:v>
                </c:pt>
                <c:pt idx="62">
                  <c:v>0.0697545861737816</c:v>
                </c:pt>
                <c:pt idx="63">
                  <c:v>0.0705283952050486</c:v>
                </c:pt>
                <c:pt idx="64">
                  <c:v>0.0713188715783134</c:v>
                </c:pt>
                <c:pt idx="65">
                  <c:v>0.0721257554885983</c:v>
                </c:pt>
                <c:pt idx="66">
                  <c:v>0.0729487773790591</c:v>
                </c:pt>
                <c:pt idx="67">
                  <c:v>0.0737876582536323</c:v>
                </c:pt>
                <c:pt idx="68">
                  <c:v>0.0746421099944312</c:v>
                </c:pt>
                <c:pt idx="69">
                  <c:v>0.0755118356837573</c:v>
                </c:pt>
                <c:pt idx="70">
                  <c:v>0.0763965299305509</c:v>
                </c:pt>
                <c:pt idx="71">
                  <c:v>0.0772958792010567</c:v>
                </c:pt>
                <c:pt idx="72">
                  <c:v>0.0782095621534505</c:v>
                </c:pt>
                <c:pt idx="73">
                  <c:v>0.0791372499761351</c:v>
                </c:pt>
                <c:pt idx="74">
                  <c:v>0.0800786067293879</c:v>
                </c:pt>
                <c:pt idx="75">
                  <c:v>0.0810332896900162</c:v>
                </c:pt>
                <c:pt idx="76">
                  <c:v>0.082000949698656</c:v>
                </c:pt>
                <c:pt idx="77">
                  <c:v>0.0829812315093281</c:v>
                </c:pt>
                <c:pt idx="78">
                  <c:v>0.0839737741408551</c:v>
                </c:pt>
                <c:pt idx="79">
                  <c:v>0.0849782112297242</c:v>
                </c:pt>
                <c:pt idx="80">
                  <c:v>0.085994171383974</c:v>
                </c:pt>
                <c:pt idx="81">
                  <c:v>0.0870212785376755</c:v>
                </c:pt>
                <c:pt idx="82">
                  <c:v>0.0880591523055686</c:v>
                </c:pt>
                <c:pt idx="83">
                  <c:v>0.0891074083374172</c:v>
                </c:pt>
                <c:pt idx="84">
                  <c:v>0.090165658671639</c:v>
                </c:pt>
                <c:pt idx="85">
                  <c:v>0.0912335120877712</c:v>
                </c:pt>
                <c:pt idx="86">
                  <c:v>0.0923105744573327</c:v>
                </c:pt>
                <c:pt idx="87">
                  <c:v>0.0933964490926481</c:v>
                </c:pt>
                <c:pt idx="88">
                  <c:v>0.0944907370932061</c:v>
                </c:pt>
                <c:pt idx="89">
                  <c:v>0.095593037689129</c:v>
                </c:pt>
                <c:pt idx="90">
                  <c:v>0.0967029485813398</c:v>
                </c:pt>
                <c:pt idx="91">
                  <c:v>0.0978200662780254</c:v>
                </c:pt>
                <c:pt idx="92">
                  <c:v>0.0989439864270005</c:v>
                </c:pt>
                <c:pt idx="93">
                  <c:v>0.100074304143594</c:v>
                </c:pt>
                <c:pt idx="94">
                  <c:v>0.101210614333688</c:v>
                </c:pt>
                <c:pt idx="95">
                  <c:v>0.102352512011558</c:v>
                </c:pt>
                <c:pt idx="96">
                  <c:v>0.103499592612172</c:v>
                </c:pt>
                <c:pt idx="97">
                  <c:v>0.104651452297631</c:v>
                </c:pt>
                <c:pt idx="98">
                  <c:v>0.105807688257435</c:v>
                </c:pt>
                <c:pt idx="99">
                  <c:v>0.106967899002291</c:v>
                </c:pt>
                <c:pt idx="100">
                  <c:v>0.108131684651184</c:v>
                </c:pt>
                <c:pt idx="101">
                  <c:v>0.109298647211463</c:v>
                </c:pt>
                <c:pt idx="102">
                  <c:v>0.110468390851692</c:v>
                </c:pt>
                <c:pt idx="103">
                  <c:v>0.111640522167051</c:v>
                </c:pt>
                <c:pt idx="104">
                  <c:v>0.112814650437094</c:v>
                </c:pt>
                <c:pt idx="105">
                  <c:v>0.113990387875663</c:v>
                </c:pt>
                <c:pt idx="106">
                  <c:v>0.115167349872806</c:v>
                </c:pt>
                <c:pt idx="107">
                  <c:v>0.116345155228544</c:v>
                </c:pt>
                <c:pt idx="108">
                  <c:v>0.117523426378366</c:v>
                </c:pt>
                <c:pt idx="109">
                  <c:v>0.118701789610332</c:v>
                </c:pt>
                <c:pt idx="110">
                  <c:v>0.119879875273696</c:v>
                </c:pt>
                <c:pt idx="111">
                  <c:v>0.121057317978972</c:v>
                </c:pt>
                <c:pt idx="112">
                  <c:v>0.122233756789392</c:v>
                </c:pt>
                <c:pt idx="113">
                  <c:v>0.123408835403692</c:v>
                </c:pt>
                <c:pt idx="114">
                  <c:v>0.124582202330237</c:v>
                </c:pt>
                <c:pt idx="115">
                  <c:v>0.125753511052436</c:v>
                </c:pt>
                <c:pt idx="116">
                  <c:v>0.126922420185487</c:v>
                </c:pt>
                <c:pt idx="117">
                  <c:v>0.128088593624453</c:v>
                </c:pt>
                <c:pt idx="118">
                  <c:v>0.129251700683715</c:v>
                </c:pt>
                <c:pt idx="119">
                  <c:v>0.130411416227844</c:v>
                </c:pt>
                <c:pt idx="120">
                  <c:v>0.131567420793968</c:v>
                </c:pt>
                <c:pt idx="121">
                  <c:v>0.132719400705696</c:v>
                </c:pt>
                <c:pt idx="122">
                  <c:v>0.133867048178696</c:v>
                </c:pt>
                <c:pt idx="123">
                  <c:v>0.135010061418028</c:v>
                </c:pt>
                <c:pt idx="124">
                  <c:v>0.136148144707336</c:v>
                </c:pt>
                <c:pt idx="125">
                  <c:v>0.137281008490027</c:v>
                </c:pt>
                <c:pt idx="126">
                  <c:v>0.138408369442563</c:v>
                </c:pt>
                <c:pt idx="127">
                  <c:v>0.139529950540012</c:v>
                </c:pt>
                <c:pt idx="128">
                  <c:v>0.140645481113995</c:v>
                </c:pt>
                <c:pt idx="129">
                  <c:v>0.141754696903205</c:v>
                </c:pt>
                <c:pt idx="130">
                  <c:v>0.142857340096629</c:v>
                </c:pt>
                <c:pt idx="131">
                  <c:v>0.143953159369685</c:v>
                </c:pt>
                <c:pt idx="132">
                  <c:v>0.145041909913407</c:v>
                </c:pt>
                <c:pt idx="133">
                  <c:v>0.146123353456887</c:v>
                </c:pt>
                <c:pt idx="134">
                  <c:v>0.14719725828315</c:v>
                </c:pt>
                <c:pt idx="135">
                  <c:v>0.148263399238651</c:v>
                </c:pt>
                <c:pt idx="136">
                  <c:v>0.149321557736583</c:v>
                </c:pt>
                <c:pt idx="137">
                  <c:v>0.150371521754203</c:v>
                </c:pt>
                <c:pt idx="138">
                  <c:v>0.151413085824363</c:v>
                </c:pt>
                <c:pt idx="139">
                  <c:v>0.15244605102145</c:v>
                </c:pt>
                <c:pt idx="140">
                  <c:v>0.153470224941941</c:v>
                </c:pt>
                <c:pt idx="141">
                  <c:v>0.154485421679767</c:v>
                </c:pt>
                <c:pt idx="142">
                  <c:v>0.155491461796695</c:v>
                </c:pt>
                <c:pt idx="143">
                  <c:v>0.156488172287933</c:v>
                </c:pt>
                <c:pt idx="144">
                  <c:v>0.157475386543148</c:v>
                </c:pt>
                <c:pt idx="145">
                  <c:v>0.158452944303119</c:v>
                </c:pt>
                <c:pt idx="146">
                  <c:v>0.159420691612208</c:v>
                </c:pt>
                <c:pt idx="147">
                  <c:v>0.16037848076685</c:v>
                </c:pt>
                <c:pt idx="148">
                  <c:v>0.16132617026028</c:v>
                </c:pt>
                <c:pt idx="149">
                  <c:v>0.162263624723658</c:v>
                </c:pt>
                <c:pt idx="150">
                  <c:v>0.163190714863818</c:v>
                </c:pt>
                <c:pt idx="151">
                  <c:v>0.164107317397807</c:v>
                </c:pt>
                <c:pt idx="152">
                  <c:v>0.165013314984416</c:v>
                </c:pt>
                <c:pt idx="153">
                  <c:v>0.165908596152883</c:v>
                </c:pt>
                <c:pt idx="154">
                  <c:v>0.166793055228939</c:v>
                </c:pt>
                <c:pt idx="155">
                  <c:v>0.167666592258398</c:v>
                </c:pt>
                <c:pt idx="156">
                  <c:v>0.168529112928433</c:v>
                </c:pt>
                <c:pt idx="157">
                  <c:v>0.169380528486737</c:v>
                </c:pt>
                <c:pt idx="158">
                  <c:v>0.170220755658713</c:v>
                </c:pt>
                <c:pt idx="159">
                  <c:v>0.171049716562869</c:v>
                </c:pt>
                <c:pt idx="160">
                  <c:v>0.171867338624567</c:v>
                </c:pt>
                <c:pt idx="161">
                  <c:v>0.172673554488277</c:v>
                </c:pt>
                <c:pt idx="162">
                  <c:v>0.173468301928497</c:v>
                </c:pt>
                <c:pt idx="163">
                  <c:v>0.174251523759465</c:v>
                </c:pt>
                <c:pt idx="164">
                  <c:v>0.175023167743823</c:v>
                </c:pt>
                <c:pt idx="165">
                  <c:v>0.175783186500344</c:v>
                </c:pt>
                <c:pt idx="166">
                  <c:v>0.176531537410879</c:v>
                </c:pt>
                <c:pt idx="167">
                  <c:v>0.177268182526624</c:v>
                </c:pt>
                <c:pt idx="168">
                  <c:v>0.177993088473849</c:v>
                </c:pt>
                <c:pt idx="169">
                  <c:v>0.178706226359195</c:v>
                </c:pt>
                <c:pt idx="170">
                  <c:v>0.179407571674649</c:v>
                </c:pt>
                <c:pt idx="171">
                  <c:v>0.180097104202317</c:v>
                </c:pt>
                <c:pt idx="172">
                  <c:v>0.180774807919083</c:v>
                </c:pt>
                <c:pt idx="173">
                  <c:v>0.181440670901261</c:v>
                </c:pt>
                <c:pt idx="174">
                  <c:v>0.18209468522934</c:v>
                </c:pt>
                <c:pt idx="175">
                  <c:v>0.182736846892898</c:v>
                </c:pt>
                <c:pt idx="176">
                  <c:v>0.183367155695778</c:v>
                </c:pt>
                <c:pt idx="177">
                  <c:v>0.183985615161616</c:v>
                </c:pt>
                <c:pt idx="178">
                  <c:v>0.18459223243978</c:v>
                </c:pt>
                <c:pt idx="179">
                  <c:v>0.185187018211813</c:v>
                </c:pt>
                <c:pt idx="180">
                  <c:v>0.185769986598434</c:v>
                </c:pt>
                <c:pt idx="181">
                  <c:v>0.186341155067174</c:v>
                </c:pt>
                <c:pt idx="182">
                  <c:v>0.1869005443407</c:v>
                </c:pt>
                <c:pt idx="183">
                  <c:v>0.187448178305895</c:v>
                </c:pt>
                <c:pt idx="184">
                  <c:v>0.187984083923739</c:v>
                </c:pt>
                <c:pt idx="185">
                  <c:v>0.188508291140048</c:v>
                </c:pt>
                <c:pt idx="186">
                  <c:v>0.189020832797116</c:v>
                </c:pt>
                <c:pt idx="187">
                  <c:v>0.189521744546311</c:v>
                </c:pt>
                <c:pt idx="188">
                  <c:v>0.190011064761658</c:v>
                </c:pt>
                <c:pt idx="189">
                  <c:v>0.190488834454448</c:v>
                </c:pt>
                <c:pt idx="190">
                  <c:v>0.190955097188919</c:v>
                </c:pt>
                <c:pt idx="191">
                  <c:v>0.191409898999026</c:v>
                </c:pt>
                <c:pt idx="192">
                  <c:v>0.191853288306344</c:v>
                </c:pt>
                <c:pt idx="193">
                  <c:v>0.19228531583912</c:v>
                </c:pt>
                <c:pt idx="194">
                  <c:v>0.192706034552503</c:v>
                </c:pt>
                <c:pt idx="195">
                  <c:v>0.19311549954998</c:v>
                </c:pt>
                <c:pt idx="196">
                  <c:v>0.193513768006024</c:v>
                </c:pt>
                <c:pt idx="197">
                  <c:v>0.193900899089983</c:v>
                </c:pt>
                <c:pt idx="198">
                  <c:v>0.194276953891222</c:v>
                </c:pt>
                <c:pt idx="199">
                  <c:v>0.194641995345525</c:v>
                </c:pt>
                <c:pt idx="200">
                  <c:v>0.194996088162779</c:v>
                </c:pt>
                <c:pt idx="201">
                  <c:v>0.195339298755941</c:v>
                </c:pt>
                <c:pt idx="202">
                  <c:v>0.195671695171297</c:v>
                </c:pt>
                <c:pt idx="203">
                  <c:v>0.195993347020018</c:v>
                </c:pt>
                <c:pt idx="204">
                  <c:v>0.196304325411019</c:v>
                </c:pt>
                <c:pt idx="205">
                  <c:v>0.196604702885123</c:v>
                </c:pt>
                <c:pt idx="206">
                  <c:v>0.196894553350532</c:v>
                </c:pt>
                <c:pt idx="207">
                  <c:v>0.197173952019595</c:v>
                </c:pt>
                <c:pt idx="208">
                  <c:v>0.197442975346884</c:v>
                </c:pt>
                <c:pt idx="209">
                  <c:v>0.19770170096857</c:v>
                </c:pt>
                <c:pt idx="210">
                  <c:v>0.197950207643091</c:v>
                </c:pt>
                <c:pt idx="211">
                  <c:v>0.19818857519311</c:v>
                </c:pt>
                <c:pt idx="212">
                  <c:v>0.198416884448754</c:v>
                </c:pt>
                <c:pt idx="213">
                  <c:v>0.198635217192133</c:v>
                </c:pt>
                <c:pt idx="214">
                  <c:v>0.198843656103118</c:v>
                </c:pt>
                <c:pt idx="215">
                  <c:v>0.199042284706383</c:v>
                </c:pt>
                <c:pt idx="216">
                  <c:v>0.199231187319687</c:v>
                </c:pt>
                <c:pt idx="217">
                  <c:v>0.199410449003402</c:v>
                </c:pt>
                <c:pt idx="218">
                  <c:v>0.19958015551125</c:v>
                </c:pt>
                <c:pt idx="219">
                  <c:v>0.199740393242267</c:v>
                </c:pt>
                <c:pt idx="220">
                  <c:v>0.199891249193957</c:v>
                </c:pt>
                <c:pt idx="221">
                  <c:v>0.200032810916633</c:v>
                </c:pt>
                <c:pt idx="222">
                  <c:v>0.200165166468929</c:v>
                </c:pt>
                <c:pt idx="223">
                  <c:v>0.200288404374472</c:v>
                </c:pt>
                <c:pt idx="224">
                  <c:v>0.200402613579694</c:v>
                </c:pt>
                <c:pt idx="225">
                  <c:v>0.200507883412766</c:v>
                </c:pt>
                <c:pt idx="226">
                  <c:v>0.200604303543653</c:v>
                </c:pt>
                <c:pt idx="227">
                  <c:v>0.200691963945257</c:v>
                </c:pt>
                <c:pt idx="228">
                  <c:v>0.200770954855641</c:v>
                </c:pt>
                <c:pt idx="229">
                  <c:v>0.200841366741315</c:v>
                </c:pt>
                <c:pt idx="230">
                  <c:v>0.200903290261571</c:v>
                </c:pt>
                <c:pt idx="231">
                  <c:v>0.200956816233843</c:v>
                </c:pt>
                <c:pt idx="232">
                  <c:v>0.201002035600083</c:v>
                </c:pt>
                <c:pt idx="233">
                  <c:v>0.201039039394134</c:v>
                </c:pt>
                <c:pt idx="234">
                  <c:v>0.201067918710072</c:v>
                </c:pt>
                <c:pt idx="235">
                  <c:v>0.201088764671522</c:v>
                </c:pt>
                <c:pt idx="236">
                  <c:v>0.201101668401905</c:v>
                </c:pt>
                <c:pt idx="237">
                  <c:v>0.201106720995626</c:v>
                </c:pt>
                <c:pt idx="238">
                  <c:v>0.201104013490156</c:v>
                </c:pt>
                <c:pt idx="239">
                  <c:v>0.201093636839017</c:v>
                </c:pt>
                <c:pt idx="240">
                  <c:v>0.201075681885638</c:v>
                </c:pt>
                <c:pt idx="241">
                  <c:v>0.201050239338068</c:v>
                </c:pt>
                <c:pt idx="242">
                  <c:v>0.201017399744532</c:v>
                </c:pt>
                <c:pt idx="243">
                  <c:v>0.200977253469808</c:v>
                </c:pt>
                <c:pt idx="244">
                  <c:v>0.200929890672414</c:v>
                </c:pt>
                <c:pt idx="245">
                  <c:v>0.200875401282581</c:v>
                </c:pt>
                <c:pt idx="246">
                  <c:v>0.200813874981002</c:v>
                </c:pt>
                <c:pt idx="247">
                  <c:v>0.20074540117834</c:v>
                </c:pt>
                <c:pt idx="248">
                  <c:v>0.200670068995467</c:v>
                </c:pt>
                <c:pt idx="249">
                  <c:v>0.20058796724444</c:v>
                </c:pt>
                <c:pt idx="250">
                  <c:v>0.200499184410176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CB4B-4340-A1BC-8783B6530C76}"/>
            </c:ext>
          </c:extLst>
        </c:ser>
        <c:ser>
          <c:idx val="1"/>
          <c:order val="1"/>
          <c:tx>
            <c:v>sc_sb</c:v>
          </c:tx>
          <c:spPr>
            <a:ln w="25400">
              <a:solidFill>
                <a:srgbClr val="FF99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Output_Proj!$S$2:$S$252</c:f>
              <c:numCache>
                <c:formatCode>General</c:formatCode>
                <c:ptCount val="251"/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CB4B-4340-A1BC-8783B6530C76}"/>
            </c:ext>
          </c:extLst>
        </c:ser>
        <c:ser>
          <c:idx val="2"/>
          <c:order val="2"/>
          <c:tx>
            <c:v>sc_sw</c:v>
          </c:tx>
          <c:spPr>
            <a:ln w="25400">
              <a:solidFill>
                <a:srgbClr val="99CC00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Output_Proj!$AB$2:$AB$252</c:f>
              <c:numCache>
                <c:formatCode>General</c:formatCode>
                <c:ptCount val="251"/>
                <c:pt idx="35">
                  <c:v>0.0411241740125852</c:v>
                </c:pt>
                <c:pt idx="36">
                  <c:v>0.0413416122579702</c:v>
                </c:pt>
                <c:pt idx="37">
                  <c:v>0.0415740916010572</c:v>
                </c:pt>
                <c:pt idx="38">
                  <c:v>0.0418217644542002</c:v>
                </c:pt>
                <c:pt idx="39">
                  <c:v>0.0420847678955395</c:v>
                </c:pt>
                <c:pt idx="40">
                  <c:v>0.0423632259608798</c:v>
                </c:pt>
                <c:pt idx="41">
                  <c:v>0.0426572508535675</c:v>
                </c:pt>
                <c:pt idx="42">
                  <c:v>0.0429669437566697</c:v>
                </c:pt>
                <c:pt idx="43">
                  <c:v>0.0432923954484868</c:v>
                </c:pt>
                <c:pt idx="44">
                  <c:v>0.0436336868019516</c:v>
                </c:pt>
                <c:pt idx="45">
                  <c:v>0.0439908892072295</c:v>
                </c:pt>
                <c:pt idx="46">
                  <c:v>0.04436406493959</c:v>
                </c:pt>
                <c:pt idx="47">
                  <c:v>0.0447532674863055</c:v>
                </c:pt>
                <c:pt idx="48">
                  <c:v>0.0451585418418328</c:v>
                </c:pt>
                <c:pt idx="49">
                  <c:v>0.0455799247778827</c:v>
                </c:pt>
                <c:pt idx="50">
                  <c:v>0.0460174450932976</c:v>
                </c:pt>
                <c:pt idx="51">
                  <c:v>0.0464711238475197</c:v>
                </c:pt>
                <c:pt idx="52">
                  <c:v>0.0469409745806316</c:v>
                </c:pt>
                <c:pt idx="53">
                  <c:v>0.0474270035223627</c:v>
                </c:pt>
                <c:pt idx="54">
                  <c:v>0.0479292097920046</c:v>
                </c:pt>
                <c:pt idx="55">
                  <c:v>0.0484475855908365</c:v>
                </c:pt>
                <c:pt idx="56">
                  <c:v>0.0489821163883804</c:v>
                </c:pt>
                <c:pt idx="57">
                  <c:v>0.0495327811035872</c:v>
                </c:pt>
                <c:pt idx="58">
                  <c:v>0.0500995522818689</c:v>
                </c:pt>
                <c:pt idx="59">
                  <c:v>0.0506823962687426</c:v>
                </c:pt>
                <c:pt idx="60">
                  <c:v>0.0512812733807225</c:v>
                </c:pt>
                <c:pt idx="61">
                  <c:v>0.0518961380739905</c:v>
                </c:pt>
                <c:pt idx="62">
                  <c:v>0.052526939111283</c:v>
                </c:pt>
                <c:pt idx="63">
                  <c:v>0.0531736197273516</c:v>
                </c:pt>
                <c:pt idx="64">
                  <c:v>0.0538361177932908</c:v>
                </c:pt>
                <c:pt idx="65">
                  <c:v>0.0545143659799621</c:v>
                </c:pt>
                <c:pt idx="66">
                  <c:v>0.0552082919206968</c:v>
                </c:pt>
                <c:pt idx="67">
                  <c:v>0.0559178183734132</c:v>
                </c:pt>
                <c:pt idx="68">
                  <c:v>0.0566428633822436</c:v>
                </c:pt>
                <c:pt idx="69">
                  <c:v>0.0573833404387357</c:v>
                </c:pt>
                <c:pt idx="70">
                  <c:v>0.0581391586426585</c:v>
                </c:pt>
                <c:pt idx="71">
                  <c:v>0.058910222862421</c:v>
                </c:pt>
                <c:pt idx="72">
                  <c:v>0.0596964338950856</c:v>
                </c:pt>
                <c:pt idx="73">
                  <c:v>0.0604976886259396</c:v>
                </c:pt>
                <c:pt idx="74">
                  <c:v>0.0613138801875712</c:v>
                </c:pt>
                <c:pt idx="75">
                  <c:v>0.0621448981183804</c:v>
                </c:pt>
                <c:pt idx="76">
                  <c:v>0.0629906285204423</c:v>
                </c:pt>
                <c:pt idx="77">
                  <c:v>0.0638509542166305</c:v>
                </c:pt>
                <c:pt idx="78">
                  <c:v>0.0647257549068976</c:v>
                </c:pt>
                <c:pt idx="79">
                  <c:v>0.0656149073236033</c:v>
                </c:pt>
                <c:pt idx="80">
                  <c:v>0.0665182853857733</c:v>
                </c:pt>
                <c:pt idx="81">
                  <c:v>0.0674357603521695</c:v>
                </c:pt>
                <c:pt idx="82">
                  <c:v>0.0683672009730454</c:v>
                </c:pt>
                <c:pt idx="83">
                  <c:v>0.0693124736404607</c:v>
                </c:pt>
                <c:pt idx="84">
                  <c:v>0.0702714425370263</c:v>
                </c:pt>
                <c:pt idx="85">
                  <c:v>0.071243969782952</c:v>
                </c:pt>
                <c:pt idx="86">
                  <c:v>0.0722299155812665</c:v>
                </c:pt>
                <c:pt idx="87">
                  <c:v>0.0732291383610844</c:v>
                </c:pt>
                <c:pt idx="88">
                  <c:v>0.0742414949187941</c:v>
                </c:pt>
                <c:pt idx="89">
                  <c:v>0.0752668405570448</c:v>
                </c:pt>
                <c:pt idx="90">
                  <c:v>0.0763050292214116</c:v>
                </c:pt>
                <c:pt idx="91">
                  <c:v>0.0773559136346261</c:v>
                </c:pt>
                <c:pt idx="92">
                  <c:v>0.0784193454282576</c:v>
                </c:pt>
                <c:pt idx="93">
                  <c:v>0.0794951752717423</c:v>
                </c:pt>
                <c:pt idx="94">
                  <c:v>0.080583252998656</c:v>
                </c:pt>
                <c:pt idx="95">
                  <c:v>0.0816834277301367</c:v>
                </c:pt>
                <c:pt idx="96">
                  <c:v>0.0827955479953655</c:v>
                </c:pt>
                <c:pt idx="97">
                  <c:v>0.0839194618490229</c:v>
                </c:pt>
                <c:pt idx="98">
                  <c:v>0.0850550169856428</c:v>
                </c:pt>
                <c:pt idx="99">
                  <c:v>0.0862020608507919</c:v>
                </c:pt>
                <c:pt idx="100">
                  <c:v>0.0873604407490115</c:v>
                </c:pt>
                <c:pt idx="101">
                  <c:v>0.0885300039484619</c:v>
                </c:pt>
                <c:pt idx="102">
                  <c:v>0.0897105977822207</c:v>
                </c:pt>
                <c:pt idx="103">
                  <c:v>0.0909020697461877</c:v>
                </c:pt>
                <c:pt idx="104">
                  <c:v>0.0921042675935619</c:v>
                </c:pt>
                <c:pt idx="105">
                  <c:v>0.0933170394258575</c:v>
                </c:pt>
                <c:pt idx="106">
                  <c:v>0.0945402337804365</c:v>
                </c:pt>
                <c:pt idx="107">
                  <c:v>0.0957736997145402</c:v>
                </c:pt>
                <c:pt idx="108">
                  <c:v>0.0970172868858083</c:v>
                </c:pt>
                <c:pt idx="109">
                  <c:v>0.0982708456292826</c:v>
                </c:pt>
                <c:pt idx="110">
                  <c:v>0.0995342270308967</c:v>
                </c:pt>
                <c:pt idx="111">
                  <c:v>0.100807282997459</c:v>
                </c:pt>
                <c:pt idx="112">
                  <c:v>0.102089866323148</c:v>
                </c:pt>
                <c:pt idx="113">
                  <c:v>0.10338183075253</c:v>
                </c:pt>
                <c:pt idx="114">
                  <c:v>0.104683031040138</c:v>
                </c:pt>
                <c:pt idx="115">
                  <c:v>0.105993323006631</c:v>
                </c:pt>
                <c:pt idx="116">
                  <c:v>0.107312563591581</c:v>
                </c:pt>
                <c:pt idx="117">
                  <c:v>0.108640610902915</c:v>
                </c:pt>
                <c:pt idx="118">
                  <c:v>0.109977324263073</c:v>
                </c:pt>
                <c:pt idx="119">
                  <c:v>0.111322564251921</c:v>
                </c:pt>
                <c:pt idx="120">
                  <c:v>0.112676192746478</c:v>
                </c:pt>
                <c:pt idx="121">
                  <c:v>0.114038072957517</c:v>
                </c:pt>
                <c:pt idx="122">
                  <c:v>0.115408069463094</c:v>
                </c:pt>
                <c:pt idx="123">
                  <c:v>0.116786048239086</c:v>
                </c:pt>
                <c:pt idx="124">
                  <c:v>0.118171876686783</c:v>
                </c:pt>
                <c:pt idx="125">
                  <c:v>0.11956542365763</c:v>
                </c:pt>
                <c:pt idx="126">
                  <c:v>0.120966559475178</c:v>
                </c:pt>
                <c:pt idx="127">
                  <c:v>0.122375155954318</c:v>
                </c:pt>
                <c:pt idx="128">
                  <c:v>0.123791086417893</c:v>
                </c:pt>
                <c:pt idx="129">
                  <c:v>0.125214225710746</c:v>
                </c:pt>
                <c:pt idx="130">
                  <c:v>0.126644450211302</c:v>
                </c:pt>
                <c:pt idx="131">
                  <c:v>0.128081637840763</c:v>
                </c:pt>
                <c:pt idx="132">
                  <c:v>0.129525668069994</c:v>
                </c:pt>
                <c:pt idx="133">
                  <c:v>0.130976421924192</c:v>
                </c:pt>
                <c:pt idx="134">
                  <c:v>0.132433781985424</c:v>
                </c:pt>
                <c:pt idx="135">
                  <c:v>0.133897632393106</c:v>
                </c:pt>
                <c:pt idx="136">
                  <c:v>0.135367858842538</c:v>
                </c:pt>
                <c:pt idx="137">
                  <c:v>0.136844348581545</c:v>
                </c:pt>
                <c:pt idx="138">
                  <c:v>0.138326990405339</c:v>
                </c:pt>
                <c:pt idx="139">
                  <c:v>0.139815674649677</c:v>
                </c:pt>
                <c:pt idx="140">
                  <c:v>0.141310293182394</c:v>
                </c:pt>
                <c:pt idx="141">
                  <c:v>0.142810739393408</c:v>
                </c:pt>
                <c:pt idx="142">
                  <c:v>0.144316908183273</c:v>
                </c:pt>
                <c:pt idx="143">
                  <c:v>0.145828695950362</c:v>
                </c:pt>
                <c:pt idx="144">
                  <c:v>0.147346000576764</c:v>
                </c:pt>
                <c:pt idx="145">
                  <c:v>0.148868721412979</c:v>
                </c:pt>
                <c:pt idx="146">
                  <c:v>0.150396759261482</c:v>
                </c:pt>
                <c:pt idx="147">
                  <c:v>0.15193001635924</c:v>
                </c:pt>
                <c:pt idx="148">
                  <c:v>0.153468396359255</c:v>
                </c:pt>
                <c:pt idx="149">
                  <c:v>0.155011804311209</c:v>
                </c:pt>
                <c:pt idx="150">
                  <c:v>0.156560146641283</c:v>
                </c:pt>
                <c:pt idx="151">
                  <c:v>0.158113331131217</c:v>
                </c:pt>
                <c:pt idx="152">
                  <c:v>0.159671266896692</c:v>
                </c:pt>
                <c:pt idx="153">
                  <c:v>0.161233864365084</c:v>
                </c:pt>
                <c:pt idx="154">
                  <c:v>0.162801035252671</c:v>
                </c:pt>
                <c:pt idx="155">
                  <c:v>0.164372692541345</c:v>
                </c:pt>
                <c:pt idx="156">
                  <c:v>0.165948750454896</c:v>
                </c:pt>
                <c:pt idx="157">
                  <c:v>0.167529124434927</c:v>
                </c:pt>
                <c:pt idx="158">
                  <c:v>0.169113731116451</c:v>
                </c:pt>
                <c:pt idx="159">
                  <c:v>0.170702488303235</c:v>
                </c:pt>
                <c:pt idx="160">
                  <c:v>0.172295314942935</c:v>
                </c:pt>
                <c:pt idx="161">
                  <c:v>0.173892131102072</c:v>
                </c:pt>
                <c:pt idx="162">
                  <c:v>0.175492857940912</c:v>
                </c:pt>
                <c:pt idx="163">
                  <c:v>0.177097417688275</c:v>
                </c:pt>
                <c:pt idx="164">
                  <c:v>0.178705733616331</c:v>
                </c:pt>
                <c:pt idx="165">
                  <c:v>0.180317730015427</c:v>
                </c:pt>
                <c:pt idx="166">
                  <c:v>0.181933332168974</c:v>
                </c:pt>
                <c:pt idx="167">
                  <c:v>0.183552466328444</c:v>
                </c:pt>
                <c:pt idx="168">
                  <c:v>0.185175059688503</c:v>
                </c:pt>
                <c:pt idx="169">
                  <c:v>0.186801040362324</c:v>
                </c:pt>
                <c:pt idx="170">
                  <c:v>0.188430337357104</c:v>
                </c:pt>
                <c:pt idx="171">
                  <c:v>0.190062880549819</c:v>
                </c:pt>
                <c:pt idx="172">
                  <c:v>0.191698600663243</c:v>
                </c:pt>
                <c:pt idx="173">
                  <c:v>0.193337429242268</c:v>
                </c:pt>
                <c:pt idx="174">
                  <c:v>0.194979298630529</c:v>
                </c:pt>
                <c:pt idx="175">
                  <c:v>0.196624141947382</c:v>
                </c:pt>
                <c:pt idx="176">
                  <c:v>0.19827189306523</c:v>
                </c:pt>
                <c:pt idx="177">
                  <c:v>0.199922486587247</c:v>
                </c:pt>
                <c:pt idx="178">
                  <c:v>0.201575857825487</c:v>
                </c:pt>
                <c:pt idx="179">
                  <c:v>0.203231942779417</c:v>
                </c:pt>
                <c:pt idx="180">
                  <c:v>0.204890678114878</c:v>
                </c:pt>
                <c:pt idx="181">
                  <c:v>0.206552001143497</c:v>
                </c:pt>
                <c:pt idx="182">
                  <c:v>0.208215849802544</c:v>
                </c:pt>
                <c:pt idx="183">
                  <c:v>0.209882162635267</c:v>
                </c:pt>
                <c:pt idx="184">
                  <c:v>0.211550878771705</c:v>
                </c:pt>
                <c:pt idx="185">
                  <c:v>0.213221937909973</c:v>
                </c:pt>
                <c:pt idx="186">
                  <c:v>0.214895280298057</c:v>
                </c:pt>
                <c:pt idx="187">
                  <c:v>0.216570846716095</c:v>
                </c:pt>
                <c:pt idx="188">
                  <c:v>0.218248578459164</c:v>
                </c:pt>
                <c:pt idx="189">
                  <c:v>0.219928417320576</c:v>
                </c:pt>
                <c:pt idx="190">
                  <c:v>0.221610305575679</c:v>
                </c:pt>
                <c:pt idx="191">
                  <c:v>0.223294185966176</c:v>
                </c:pt>
                <c:pt idx="192">
                  <c:v>0.224980001684943</c:v>
                </c:pt>
                <c:pt idx="193">
                  <c:v>0.226667696361373</c:v>
                </c:pt>
                <c:pt idx="194">
                  <c:v>0.228357214047223</c:v>
                </c:pt>
                <c:pt idx="195">
                  <c:v>0.230048499202966</c:v>
                </c:pt>
                <c:pt idx="196">
                  <c:v>0.231741496684659</c:v>
                </c:pt>
                <c:pt idx="197">
                  <c:v>0.233436151731304</c:v>
                </c:pt>
                <c:pt idx="198">
                  <c:v>0.235132409952719</c:v>
                </c:pt>
                <c:pt idx="199">
                  <c:v>0.236830217317894</c:v>
                </c:pt>
                <c:pt idx="200">
                  <c:v>0.23852952014384</c:v>
                </c:pt>
                <c:pt idx="201">
                  <c:v>0.240230265084926</c:v>
                </c:pt>
                <c:pt idx="202">
                  <c:v>0.241932399122692</c:v>
                </c:pt>
                <c:pt idx="203">
                  <c:v>0.243635869556129</c:v>
                </c:pt>
                <c:pt idx="204">
                  <c:v>0.245340623992429</c:v>
                </c:pt>
                <c:pt idx="205">
                  <c:v>0.247046610338192</c:v>
                </c:pt>
                <c:pt idx="206">
                  <c:v>0.248753776791083</c:v>
                </c:pt>
                <c:pt idx="207">
                  <c:v>0.250462071831922</c:v>
                </c:pt>
                <c:pt idx="208">
                  <c:v>0.252171444217222</c:v>
                </c:pt>
                <c:pt idx="209">
                  <c:v>0.25388184297214</c:v>
                </c:pt>
                <c:pt idx="210">
                  <c:v>0.255593217383846</c:v>
                </c:pt>
                <c:pt idx="211">
                  <c:v>0.257305516995304</c:v>
                </c:pt>
                <c:pt idx="212">
                  <c:v>0.25901869159944</c:v>
                </c:pt>
                <c:pt idx="213">
                  <c:v>0.26073269123371</c:v>
                </c:pt>
                <c:pt idx="214">
                  <c:v>0.262447466175036</c:v>
                </c:pt>
                <c:pt idx="215">
                  <c:v>0.264162966935116</c:v>
                </c:pt>
                <c:pt idx="216">
                  <c:v>0.26587914425609</c:v>
                </c:pt>
                <c:pt idx="217">
                  <c:v>0.267595949106558</c:v>
                </c:pt>
                <c:pt idx="218">
                  <c:v>0.269313332677933</c:v>
                </c:pt>
                <c:pt idx="219">
                  <c:v>0.271031246381127</c:v>
                </c:pt>
                <c:pt idx="220">
                  <c:v>0.272749641843546</c:v>
                </c:pt>
                <c:pt idx="221">
                  <c:v>0.274468470906412</c:v>
                </c:pt>
                <c:pt idx="222">
                  <c:v>0.276187685622364</c:v>
                </c:pt>
                <c:pt idx="223">
                  <c:v>0.277907238253357</c:v>
                </c:pt>
                <c:pt idx="224">
                  <c:v>0.279627081268845</c:v>
                </c:pt>
                <c:pt idx="225">
                  <c:v>0.28134716734422</c:v>
                </c:pt>
                <c:pt idx="226">
                  <c:v>0.28306744935952</c:v>
                </c:pt>
                <c:pt idx="227">
                  <c:v>0.284787880398382</c:v>
                </c:pt>
                <c:pt idx="228">
                  <c:v>0.286508413747235</c:v>
                </c:pt>
                <c:pt idx="229">
                  <c:v>0.288229002894724</c:v>
                </c:pt>
                <c:pt idx="230">
                  <c:v>0.289949601531354</c:v>
                </c:pt>
                <c:pt idx="231">
                  <c:v>0.291670163549339</c:v>
                </c:pt>
                <c:pt idx="232">
                  <c:v>0.293390643042668</c:v>
                </c:pt>
                <c:pt idx="233">
                  <c:v>0.295110994307342</c:v>
                </c:pt>
                <c:pt idx="234">
                  <c:v>0.296831171841816</c:v>
                </c:pt>
                <c:pt idx="235">
                  <c:v>0.298551130347599</c:v>
                </c:pt>
                <c:pt idx="236">
                  <c:v>0.300270824730031</c:v>
                </c:pt>
                <c:pt idx="237">
                  <c:v>0.30199021009921</c:v>
                </c:pt>
                <c:pt idx="238">
                  <c:v>0.303709241771072</c:v>
                </c:pt>
                <c:pt idx="239">
                  <c:v>0.305427875268611</c:v>
                </c:pt>
                <c:pt idx="240">
                  <c:v>0.307146066323234</c:v>
                </c:pt>
                <c:pt idx="241">
                  <c:v>0.308863770876232</c:v>
                </c:pt>
                <c:pt idx="242">
                  <c:v>0.310580945080381</c:v>
                </c:pt>
                <c:pt idx="243">
                  <c:v>0.312297545301639</c:v>
                </c:pt>
                <c:pt idx="244">
                  <c:v>0.314013528120957</c:v>
                </c:pt>
                <c:pt idx="245">
                  <c:v>0.315728850336177</c:v>
                </c:pt>
                <c:pt idx="246">
                  <c:v>0.31744346896402</c:v>
                </c:pt>
                <c:pt idx="247">
                  <c:v>0.319157341242153</c:v>
                </c:pt>
                <c:pt idx="248">
                  <c:v>0.320870424631339</c:v>
                </c:pt>
                <c:pt idx="249">
                  <c:v>0.322582676817638</c:v>
                </c:pt>
                <c:pt idx="250">
                  <c:v>0.324294055714689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CB4B-4340-A1BC-8783B6530C76}"/>
            </c:ext>
          </c:extLst>
        </c:ser>
        <c:ser>
          <c:idx val="3"/>
          <c:order val="3"/>
          <c:tx>
            <c:v>sc_pl</c:v>
          </c:tx>
          <c:spPr>
            <a:ln w="25400">
              <a:solidFill>
                <a:srgbClr val="0000FF"/>
              </a:solidFill>
              <a:prstDash val="solid"/>
            </a:ln>
          </c:spPr>
          <c:marker>
            <c:symbol val="none"/>
          </c:marker>
          <c:xVal>
            <c:numRef>
              <c:f>Output_Proj!$C$2:$C$252</c:f>
              <c:numCache>
                <c:formatCode>General</c:formatCode>
                <c:ptCount val="25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  <c:pt idx="100">
                  <c:v>100.0</c:v>
                </c:pt>
                <c:pt idx="101">
                  <c:v>101.0</c:v>
                </c:pt>
                <c:pt idx="102">
                  <c:v>102.0</c:v>
                </c:pt>
                <c:pt idx="103">
                  <c:v>103.0</c:v>
                </c:pt>
                <c:pt idx="104">
                  <c:v>104.0</c:v>
                </c:pt>
                <c:pt idx="105">
                  <c:v>105.0</c:v>
                </c:pt>
                <c:pt idx="106">
                  <c:v>106.0</c:v>
                </c:pt>
                <c:pt idx="107">
                  <c:v>107.0</c:v>
                </c:pt>
                <c:pt idx="108">
                  <c:v>108.0</c:v>
                </c:pt>
                <c:pt idx="109">
                  <c:v>109.0</c:v>
                </c:pt>
                <c:pt idx="110">
                  <c:v>110.0</c:v>
                </c:pt>
                <c:pt idx="111">
                  <c:v>111.0</c:v>
                </c:pt>
                <c:pt idx="112">
                  <c:v>112.0</c:v>
                </c:pt>
                <c:pt idx="113">
                  <c:v>113.0</c:v>
                </c:pt>
                <c:pt idx="114">
                  <c:v>114.0</c:v>
                </c:pt>
                <c:pt idx="115">
                  <c:v>115.0</c:v>
                </c:pt>
                <c:pt idx="116">
                  <c:v>116.0</c:v>
                </c:pt>
                <c:pt idx="117">
                  <c:v>117.0</c:v>
                </c:pt>
                <c:pt idx="118">
                  <c:v>118.0</c:v>
                </c:pt>
                <c:pt idx="119">
                  <c:v>119.0</c:v>
                </c:pt>
                <c:pt idx="120">
                  <c:v>120.0</c:v>
                </c:pt>
                <c:pt idx="121">
                  <c:v>121.0</c:v>
                </c:pt>
                <c:pt idx="122">
                  <c:v>122.0</c:v>
                </c:pt>
                <c:pt idx="123">
                  <c:v>123.0</c:v>
                </c:pt>
                <c:pt idx="124">
                  <c:v>124.0</c:v>
                </c:pt>
                <c:pt idx="125">
                  <c:v>125.0</c:v>
                </c:pt>
                <c:pt idx="126">
                  <c:v>126.0</c:v>
                </c:pt>
                <c:pt idx="127">
                  <c:v>127.0</c:v>
                </c:pt>
                <c:pt idx="128">
                  <c:v>128.0</c:v>
                </c:pt>
                <c:pt idx="129">
                  <c:v>129.0</c:v>
                </c:pt>
                <c:pt idx="130">
                  <c:v>130.0</c:v>
                </c:pt>
                <c:pt idx="131">
                  <c:v>131.0</c:v>
                </c:pt>
                <c:pt idx="132">
                  <c:v>132.0</c:v>
                </c:pt>
                <c:pt idx="133">
                  <c:v>133.0</c:v>
                </c:pt>
                <c:pt idx="134">
                  <c:v>134.0</c:v>
                </c:pt>
                <c:pt idx="135">
                  <c:v>135.0</c:v>
                </c:pt>
                <c:pt idx="136">
                  <c:v>136.0</c:v>
                </c:pt>
                <c:pt idx="137">
                  <c:v>137.0</c:v>
                </c:pt>
                <c:pt idx="138">
                  <c:v>138.0</c:v>
                </c:pt>
                <c:pt idx="139">
                  <c:v>139.0</c:v>
                </c:pt>
                <c:pt idx="140">
                  <c:v>140.0</c:v>
                </c:pt>
                <c:pt idx="141">
                  <c:v>141.0</c:v>
                </c:pt>
                <c:pt idx="142">
                  <c:v>142.0</c:v>
                </c:pt>
                <c:pt idx="143">
                  <c:v>143.0</c:v>
                </c:pt>
                <c:pt idx="144">
                  <c:v>144.0</c:v>
                </c:pt>
                <c:pt idx="145">
                  <c:v>145.0</c:v>
                </c:pt>
                <c:pt idx="146">
                  <c:v>146.0</c:v>
                </c:pt>
                <c:pt idx="147">
                  <c:v>147.0</c:v>
                </c:pt>
                <c:pt idx="148">
                  <c:v>148.0</c:v>
                </c:pt>
                <c:pt idx="149">
                  <c:v>149.0</c:v>
                </c:pt>
                <c:pt idx="150">
                  <c:v>150.0</c:v>
                </c:pt>
                <c:pt idx="151">
                  <c:v>151.0</c:v>
                </c:pt>
                <c:pt idx="152">
                  <c:v>152.0</c:v>
                </c:pt>
                <c:pt idx="153">
                  <c:v>153.0</c:v>
                </c:pt>
                <c:pt idx="154">
                  <c:v>154.0</c:v>
                </c:pt>
                <c:pt idx="155">
                  <c:v>155.0</c:v>
                </c:pt>
                <c:pt idx="156">
                  <c:v>156.0</c:v>
                </c:pt>
                <c:pt idx="157">
                  <c:v>157.0</c:v>
                </c:pt>
                <c:pt idx="158">
                  <c:v>158.0</c:v>
                </c:pt>
                <c:pt idx="159">
                  <c:v>159.0</c:v>
                </c:pt>
                <c:pt idx="160">
                  <c:v>160.0</c:v>
                </c:pt>
                <c:pt idx="161">
                  <c:v>161.0</c:v>
                </c:pt>
                <c:pt idx="162">
                  <c:v>162.0</c:v>
                </c:pt>
                <c:pt idx="163">
                  <c:v>163.0</c:v>
                </c:pt>
                <c:pt idx="164">
                  <c:v>164.0</c:v>
                </c:pt>
                <c:pt idx="165">
                  <c:v>165.0</c:v>
                </c:pt>
                <c:pt idx="166">
                  <c:v>166.0</c:v>
                </c:pt>
                <c:pt idx="167">
                  <c:v>167.0</c:v>
                </c:pt>
                <c:pt idx="168">
                  <c:v>168.0</c:v>
                </c:pt>
                <c:pt idx="169">
                  <c:v>169.0</c:v>
                </c:pt>
                <c:pt idx="170">
                  <c:v>170.0</c:v>
                </c:pt>
                <c:pt idx="171">
                  <c:v>171.0</c:v>
                </c:pt>
                <c:pt idx="172">
                  <c:v>172.0</c:v>
                </c:pt>
                <c:pt idx="173">
                  <c:v>173.0</c:v>
                </c:pt>
                <c:pt idx="174">
                  <c:v>174.0</c:v>
                </c:pt>
                <c:pt idx="175">
                  <c:v>175.0</c:v>
                </c:pt>
                <c:pt idx="176">
                  <c:v>176.0</c:v>
                </c:pt>
                <c:pt idx="177">
                  <c:v>177.0</c:v>
                </c:pt>
                <c:pt idx="178">
                  <c:v>178.0</c:v>
                </c:pt>
                <c:pt idx="179">
                  <c:v>179.0</c:v>
                </c:pt>
                <c:pt idx="180">
                  <c:v>180.0</c:v>
                </c:pt>
                <c:pt idx="181">
                  <c:v>181.0</c:v>
                </c:pt>
                <c:pt idx="182">
                  <c:v>182.0</c:v>
                </c:pt>
                <c:pt idx="183">
                  <c:v>183.0</c:v>
                </c:pt>
                <c:pt idx="184">
                  <c:v>184.0</c:v>
                </c:pt>
                <c:pt idx="185">
                  <c:v>185.0</c:v>
                </c:pt>
                <c:pt idx="186">
                  <c:v>186.0</c:v>
                </c:pt>
                <c:pt idx="187">
                  <c:v>187.0</c:v>
                </c:pt>
                <c:pt idx="188">
                  <c:v>188.0</c:v>
                </c:pt>
                <c:pt idx="189">
                  <c:v>189.0</c:v>
                </c:pt>
                <c:pt idx="190">
                  <c:v>190.0</c:v>
                </c:pt>
                <c:pt idx="191">
                  <c:v>191.0</c:v>
                </c:pt>
                <c:pt idx="192">
                  <c:v>192.0</c:v>
                </c:pt>
                <c:pt idx="193">
                  <c:v>193.0</c:v>
                </c:pt>
                <c:pt idx="194">
                  <c:v>194.0</c:v>
                </c:pt>
                <c:pt idx="195">
                  <c:v>195.0</c:v>
                </c:pt>
                <c:pt idx="196">
                  <c:v>196.0</c:v>
                </c:pt>
                <c:pt idx="197">
                  <c:v>197.0</c:v>
                </c:pt>
                <c:pt idx="198">
                  <c:v>198.0</c:v>
                </c:pt>
                <c:pt idx="199">
                  <c:v>199.0</c:v>
                </c:pt>
                <c:pt idx="200">
                  <c:v>200.0</c:v>
                </c:pt>
                <c:pt idx="201">
                  <c:v>201.0</c:v>
                </c:pt>
                <c:pt idx="202">
                  <c:v>202.0</c:v>
                </c:pt>
                <c:pt idx="203">
                  <c:v>203.0</c:v>
                </c:pt>
                <c:pt idx="204">
                  <c:v>204.0</c:v>
                </c:pt>
                <c:pt idx="205">
                  <c:v>205.0</c:v>
                </c:pt>
                <c:pt idx="206">
                  <c:v>206.0</c:v>
                </c:pt>
                <c:pt idx="207">
                  <c:v>207.0</c:v>
                </c:pt>
                <c:pt idx="208">
                  <c:v>208.0</c:v>
                </c:pt>
                <c:pt idx="209">
                  <c:v>209.0</c:v>
                </c:pt>
                <c:pt idx="210">
                  <c:v>210.0</c:v>
                </c:pt>
                <c:pt idx="211">
                  <c:v>211.0</c:v>
                </c:pt>
                <c:pt idx="212">
                  <c:v>212.0</c:v>
                </c:pt>
                <c:pt idx="213">
                  <c:v>213.0</c:v>
                </c:pt>
                <c:pt idx="214">
                  <c:v>214.0</c:v>
                </c:pt>
                <c:pt idx="215">
                  <c:v>215.0</c:v>
                </c:pt>
                <c:pt idx="216">
                  <c:v>216.0</c:v>
                </c:pt>
                <c:pt idx="217">
                  <c:v>217.0</c:v>
                </c:pt>
                <c:pt idx="218">
                  <c:v>218.0</c:v>
                </c:pt>
                <c:pt idx="219">
                  <c:v>219.0</c:v>
                </c:pt>
                <c:pt idx="220">
                  <c:v>220.0</c:v>
                </c:pt>
                <c:pt idx="221">
                  <c:v>221.0</c:v>
                </c:pt>
                <c:pt idx="222">
                  <c:v>222.0</c:v>
                </c:pt>
                <c:pt idx="223">
                  <c:v>223.0</c:v>
                </c:pt>
                <c:pt idx="224">
                  <c:v>224.0</c:v>
                </c:pt>
                <c:pt idx="225">
                  <c:v>225.0</c:v>
                </c:pt>
                <c:pt idx="226">
                  <c:v>226.0</c:v>
                </c:pt>
                <c:pt idx="227">
                  <c:v>227.0</c:v>
                </c:pt>
                <c:pt idx="228">
                  <c:v>228.0</c:v>
                </c:pt>
                <c:pt idx="229">
                  <c:v>229.0</c:v>
                </c:pt>
                <c:pt idx="230">
                  <c:v>230.0</c:v>
                </c:pt>
                <c:pt idx="231">
                  <c:v>231.0</c:v>
                </c:pt>
                <c:pt idx="232">
                  <c:v>232.0</c:v>
                </c:pt>
                <c:pt idx="233">
                  <c:v>233.0</c:v>
                </c:pt>
                <c:pt idx="234">
                  <c:v>234.0</c:v>
                </c:pt>
                <c:pt idx="235">
                  <c:v>235.0</c:v>
                </c:pt>
                <c:pt idx="236">
                  <c:v>236.0</c:v>
                </c:pt>
                <c:pt idx="237">
                  <c:v>237.0</c:v>
                </c:pt>
                <c:pt idx="238">
                  <c:v>238.0</c:v>
                </c:pt>
                <c:pt idx="239">
                  <c:v>239.0</c:v>
                </c:pt>
                <c:pt idx="240">
                  <c:v>240.0</c:v>
                </c:pt>
                <c:pt idx="241">
                  <c:v>241.0</c:v>
                </c:pt>
                <c:pt idx="242">
                  <c:v>242.0</c:v>
                </c:pt>
                <c:pt idx="243">
                  <c:v>243.0</c:v>
                </c:pt>
                <c:pt idx="244">
                  <c:v>244.0</c:v>
                </c:pt>
                <c:pt idx="245">
                  <c:v>245.0</c:v>
                </c:pt>
                <c:pt idx="246">
                  <c:v>246.0</c:v>
                </c:pt>
                <c:pt idx="247">
                  <c:v>247.0</c:v>
                </c:pt>
                <c:pt idx="248">
                  <c:v>248.0</c:v>
                </c:pt>
                <c:pt idx="249">
                  <c:v>249.0</c:v>
                </c:pt>
                <c:pt idx="250">
                  <c:v>250.0</c:v>
                </c:pt>
              </c:numCache>
            </c:numRef>
          </c:xVal>
          <c:yVal>
            <c:numRef>
              <c:f>Output_Proj!$AK$2:$AK$252</c:f>
              <c:numCache>
                <c:formatCode>General</c:formatCode>
                <c:ptCount val="251"/>
                <c:pt idx="19">
                  <c:v>0.943924535710122</c:v>
                </c:pt>
                <c:pt idx="20">
                  <c:v>0.943916391966913</c:v>
                </c:pt>
                <c:pt idx="21">
                  <c:v>0.943895441439776</c:v>
                </c:pt>
                <c:pt idx="22">
                  <c:v>0.943860339757861</c:v>
                </c:pt>
                <c:pt idx="23">
                  <c:v>0.94381007725197</c:v>
                </c:pt>
                <c:pt idx="24">
                  <c:v>0.943743837823328</c:v>
                </c:pt>
                <c:pt idx="25">
                  <c:v>0.943660934754333</c:v>
                </c:pt>
                <c:pt idx="26">
                  <c:v>0.943560775488558</c:v>
                </c:pt>
                <c:pt idx="27">
                  <c:v>0.943442840051979</c:v>
                </c:pt>
                <c:pt idx="28">
                  <c:v>0.943306666819015</c:v>
                </c:pt>
                <c:pt idx="29">
                  <c:v>0.943151842610803</c:v>
                </c:pt>
                <c:pt idx="30">
                  <c:v>0.942977995524687</c:v>
                </c:pt>
                <c:pt idx="31">
                  <c:v>0.942784789575473</c:v>
                </c:pt>
                <c:pt idx="32">
                  <c:v>0.942571920587818</c:v>
                </c:pt>
                <c:pt idx="33">
                  <c:v>0.942339112981114</c:v>
                </c:pt>
                <c:pt idx="34">
                  <c:v>0.942086117208274</c:v>
                </c:pt>
                <c:pt idx="35">
                  <c:v>0.90308143800633</c:v>
                </c:pt>
                <c:pt idx="36">
                  <c:v>0.902594780842231</c:v>
                </c:pt>
                <c:pt idx="37">
                  <c:v>0.902074159679498</c:v>
                </c:pt>
                <c:pt idx="38">
                  <c:v>0.901519303854119</c:v>
                </c:pt>
                <c:pt idx="39">
                  <c:v>0.900929977283671</c:v>
                </c:pt>
                <c:pt idx="40">
                  <c:v>0.900305975498165</c:v>
                </c:pt>
                <c:pt idx="41">
                  <c:v>0.89964712379865</c:v>
                </c:pt>
                <c:pt idx="42">
                  <c:v>0.898953275877643</c:v>
                </c:pt>
                <c:pt idx="43">
                  <c:v>0.898224312695273</c:v>
                </c:pt>
                <c:pt idx="44">
                  <c:v>0.897460141521828</c:v>
                </c:pt>
                <c:pt idx="45">
                  <c:v>0.896660695098859</c:v>
                </c:pt>
                <c:pt idx="46">
                  <c:v>0.895825930889198</c:v>
                </c:pt>
                <c:pt idx="47">
                  <c:v>0.894955830395645</c:v>
                </c:pt>
                <c:pt idx="48">
                  <c:v>0.894050398533611</c:v>
                </c:pt>
                <c:pt idx="49">
                  <c:v>0.893109663046471</c:v>
                </c:pt>
                <c:pt idx="50">
                  <c:v>0.892133673954821</c:v>
                </c:pt>
                <c:pt idx="51">
                  <c:v>0.891122503032563</c:v>
                </c:pt>
                <c:pt idx="52">
                  <c:v>0.890076243304067</c:v>
                </c:pt>
                <c:pt idx="53">
                  <c:v>0.888995008557668</c:v>
                </c:pt>
                <c:pt idx="54">
                  <c:v>0.887878932871584</c:v>
                </c:pt>
                <c:pt idx="55">
                  <c:v>0.886728170148995</c:v>
                </c:pt>
                <c:pt idx="56">
                  <c:v>0.885542893659558</c:v>
                </c:pt>
                <c:pt idx="57">
                  <c:v>0.88432329558509</c:v>
                </c:pt>
                <c:pt idx="58">
                  <c:v>0.883069586567553</c:v>
                </c:pt>
                <c:pt idx="59">
                  <c:v>0.881781995257755</c:v>
                </c:pt>
                <c:pt idx="60">
                  <c:v>0.88046076786351</c:v>
                </c:pt>
                <c:pt idx="61">
                  <c:v>0.879106167696203</c:v>
                </c:pt>
                <c:pt idx="62">
                  <c:v>0.877718474714935</c:v>
                </c:pt>
                <c:pt idx="63">
                  <c:v>0.8762979850676</c:v>
                </c:pt>
                <c:pt idx="64">
                  <c:v>0.874845010628396</c:v>
                </c:pt>
                <c:pt idx="65">
                  <c:v>0.87335987853144</c:v>
                </c:pt>
                <c:pt idx="66">
                  <c:v>0.871842930700244</c:v>
                </c:pt>
                <c:pt idx="67">
                  <c:v>0.870294523372954</c:v>
                </c:pt>
                <c:pt idx="68">
                  <c:v>0.868715026623325</c:v>
                </c:pt>
                <c:pt idx="69">
                  <c:v>0.867104823877507</c:v>
                </c:pt>
                <c:pt idx="70">
                  <c:v>0.865464311426791</c:v>
                </c:pt>
                <c:pt idx="71">
                  <c:v>0.863793897936522</c:v>
                </c:pt>
                <c:pt idx="72">
                  <c:v>0.862094003951464</c:v>
                </c:pt>
                <c:pt idx="73">
                  <c:v>0.860365061397925</c:v>
                </c:pt>
                <c:pt idx="74">
                  <c:v>0.858607513083041</c:v>
                </c:pt>
                <c:pt idx="75">
                  <c:v>0.856821812191603</c:v>
                </c:pt>
                <c:pt idx="76">
                  <c:v>0.855008421780902</c:v>
                </c:pt>
                <c:pt idx="77">
                  <c:v>0.853167814274041</c:v>
                </c:pt>
                <c:pt idx="78">
                  <c:v>0.851300470952247</c:v>
                </c:pt>
                <c:pt idx="79">
                  <c:v>0.849406881446672</c:v>
                </c:pt>
                <c:pt idx="80">
                  <c:v>0.847487543230252</c:v>
                </c:pt>
                <c:pt idx="81">
                  <c:v>0.845542961110155</c:v>
                </c:pt>
                <c:pt idx="82">
                  <c:v>0.843573646721386</c:v>
                </c:pt>
                <c:pt idx="83">
                  <c:v>0.841580118022122</c:v>
                </c:pt>
                <c:pt idx="84">
                  <c:v>0.839562898791335</c:v>
                </c:pt>
                <c:pt idx="85">
                  <c:v>0.837522518129277</c:v>
                </c:pt>
                <c:pt idx="86">
                  <c:v>0.835459509961401</c:v>
                </c:pt>
                <c:pt idx="87">
                  <c:v>0.833374412546267</c:v>
                </c:pt>
                <c:pt idx="88">
                  <c:v>0.831267767988</c:v>
                </c:pt>
                <c:pt idx="89">
                  <c:v>0.829140121753826</c:v>
                </c:pt>
                <c:pt idx="90">
                  <c:v>0.826992022197248</c:v>
                </c:pt>
                <c:pt idx="91">
                  <c:v>0.824824020087349</c:v>
                </c:pt>
                <c:pt idx="92">
                  <c:v>0.822636668144742</c:v>
                </c:pt>
                <c:pt idx="93">
                  <c:v>0.820430520584664</c:v>
                </c:pt>
                <c:pt idx="94">
                  <c:v>0.818206132667656</c:v>
                </c:pt>
                <c:pt idx="95">
                  <c:v>0.815964060258306</c:v>
                </c:pt>
                <c:pt idx="96">
                  <c:v>0.813704859392462</c:v>
                </c:pt>
                <c:pt idx="97">
                  <c:v>0.811429085853346</c:v>
                </c:pt>
                <c:pt idx="98">
                  <c:v>0.809137294756922</c:v>
                </c:pt>
                <c:pt idx="99">
                  <c:v>0.806830040146917</c:v>
                </c:pt>
                <c:pt idx="100">
                  <c:v>0.804507874599804</c:v>
                </c:pt>
                <c:pt idx="101">
                  <c:v>0.802171348840075</c:v>
                </c:pt>
                <c:pt idx="102">
                  <c:v>0.799821011366088</c:v>
                </c:pt>
                <c:pt idx="103">
                  <c:v>0.797457408086762</c:v>
                </c:pt>
                <c:pt idx="104">
                  <c:v>0.795081081969344</c:v>
                </c:pt>
                <c:pt idx="105">
                  <c:v>0.79269257269848</c:v>
                </c:pt>
                <c:pt idx="106">
                  <c:v>0.790292416346758</c:v>
                </c:pt>
                <c:pt idx="107">
                  <c:v>0.787881145056916</c:v>
                </c:pt>
                <c:pt idx="108">
                  <c:v>0.785459286735825</c:v>
                </c:pt>
                <c:pt idx="109">
                  <c:v>0.783027364760385</c:v>
                </c:pt>
                <c:pt idx="110">
                  <c:v>0.780585897695408</c:v>
                </c:pt>
                <c:pt idx="111">
                  <c:v>0.778135399023568</c:v>
                </c:pt>
                <c:pt idx="112">
                  <c:v>0.77567637688746</c:v>
                </c:pt>
                <c:pt idx="113">
                  <c:v>0.773209333843778</c:v>
                </c:pt>
                <c:pt idx="114">
                  <c:v>0.770734766629625</c:v>
                </c:pt>
                <c:pt idx="115">
                  <c:v>0.768253165940933</c:v>
                </c:pt>
                <c:pt idx="116">
                  <c:v>0.765765016222932</c:v>
                </c:pt>
                <c:pt idx="117">
                  <c:v>0.763270795472631</c:v>
                </c:pt>
                <c:pt idx="118">
                  <c:v>0.760770975053212</c:v>
                </c:pt>
                <c:pt idx="119">
                  <c:v>0.758266019520234</c:v>
                </c:pt>
                <c:pt idx="120">
                  <c:v>0.755756386459553</c:v>
                </c:pt>
                <c:pt idx="121">
                  <c:v>0.753242526336787</c:v>
                </c:pt>
                <c:pt idx="122">
                  <c:v>0.750724882358209</c:v>
                </c:pt>
                <c:pt idx="123">
                  <c:v>0.748203890342886</c:v>
                </c:pt>
                <c:pt idx="124">
                  <c:v>0.745679978605881</c:v>
                </c:pt>
                <c:pt idx="125">
                  <c:v>0.743153567852343</c:v>
                </c:pt>
                <c:pt idx="126">
                  <c:v>0.740625071082259</c:v>
                </c:pt>
                <c:pt idx="127">
                  <c:v>0.73809489350567</c:v>
                </c:pt>
                <c:pt idx="128">
                  <c:v>0.735563432468111</c:v>
                </c:pt>
                <c:pt idx="129">
                  <c:v>0.733031077386049</c:v>
                </c:pt>
                <c:pt idx="130">
                  <c:v>0.730498209692069</c:v>
                </c:pt>
                <c:pt idx="131">
                  <c:v>0.727965202789552</c:v>
                </c:pt>
                <c:pt idx="132">
                  <c:v>0.7254324220166</c:v>
                </c:pt>
                <c:pt idx="133">
                  <c:v>0.722900224618921</c:v>
                </c:pt>
                <c:pt idx="134">
                  <c:v>0.720368959731426</c:v>
                </c:pt>
                <c:pt idx="135">
                  <c:v>0.717838968368243</c:v>
                </c:pt>
                <c:pt idx="136">
                  <c:v>0.715310583420878</c:v>
                </c:pt>
                <c:pt idx="137">
                  <c:v>0.712784129664251</c:v>
                </c:pt>
                <c:pt idx="138">
                  <c:v>0.710259923770297</c:v>
                </c:pt>
                <c:pt idx="139">
                  <c:v>0.707738274328873</c:v>
                </c:pt>
                <c:pt idx="140">
                  <c:v>0.705219481875665</c:v>
                </c:pt>
                <c:pt idx="141">
                  <c:v>0.702703838926825</c:v>
                </c:pt>
                <c:pt idx="142">
                  <c:v>0.700191630020031</c:v>
                </c:pt>
                <c:pt idx="143">
                  <c:v>0.697683131761705</c:v>
                </c:pt>
                <c:pt idx="144">
                  <c:v>0.695178612880088</c:v>
                </c:pt>
                <c:pt idx="145">
                  <c:v>0.692678334283901</c:v>
                </c:pt>
                <c:pt idx="146">
                  <c:v>0.69018254912631</c:v>
                </c:pt>
                <c:pt idx="147">
                  <c:v>0.68769150287391</c:v>
                </c:pt>
                <c:pt idx="148">
                  <c:v>0.685205433380465</c:v>
                </c:pt>
                <c:pt idx="149">
                  <c:v>0.682724570965133</c:v>
                </c:pt>
                <c:pt idx="150">
                  <c:v>0.680249138494899</c:v>
                </c:pt>
                <c:pt idx="151">
                  <c:v>0.677779351470976</c:v>
                </c:pt>
                <c:pt idx="152">
                  <c:v>0.675315418118892</c:v>
                </c:pt>
                <c:pt idx="153">
                  <c:v>0.672857539482033</c:v>
                </c:pt>
                <c:pt idx="154">
                  <c:v>0.67040590951839</c:v>
                </c:pt>
                <c:pt idx="155">
                  <c:v>0.667960715200257</c:v>
                </c:pt>
                <c:pt idx="156">
                  <c:v>0.665522136616671</c:v>
                </c:pt>
                <c:pt idx="157">
                  <c:v>0.663090347078336</c:v>
                </c:pt>
                <c:pt idx="158">
                  <c:v>0.660665513224836</c:v>
                </c:pt>
                <c:pt idx="159">
                  <c:v>0.658247795133895</c:v>
                </c:pt>
                <c:pt idx="160">
                  <c:v>0.655837346432498</c:v>
                </c:pt>
                <c:pt idx="161">
                  <c:v>0.65343431440965</c:v>
                </c:pt>
                <c:pt idx="162">
                  <c:v>0.651038840130591</c:v>
                </c:pt>
                <c:pt idx="163">
                  <c:v>0.648651058552259</c:v>
                </c:pt>
                <c:pt idx="164">
                  <c:v>0.646271098639846</c:v>
                </c:pt>
                <c:pt idx="165">
                  <c:v>0.643899083484228</c:v>
                </c:pt>
                <c:pt idx="166">
                  <c:v>0.641535130420147</c:v>
                </c:pt>
                <c:pt idx="167">
                  <c:v>0.639179351144932</c:v>
                </c:pt>
                <c:pt idx="168">
                  <c:v>0.636831851837648</c:v>
                </c:pt>
                <c:pt idx="169">
                  <c:v>0.63449273327848</c:v>
                </c:pt>
                <c:pt idx="170">
                  <c:v>0.632162090968246</c:v>
                </c:pt>
                <c:pt idx="171">
                  <c:v>0.629840015247864</c:v>
                </c:pt>
                <c:pt idx="172">
                  <c:v>0.627526591417674</c:v>
                </c:pt>
                <c:pt idx="173">
                  <c:v>0.625221899856471</c:v>
                </c:pt>
                <c:pt idx="174">
                  <c:v>0.622926016140131</c:v>
                </c:pt>
                <c:pt idx="175">
                  <c:v>0.620639011159721</c:v>
                </c:pt>
                <c:pt idx="176">
                  <c:v>0.618360951238992</c:v>
                </c:pt>
                <c:pt idx="177">
                  <c:v>0.616091898251137</c:v>
                </c:pt>
                <c:pt idx="178">
                  <c:v>0.613831909734733</c:v>
                </c:pt>
                <c:pt idx="179">
                  <c:v>0.61158103900877</c:v>
                </c:pt>
                <c:pt idx="180">
                  <c:v>0.609339335286687</c:v>
                </c:pt>
                <c:pt idx="181">
                  <c:v>0.607106843789329</c:v>
                </c:pt>
                <c:pt idx="182">
                  <c:v>0.604883605856757</c:v>
                </c:pt>
                <c:pt idx="183">
                  <c:v>0.602669659058837</c:v>
                </c:pt>
                <c:pt idx="184">
                  <c:v>0.600465037304556</c:v>
                </c:pt>
                <c:pt idx="185">
                  <c:v>0.598269770949979</c:v>
                </c:pt>
                <c:pt idx="186">
                  <c:v>0.596083886904827</c:v>
                </c:pt>
                <c:pt idx="187">
                  <c:v>0.593907408737594</c:v>
                </c:pt>
                <c:pt idx="188">
                  <c:v>0.591740356779178</c:v>
                </c:pt>
                <c:pt idx="189">
                  <c:v>0.589582748224976</c:v>
                </c:pt>
                <c:pt idx="190">
                  <c:v>0.587434597235402</c:v>
                </c:pt>
                <c:pt idx="191">
                  <c:v>0.585295915034798</c:v>
                </c:pt>
                <c:pt idx="192">
                  <c:v>0.583166710008713</c:v>
                </c:pt>
                <c:pt idx="193">
                  <c:v>0.581046987799507</c:v>
                </c:pt>
                <c:pt idx="194">
                  <c:v>0.578936751400274</c:v>
                </c:pt>
                <c:pt idx="195">
                  <c:v>0.576836001247054</c:v>
                </c:pt>
                <c:pt idx="196">
                  <c:v>0.574744735309317</c:v>
                </c:pt>
                <c:pt idx="197">
                  <c:v>0.572662949178712</c:v>
                </c:pt>
                <c:pt idx="198">
                  <c:v>0.570590636156059</c:v>
                </c:pt>
                <c:pt idx="199">
                  <c:v>0.568527787336582</c:v>
                </c:pt>
                <c:pt idx="200">
                  <c:v>0.566474391693381</c:v>
                </c:pt>
                <c:pt idx="201">
                  <c:v>0.564430436159132</c:v>
                </c:pt>
                <c:pt idx="202">
                  <c:v>0.56239590570601</c:v>
                </c:pt>
                <c:pt idx="203">
                  <c:v>0.560370783423853</c:v>
                </c:pt>
                <c:pt idx="204">
                  <c:v>0.558355050596553</c:v>
                </c:pt>
                <c:pt idx="205">
                  <c:v>0.556348686776684</c:v>
                </c:pt>
                <c:pt idx="206">
                  <c:v>0.554351669858385</c:v>
                </c:pt>
                <c:pt idx="207">
                  <c:v>0.552363976148484</c:v>
                </c:pt>
                <c:pt idx="208">
                  <c:v>0.550385580435894</c:v>
                </c:pt>
                <c:pt idx="209">
                  <c:v>0.548416456059291</c:v>
                </c:pt>
                <c:pt idx="210">
                  <c:v>0.546456574973063</c:v>
                </c:pt>
                <c:pt idx="211">
                  <c:v>0.544505907811586</c:v>
                </c:pt>
                <c:pt idx="212">
                  <c:v>0.542564423951805</c:v>
                </c:pt>
                <c:pt idx="213">
                  <c:v>0.540632091574156</c:v>
                </c:pt>
                <c:pt idx="214">
                  <c:v>0.538708877721846</c:v>
                </c:pt>
                <c:pt idx="215">
                  <c:v>0.536794748358502</c:v>
                </c:pt>
                <c:pt idx="216">
                  <c:v>0.534889668424223</c:v>
                </c:pt>
                <c:pt idx="217">
                  <c:v>0.53299360189004</c:v>
                </c:pt>
                <c:pt idx="218">
                  <c:v>0.531106511810817</c:v>
                </c:pt>
                <c:pt idx="219">
                  <c:v>0.529228360376606</c:v>
                </c:pt>
                <c:pt idx="220">
                  <c:v>0.527359108962496</c:v>
                </c:pt>
                <c:pt idx="221">
                  <c:v>0.525498718176955</c:v>
                </c:pt>
                <c:pt idx="222">
                  <c:v>0.523647147908707</c:v>
                </c:pt>
                <c:pt idx="223">
                  <c:v>0.52180435737217</c:v>
                </c:pt>
                <c:pt idx="224">
                  <c:v>0.519970305151461</c:v>
                </c:pt>
                <c:pt idx="225">
                  <c:v>0.518144949243014</c:v>
                </c:pt>
                <c:pt idx="226">
                  <c:v>0.516328247096827</c:v>
                </c:pt>
                <c:pt idx="227">
                  <c:v>0.514520155656361</c:v>
                </c:pt>
                <c:pt idx="228">
                  <c:v>0.512720631397124</c:v>
                </c:pt>
                <c:pt idx="229">
                  <c:v>0.51092963036396</c:v>
                </c:pt>
                <c:pt idx="230">
                  <c:v>0.509147108207076</c:v>
                </c:pt>
                <c:pt idx="231">
                  <c:v>0.507373020216818</c:v>
                </c:pt>
                <c:pt idx="232">
                  <c:v>0.505607321357249</c:v>
                </c:pt>
                <c:pt idx="233">
                  <c:v>0.503849966298524</c:v>
                </c:pt>
                <c:pt idx="234">
                  <c:v>0.502100909448112</c:v>
                </c:pt>
                <c:pt idx="235">
                  <c:v>0.500360104980879</c:v>
                </c:pt>
                <c:pt idx="236">
                  <c:v>0.498627506868063</c:v>
                </c:pt>
                <c:pt idx="237">
                  <c:v>0.496903068905164</c:v>
                </c:pt>
                <c:pt idx="238">
                  <c:v>0.495186744738772</c:v>
                </c:pt>
                <c:pt idx="239">
                  <c:v>0.493478487892371</c:v>
                </c:pt>
                <c:pt idx="240">
                  <c:v>0.491778251791128</c:v>
                </c:pt>
                <c:pt idx="241">
                  <c:v>0.490085989785699</c:v>
                </c:pt>
                <c:pt idx="242">
                  <c:v>0.488401655175087</c:v>
                </c:pt>
                <c:pt idx="243">
                  <c:v>0.486725201228553</c:v>
                </c:pt>
                <c:pt idx="244">
                  <c:v>0.485056581206629</c:v>
                </c:pt>
                <c:pt idx="245">
                  <c:v>0.483395748381242</c:v>
                </c:pt>
                <c:pt idx="246">
                  <c:v>0.481742656054978</c:v>
                </c:pt>
                <c:pt idx="247">
                  <c:v>0.480097257579507</c:v>
                </c:pt>
                <c:pt idx="248">
                  <c:v>0.478459506373194</c:v>
                </c:pt>
                <c:pt idx="249">
                  <c:v>0.476829355937922</c:v>
                </c:pt>
                <c:pt idx="250">
                  <c:v>0.475206759875135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CB4B-4340-A1BC-8783B6530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599147264"/>
        <c:axId val="-1600100880"/>
      </c:scatterChart>
      <c:valAx>
        <c:axId val="-1599147264"/>
        <c:scaling>
          <c:orientation val="minMax"/>
          <c:max val="25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Stand age (years)</a:t>
                </a:r>
              </a:p>
            </c:rich>
          </c:tx>
          <c:layout>
            <c:manualLayout>
              <c:xMode val="edge"/>
              <c:yMode val="edge"/>
              <c:x val="0.434992024710737"/>
              <c:y val="0.92580804787936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1600100880"/>
        <c:crosses val="autoZero"/>
        <c:crossBetween val="midCat"/>
      </c:valAx>
      <c:valAx>
        <c:axId val="-1600100880"/>
        <c:scaling>
          <c:orientation val="minMax"/>
          <c:max val="1.0"/>
          <c:min val="0.0"/>
        </c:scaling>
        <c:delete val="0"/>
        <c:axPos val="l"/>
        <c:majorGridlines>
          <c:spPr>
            <a:ln w="3175">
              <a:solidFill>
                <a:srgbClr val="969696"/>
              </a:solidFill>
              <a:prstDash val="sysDash"/>
            </a:ln>
          </c:spPr>
        </c:majorGridlines>
        <c:title>
          <c:tx>
            <c:rich>
              <a:bodyPr/>
              <a:lstStyle/>
              <a:p>
                <a:pPr>
                  <a:defRPr sz="900" b="1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/>
                  <a:t>Stand species composition</a:t>
                </a:r>
              </a:p>
            </c:rich>
          </c:tx>
          <c:layout>
            <c:manualLayout>
              <c:xMode val="edge"/>
              <c:yMode val="edge"/>
              <c:x val="0.00802575723050696"/>
              <c:y val="0.14838724777237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-1599147264"/>
        <c:crosses val="autoZero"/>
        <c:crossBetween val="midCat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362760884792938"/>
          <c:y val="0.116129194041828"/>
          <c:w val="0.121990362137209"/>
          <c:h val="0.222580871658559"/>
        </c:manualLayout>
      </c:layout>
      <c:overlay val="0"/>
      <c:spPr>
        <a:noFill/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25" b="0" i="0" u="none" strike="noStrike" baseline="0">
              <a:solidFill>
                <a:srgbClr val="000000"/>
              </a:solidFill>
              <a:latin typeface="Verdana"/>
              <a:ea typeface="Verdana"/>
              <a:cs typeface="Verdana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327C8-8AB7-E946-88CA-40B3CAE8C8E0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74614-8846-454F-BC33-B086ADC43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3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74614-8846-454F-BC33-B086ADC439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54EE-72AB-3545-9E32-094EEAB8099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B61E-45FD-AF44-89ED-B72EF4F9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54EE-72AB-3545-9E32-094EEAB8099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B61E-45FD-AF44-89ED-B72EF4F9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54EE-72AB-3545-9E32-094EEAB8099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B61E-45FD-AF44-89ED-B72EF4F9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54EE-72AB-3545-9E32-094EEAB8099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B61E-45FD-AF44-89ED-B72EF4F9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9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54EE-72AB-3545-9E32-094EEAB8099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B61E-45FD-AF44-89ED-B72EF4F9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3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54EE-72AB-3545-9E32-094EEAB8099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B61E-45FD-AF44-89ED-B72EF4F9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54EE-72AB-3545-9E32-094EEAB8099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B61E-45FD-AF44-89ED-B72EF4F9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1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54EE-72AB-3545-9E32-094EEAB8099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B61E-45FD-AF44-89ED-B72EF4F9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7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54EE-72AB-3545-9E32-094EEAB8099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B61E-45FD-AF44-89ED-B72EF4F9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1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54EE-72AB-3545-9E32-094EEAB8099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B61E-45FD-AF44-89ED-B72EF4F9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54EE-72AB-3545-9E32-094EEAB8099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B61E-45FD-AF44-89ED-B72EF4F9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2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454EE-72AB-3545-9E32-094EEAB8099B}" type="datetimeFigureOut">
              <a:rPr lang="en-US" smtClean="0"/>
              <a:t>9/12/16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1B61E-45FD-AF44-89ED-B72EF4F9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6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Chart 93"/>
          <p:cNvGraphicFramePr/>
          <p:nvPr>
            <p:extLst>
              <p:ext uri="{D42A27DB-BD31-4B8C-83A1-F6EECF244321}">
                <p14:modId xmlns:p14="http://schemas.microsoft.com/office/powerpoint/2010/main" val="1275627142"/>
              </p:ext>
            </p:extLst>
          </p:nvPr>
        </p:nvGraphicFramePr>
        <p:xfrm>
          <a:off x="6248400" y="0"/>
          <a:ext cx="5943600" cy="232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5" name="Chart 94"/>
          <p:cNvGraphicFramePr/>
          <p:nvPr>
            <p:extLst>
              <p:ext uri="{D42A27DB-BD31-4B8C-83A1-F6EECF244321}">
                <p14:modId xmlns:p14="http://schemas.microsoft.com/office/powerpoint/2010/main" val="1136127593"/>
              </p:ext>
            </p:extLst>
          </p:nvPr>
        </p:nvGraphicFramePr>
        <p:xfrm>
          <a:off x="114782" y="0"/>
          <a:ext cx="5943600" cy="2269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6" name="Chart 95"/>
          <p:cNvGraphicFramePr/>
          <p:nvPr>
            <p:extLst>
              <p:ext uri="{D42A27DB-BD31-4B8C-83A1-F6EECF244321}">
                <p14:modId xmlns:p14="http://schemas.microsoft.com/office/powerpoint/2010/main" val="1170494030"/>
              </p:ext>
            </p:extLst>
          </p:nvPr>
        </p:nvGraphicFramePr>
        <p:xfrm>
          <a:off x="114782" y="2282937"/>
          <a:ext cx="5943600" cy="2269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7" name="Chart 96"/>
          <p:cNvGraphicFramePr/>
          <p:nvPr>
            <p:extLst>
              <p:ext uri="{D42A27DB-BD31-4B8C-83A1-F6EECF244321}">
                <p14:modId xmlns:p14="http://schemas.microsoft.com/office/powerpoint/2010/main" val="1429178044"/>
              </p:ext>
            </p:extLst>
          </p:nvPr>
        </p:nvGraphicFramePr>
        <p:xfrm>
          <a:off x="6248400" y="4571737"/>
          <a:ext cx="5943600" cy="228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8" name="Chart 97"/>
          <p:cNvGraphicFramePr/>
          <p:nvPr>
            <p:extLst>
              <p:ext uri="{D42A27DB-BD31-4B8C-83A1-F6EECF244321}">
                <p14:modId xmlns:p14="http://schemas.microsoft.com/office/powerpoint/2010/main" val="127672107"/>
              </p:ext>
            </p:extLst>
          </p:nvPr>
        </p:nvGraphicFramePr>
        <p:xfrm>
          <a:off x="114782" y="4565875"/>
          <a:ext cx="5943600" cy="2292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7148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Verdana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julliano.sambatti@tesera.com</dc:creator>
  <cp:lastModifiedBy>julliano.sambatti@tesera.com</cp:lastModifiedBy>
  <cp:revision>2</cp:revision>
  <cp:lastPrinted>2016-09-13T00:12:01Z</cp:lastPrinted>
  <dcterms:created xsi:type="dcterms:W3CDTF">2016-09-12T23:32:45Z</dcterms:created>
  <dcterms:modified xsi:type="dcterms:W3CDTF">2016-09-13T00:14:03Z</dcterms:modified>
</cp:coreProperties>
</file>