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6"/>
    <p:restoredTop sz="94706"/>
  </p:normalViewPr>
  <p:slideViewPr>
    <p:cSldViewPr snapToGrid="0" snapToObjects="1">
      <p:cViewPr varScale="1">
        <p:scale>
          <a:sx n="108" d="100"/>
          <a:sy n="108" d="100"/>
        </p:scale>
        <p:origin x="24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509159_NA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509159_NA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509159_NA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509159_NA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509159_N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728731942215"/>
          <c:y val="0.0532916176216228"/>
          <c:w val="0.868378812199037"/>
          <c:h val="0.777430657068379"/>
        </c:manualLayout>
      </c:layout>
      <c:scatterChart>
        <c:scatterStyle val="smoothMarker"/>
        <c:varyColors val="0"/>
        <c:ser>
          <c:idx val="4"/>
          <c:order val="0"/>
          <c:tx>
            <c:v>tv_tot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Output_Proj!$BF$2:$BF$252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0.000236097011053381</c:v>
                </c:pt>
                <c:pt idx="6">
                  <c:v>0.00338487621453993</c:v>
                </c:pt>
                <c:pt idx="7">
                  <c:v>0.0236413308493474</c:v>
                </c:pt>
                <c:pt idx="8">
                  <c:v>0.104682799845897</c:v>
                </c:pt>
                <c:pt idx="9">
                  <c:v>0.324483278851014</c:v>
                </c:pt>
                <c:pt idx="10">
                  <c:v>0.772057638775259</c:v>
                </c:pt>
                <c:pt idx="11">
                  <c:v>1.522440298595127</c:v>
                </c:pt>
                <c:pt idx="12">
                  <c:v>2.626778296309832</c:v>
                </c:pt>
                <c:pt idx="13">
                  <c:v>4.113157713720103</c:v>
                </c:pt>
                <c:pt idx="14">
                  <c:v>5.991463842821693</c:v>
                </c:pt>
                <c:pt idx="15">
                  <c:v>8.258655567830292</c:v>
                </c:pt>
                <c:pt idx="16">
                  <c:v>10.90311857490381</c:v>
                </c:pt>
                <c:pt idx="17">
                  <c:v>13.90786472203346</c:v>
                </c:pt>
                <c:pt idx="18">
                  <c:v>17.25274537127961</c:v>
                </c:pt>
                <c:pt idx="19">
                  <c:v>20.91593026664303</c:v>
                </c:pt>
                <c:pt idx="20">
                  <c:v>24.87487444328524</c:v>
                </c:pt>
                <c:pt idx="21">
                  <c:v>29.10694069285128</c:v>
                </c:pt>
                <c:pt idx="22">
                  <c:v>33.59009286251624</c:v>
                </c:pt>
                <c:pt idx="23">
                  <c:v>37.4563129946283</c:v>
                </c:pt>
                <c:pt idx="24">
                  <c:v>41.49797835310187</c:v>
                </c:pt>
                <c:pt idx="25">
                  <c:v>45.75364911001078</c:v>
                </c:pt>
                <c:pt idx="26">
                  <c:v>50.24977237523091</c:v>
                </c:pt>
                <c:pt idx="27">
                  <c:v>54.9952203739843</c:v>
                </c:pt>
                <c:pt idx="28">
                  <c:v>59.98634050746789</c:v>
                </c:pt>
                <c:pt idx="29">
                  <c:v>65.21237800490393</c:v>
                </c:pt>
                <c:pt idx="30">
                  <c:v>70.65881614851669</c:v>
                </c:pt>
                <c:pt idx="31">
                  <c:v>76.30921516909876</c:v>
                </c:pt>
                <c:pt idx="32">
                  <c:v>82.1462235947039</c:v>
                </c:pt>
                <c:pt idx="33">
                  <c:v>88.15215406040652</c:v>
                </c:pt>
                <c:pt idx="34">
                  <c:v>94.30932836555205</c:v>
                </c:pt>
                <c:pt idx="35">
                  <c:v>100.6002968150072</c:v>
                </c:pt>
                <c:pt idx="36">
                  <c:v>107.0079858882845</c:v>
                </c:pt>
                <c:pt idx="37">
                  <c:v>113.5158024195148</c:v>
                </c:pt>
                <c:pt idx="38">
                  <c:v>120.1077093480816</c:v>
                </c:pt>
                <c:pt idx="39">
                  <c:v>126.768281408249</c:v>
                </c:pt>
                <c:pt idx="40">
                  <c:v>133.4827456828394</c:v>
                </c:pt>
                <c:pt idx="41">
                  <c:v>140.2370101462412</c:v>
                </c:pt>
                <c:pt idx="42">
                  <c:v>147.0176823561352</c:v>
                </c:pt>
                <c:pt idx="43">
                  <c:v>153.8120799120967</c:v>
                </c:pt>
                <c:pt idx="44">
                  <c:v>160.6082339755073</c:v>
                </c:pt>
                <c:pt idx="45">
                  <c:v>167.3948869341235</c:v>
                </c:pt>
                <c:pt idx="46">
                  <c:v>174.1614851431675</c:v>
                </c:pt>
                <c:pt idx="47">
                  <c:v>180.8981675562345</c:v>
                </c:pt>
                <c:pt idx="48">
                  <c:v>187.282160308503</c:v>
                </c:pt>
                <c:pt idx="49">
                  <c:v>193.6139592152196</c:v>
                </c:pt>
                <c:pt idx="50">
                  <c:v>199.8878626679321</c:v>
                </c:pt>
                <c:pt idx="51">
                  <c:v>206.0996347372628</c:v>
                </c:pt>
                <c:pt idx="52">
                  <c:v>212.246455498298</c:v>
                </c:pt>
                <c:pt idx="53">
                  <c:v>218.3268243930281</c:v>
                </c:pt>
                <c:pt idx="54">
                  <c:v>224.3404308701228</c:v>
                </c:pt>
                <c:pt idx="55">
                  <c:v>230.2880052484593</c:v>
                </c:pt>
                <c:pt idx="56">
                  <c:v>236.1711602289955</c:v>
                </c:pt>
                <c:pt idx="57">
                  <c:v>241.9922310245196</c:v>
                </c:pt>
                <c:pt idx="58">
                  <c:v>247.7541199287412</c:v>
                </c:pt>
                <c:pt idx="59">
                  <c:v>253.460149365152</c:v>
                </c:pt>
                <c:pt idx="60">
                  <c:v>259.1139260371448</c:v>
                </c:pt>
                <c:pt idx="61">
                  <c:v>264.71921771077</c:v>
                </c:pt>
                <c:pt idx="62">
                  <c:v>270.2798433540898</c:v>
                </c:pt>
                <c:pt idx="63">
                  <c:v>275.7995767816469</c:v>
                </c:pt>
                <c:pt idx="64">
                  <c:v>281.2820635591572</c:v>
                </c:pt>
                <c:pt idx="65">
                  <c:v>286.7307506665533</c:v>
                </c:pt>
                <c:pt idx="66">
                  <c:v>292.1488282579561</c:v>
                </c:pt>
                <c:pt idx="67">
                  <c:v>297.5391827636678</c:v>
                </c:pt>
                <c:pt idx="68">
                  <c:v>302.9043605283325</c:v>
                </c:pt>
                <c:pt idx="69">
                  <c:v>308.2465411544832</c:v>
                </c:pt>
                <c:pt idx="70">
                  <c:v>313.5675197112386</c:v>
                </c:pt>
                <c:pt idx="71">
                  <c:v>318.8686969678458</c:v>
                </c:pt>
                <c:pt idx="72">
                  <c:v>324.1510768181826</c:v>
                </c:pt>
                <c:pt idx="73">
                  <c:v>329.4152700742201</c:v>
                </c:pt>
                <c:pt idx="74">
                  <c:v>334.6615038237795</c:v>
                </c:pt>
                <c:pt idx="75">
                  <c:v>339.8896355710308</c:v>
                </c:pt>
                <c:pt idx="76">
                  <c:v>345.099171407242</c:v>
                </c:pt>
                <c:pt idx="77">
                  <c:v>350.2892874942821</c:v>
                </c:pt>
                <c:pt idx="78">
                  <c:v>355.4588541838207</c:v>
                </c:pt>
                <c:pt idx="79">
                  <c:v>360.6064621404346</c:v>
                </c:pt>
                <c:pt idx="80">
                  <c:v>365.7304498858093</c:v>
                </c:pt>
                <c:pt idx="81">
                  <c:v>370.8289322330011</c:v>
                </c:pt>
                <c:pt idx="82">
                  <c:v>375.899829133027</c:v>
                </c:pt>
                <c:pt idx="83">
                  <c:v>380.9408945098581</c:v>
                </c:pt>
                <c:pt idx="84">
                  <c:v>385.9497447131713</c:v>
                </c:pt>
                <c:pt idx="85">
                  <c:v>390.9238862700868</c:v>
                </c:pt>
                <c:pt idx="86">
                  <c:v>395.8607426668596</c:v>
                </c:pt>
                <c:pt idx="87">
                  <c:v>400.7576799385087</c:v>
                </c:pt>
                <c:pt idx="88">
                  <c:v>405.6120308882305</c:v>
                </c:pt>
                <c:pt idx="89">
                  <c:v>410.4211177988653</c:v>
                </c:pt>
                <c:pt idx="90">
                  <c:v>415.18227353547</c:v>
                </c:pt>
                <c:pt idx="91">
                  <c:v>419.892860971139</c:v>
                </c:pt>
                <c:pt idx="92">
                  <c:v>424.5502906976591</c:v>
                </c:pt>
                <c:pt idx="93">
                  <c:v>429.1520370083749</c:v>
                </c:pt>
                <c:pt idx="94">
                  <c:v>433.6956521630428</c:v>
                </c:pt>
                <c:pt idx="95">
                  <c:v>438.1787789635596</c:v>
                </c:pt>
                <c:pt idx="96">
                  <c:v>442.599161685502</c:v>
                </c:pt>
                <c:pt idx="97">
                  <c:v>446.954655423656</c:v>
                </c:pt>
                <c:pt idx="98">
                  <c:v>451.2432339203613</c:v>
                </c:pt>
                <c:pt idx="99">
                  <c:v>455.462995953812</c:v>
                </c:pt>
                <c:pt idx="100">
                  <c:v>459.6121703696646</c:v>
                </c:pt>
                <c:pt idx="101">
                  <c:v>463.6891198436587</c:v>
                </c:pt>
                <c:pt idx="102">
                  <c:v>467.6923434656659</c:v>
                </c:pt>
                <c:pt idx="103">
                  <c:v>471.6204782368662</c:v>
                </c:pt>
                <c:pt idx="104">
                  <c:v>475.4722995718106</c:v>
                </c:pt>
                <c:pt idx="105">
                  <c:v>479.2467208961368</c:v>
                </c:pt>
                <c:pt idx="106">
                  <c:v>482.9427924288511</c:v>
                </c:pt>
                <c:pt idx="107">
                  <c:v>486.5596992354954</c:v>
                </c:pt>
                <c:pt idx="108">
                  <c:v>490.0967586353575</c:v>
                </c:pt>
                <c:pt idx="109">
                  <c:v>493.5534170422562</c:v>
                </c:pt>
                <c:pt idx="110">
                  <c:v>496.9292463144528</c:v>
                </c:pt>
                <c:pt idx="111">
                  <c:v>500.22393968502</c:v>
                </c:pt>
                <c:pt idx="112">
                  <c:v>503.4373073395985</c:v>
                </c:pt>
                <c:pt idx="113">
                  <c:v>506.5692717039901</c:v>
                </c:pt>
                <c:pt idx="114">
                  <c:v>509.619862499514</c:v>
                </c:pt>
                <c:pt idx="115">
                  <c:v>512.589211619561</c:v>
                </c:pt>
                <c:pt idx="116">
                  <c:v>515.4775478763536</c:v>
                </c:pt>
                <c:pt idx="117">
                  <c:v>518.2851916625995</c:v>
                </c:pt>
                <c:pt idx="118">
                  <c:v>521.012549568538</c:v>
                </c:pt>
                <c:pt idx="119">
                  <c:v>523.6601089908609</c:v>
                </c:pt>
                <c:pt idx="120">
                  <c:v>526.228432766131</c:v>
                </c:pt>
                <c:pt idx="121">
                  <c:v>528.1603600472827</c:v>
                </c:pt>
                <c:pt idx="122">
                  <c:v>530.0370929129127</c:v>
                </c:pt>
                <c:pt idx="123">
                  <c:v>531.8596507924825</c:v>
                </c:pt>
                <c:pt idx="124">
                  <c:v>533.629042674981</c:v>
                </c:pt>
                <c:pt idx="125">
                  <c:v>535.3462664553419</c:v>
                </c:pt>
                <c:pt idx="126">
                  <c:v>537.0123083270425</c:v>
                </c:pt>
                <c:pt idx="127">
                  <c:v>538.628142220896</c:v>
                </c:pt>
                <c:pt idx="128">
                  <c:v>540.1947292899046</c:v>
                </c:pt>
                <c:pt idx="129">
                  <c:v>541.713017439651</c:v>
                </c:pt>
                <c:pt idx="130">
                  <c:v>543.183940903577</c:v>
                </c:pt>
                <c:pt idx="131">
                  <c:v>544.608419862242</c:v>
                </c:pt>
                <c:pt idx="132">
                  <c:v>545.9873601055247</c:v>
                </c:pt>
                <c:pt idx="133">
                  <c:v>547.3216527365379</c:v>
                </c:pt>
                <c:pt idx="134">
                  <c:v>548.6121739159424</c:v>
                </c:pt>
                <c:pt idx="135">
                  <c:v>549.8597846452209</c:v>
                </c:pt>
                <c:pt idx="136">
                  <c:v>551.0653305873955</c:v>
                </c:pt>
                <c:pt idx="137">
                  <c:v>552.2296419235957</c:v>
                </c:pt>
                <c:pt idx="138">
                  <c:v>553.353533243852</c:v>
                </c:pt>
                <c:pt idx="139">
                  <c:v>554.4378034704364</c:v>
                </c:pt>
                <c:pt idx="140">
                  <c:v>555.4832358120634</c:v>
                </c:pt>
                <c:pt idx="141">
                  <c:v>556.4905977472506</c:v>
                </c:pt>
                <c:pt idx="142">
                  <c:v>557.4606410351344</c:v>
                </c:pt>
                <c:pt idx="143">
                  <c:v>558.3941017520623</c:v>
                </c:pt>
                <c:pt idx="144">
                  <c:v>559.291700352278</c:v>
                </c:pt>
                <c:pt idx="145">
                  <c:v>560.1541417510756</c:v>
                </c:pt>
                <c:pt idx="146">
                  <c:v>560.9821154288068</c:v>
                </c:pt>
                <c:pt idx="147">
                  <c:v>561.776295554166</c:v>
                </c:pt>
                <c:pt idx="148">
                  <c:v>562.5373411252414</c:v>
                </c:pt>
                <c:pt idx="149">
                  <c:v>563.2658961268482</c:v>
                </c:pt>
                <c:pt idx="150">
                  <c:v>563.9625897027136</c:v>
                </c:pt>
                <c:pt idx="151">
                  <c:v>564.628036341158</c:v>
                </c:pt>
                <c:pt idx="152">
                  <c:v>565.2628360729157</c:v>
                </c:pt>
                <c:pt idx="153">
                  <c:v>565.8675746798981</c:v>
                </c:pt>
                <c:pt idx="154">
                  <c:v>566.4428239136244</c:v>
                </c:pt>
                <c:pt idx="155">
                  <c:v>566.9891417222254</c:v>
                </c:pt>
                <c:pt idx="156">
                  <c:v>567.5070724849102</c:v>
                </c:pt>
                <c:pt idx="157">
                  <c:v>567.9971472528757</c:v>
                </c:pt>
                <c:pt idx="158">
                  <c:v>568.4598839956689</c:v>
                </c:pt>
                <c:pt idx="159">
                  <c:v>568.8957878521165</c:v>
                </c:pt>
                <c:pt idx="160">
                  <c:v>569.3053513849276</c:v>
                </c:pt>
                <c:pt idx="161">
                  <c:v>569.68905483819</c:v>
                </c:pt>
                <c:pt idx="162">
                  <c:v>570.0473663969774</c:v>
                </c:pt>
                <c:pt idx="163">
                  <c:v>570.380742448402</c:v>
                </c:pt>
                <c:pt idx="164">
                  <c:v>570.68962784342</c:v>
                </c:pt>
                <c:pt idx="165">
                  <c:v>570.974456158816</c:v>
                </c:pt>
                <c:pt idx="166">
                  <c:v>571.235649958779</c:v>
                </c:pt>
                <c:pt idx="167">
                  <c:v>571.4736210555828</c:v>
                </c:pt>
                <c:pt idx="168">
                  <c:v>571.688770768874</c:v>
                </c:pt>
                <c:pt idx="169">
                  <c:v>571.881490183147</c:v>
                </c:pt>
                <c:pt idx="170">
                  <c:v>572.0521604030066</c:v>
                </c:pt>
                <c:pt idx="171">
                  <c:v>572.2011528058704</c:v>
                </c:pt>
                <c:pt idx="172">
                  <c:v>572.3288292917631</c:v>
                </c:pt>
                <c:pt idx="173">
                  <c:v>572.4355425299498</c:v>
                </c:pt>
                <c:pt idx="174">
                  <c:v>572.52163620211</c:v>
                </c:pt>
                <c:pt idx="175">
                  <c:v>572.5874452418555</c:v>
                </c:pt>
                <c:pt idx="176">
                  <c:v>572.6332960703655</c:v>
                </c:pt>
                <c:pt idx="177">
                  <c:v>572.6595068279754</c:v>
                </c:pt>
                <c:pt idx="178">
                  <c:v>572.6663876015638</c:v>
                </c:pt>
                <c:pt idx="179">
                  <c:v>572.6542406476055</c:v>
                </c:pt>
                <c:pt idx="180">
                  <c:v>572.6233606107875</c:v>
                </c:pt>
                <c:pt idx="181">
                  <c:v>572.574034738091</c:v>
                </c:pt>
                <c:pt idx="182">
                  <c:v>572.5065430882743</c:v>
                </c:pt>
                <c:pt idx="183">
                  <c:v>572.4211587367063</c:v>
                </c:pt>
                <c:pt idx="184">
                  <c:v>572.3181479754983</c:v>
                </c:pt>
                <c:pt idx="185">
                  <c:v>572.197770508927</c:v>
                </c:pt>
                <c:pt idx="186">
                  <c:v>572.0602796441244</c:v>
                </c:pt>
                <c:pt idx="187">
                  <c:v>571.9059224770501</c:v>
                </c:pt>
                <c:pt idx="188">
                  <c:v>571.7349400737391</c:v>
                </c:pt>
                <c:pt idx="189">
                  <c:v>571.547567646869</c:v>
                </c:pt>
                <c:pt idx="190">
                  <c:v>571.3440347276617</c:v>
                </c:pt>
                <c:pt idx="191">
                  <c:v>571.1245653331703</c:v>
                </c:pt>
                <c:pt idx="192">
                  <c:v>570.8893781289917</c:v>
                </c:pt>
                <c:pt idx="193">
                  <c:v>570.6386865874638</c:v>
                </c:pt>
                <c:pt idx="194">
                  <c:v>570.3726991414026</c:v>
                </c:pt>
                <c:pt idx="195">
                  <c:v>570.0916193334563</c:v>
                </c:pt>
                <c:pt idx="196">
                  <c:v>569.795645961118</c:v>
                </c:pt>
                <c:pt idx="197">
                  <c:v>569.484973217516</c:v>
                </c:pt>
                <c:pt idx="198">
                  <c:v>569.1597908280105</c:v>
                </c:pt>
                <c:pt idx="199">
                  <c:v>568.8202841827173</c:v>
                </c:pt>
                <c:pt idx="200">
                  <c:v>568.4666344650174</c:v>
                </c:pt>
                <c:pt idx="201">
                  <c:v>568.099018776135</c:v>
                </c:pt>
                <c:pt idx="202">
                  <c:v>567.7176102558962</c:v>
                </c:pt>
                <c:pt idx="203">
                  <c:v>567.3225781997328</c:v>
                </c:pt>
                <c:pt idx="204">
                  <c:v>566.9140881720296</c:v>
                </c:pt>
                <c:pt idx="205">
                  <c:v>566.4923021158871</c:v>
                </c:pt>
                <c:pt idx="206">
                  <c:v>566.0573784594312</c:v>
                </c:pt>
                <c:pt idx="207">
                  <c:v>565.609472218711</c:v>
                </c:pt>
                <c:pt idx="208">
                  <c:v>565.1487350973035</c:v>
                </c:pt>
                <c:pt idx="209">
                  <c:v>564.6753155827104</c:v>
                </c:pt>
                <c:pt idx="210">
                  <c:v>564.189359039627</c:v>
                </c:pt>
                <c:pt idx="211">
                  <c:v>563.691007800176</c:v>
                </c:pt>
                <c:pt idx="212">
                  <c:v>563.180401251203</c:v>
                </c:pt>
                <c:pt idx="213">
                  <c:v>562.6576759186956</c:v>
                </c:pt>
                <c:pt idx="214">
                  <c:v>562.122965549438</c:v>
                </c:pt>
                <c:pt idx="215">
                  <c:v>561.5764011899644</c:v>
                </c:pt>
                <c:pt idx="216">
                  <c:v>561.0181112629042</c:v>
                </c:pt>
                <c:pt idx="217">
                  <c:v>560.4482216407944</c:v>
                </c:pt>
                <c:pt idx="218">
                  <c:v>559.8668557174414</c:v>
                </c:pt>
                <c:pt idx="219">
                  <c:v>559.274134476907</c:v>
                </c:pt>
                <c:pt idx="220">
                  <c:v>558.670176560194</c:v>
                </c:pt>
                <c:pt idx="221">
                  <c:v>558.055098329711</c:v>
                </c:pt>
                <c:pt idx="222">
                  <c:v>557.4290139315826</c:v>
                </c:pt>
                <c:pt idx="223">
                  <c:v>556.7920353558747</c:v>
                </c:pt>
                <c:pt idx="224">
                  <c:v>556.1442724948114</c:v>
                </c:pt>
                <c:pt idx="225">
                  <c:v>555.4858331990453</c:v>
                </c:pt>
                <c:pt idx="226">
                  <c:v>554.8168233320414</c:v>
                </c:pt>
                <c:pt idx="227">
                  <c:v>554.1373468226543</c:v>
                </c:pt>
                <c:pt idx="228">
                  <c:v>553.4475057159362</c:v>
                </c:pt>
                <c:pt idx="229">
                  <c:v>552.7474002222676</c:v>
                </c:pt>
                <c:pt idx="230">
                  <c:v>552.0371287648248</c:v>
                </c:pt>
                <c:pt idx="231">
                  <c:v>551.3167880254983</c:v>
                </c:pt>
                <c:pt idx="232">
                  <c:v>550.5864729892567</c:v>
                </c:pt>
                <c:pt idx="233">
                  <c:v>549.8462769870521</c:v>
                </c:pt>
                <c:pt idx="234">
                  <c:v>549.0962917373044</c:v>
                </c:pt>
                <c:pt idx="235">
                  <c:v>548.3366073860064</c:v>
                </c:pt>
                <c:pt idx="236">
                  <c:v>547.5673125455129</c:v>
                </c:pt>
                <c:pt idx="237">
                  <c:v>546.7884943320445</c:v>
                </c:pt>
                <c:pt idx="238">
                  <c:v>546.0002384019639</c:v>
                </c:pt>
                <c:pt idx="239">
                  <c:v>545.2026289868694</c:v>
                </c:pt>
                <c:pt idx="240">
                  <c:v>544.3957489275255</c:v>
                </c:pt>
                <c:pt idx="241">
                  <c:v>543.5796797067041</c:v>
                </c:pt>
                <c:pt idx="242">
                  <c:v>542.7545014809494</c:v>
                </c:pt>
                <c:pt idx="243">
                  <c:v>541.9202931113181</c:v>
                </c:pt>
                <c:pt idx="244">
                  <c:v>541.0771321931214</c:v>
                </c:pt>
                <c:pt idx="245">
                  <c:v>540.2250950847114</c:v>
                </c:pt>
                <c:pt idx="246">
                  <c:v>539.3642569353514</c:v>
                </c:pt>
                <c:pt idx="247">
                  <c:v>538.4946917121826</c:v>
                </c:pt>
                <c:pt idx="248">
                  <c:v>537.616472226337</c:v>
                </c:pt>
                <c:pt idx="249">
                  <c:v>536.7296701582215</c:v>
                </c:pt>
                <c:pt idx="250">
                  <c:v>535.8343560820014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F31-45DE-B2EC-78452AAA6D25}"/>
            </c:ext>
          </c:extLst>
        </c:ser>
        <c:ser>
          <c:idx val="0"/>
          <c:order val="1"/>
          <c:tx>
            <c:v>tv_con</c:v>
          </c:tx>
          <c:spPr>
            <a:ln w="12700">
              <a:solidFill>
                <a:srgbClr val="339966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Output_Proj!$AZ$2:$AZ$252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0.000298067008207909</c:v>
                </c:pt>
                <c:pt idx="23">
                  <c:v>0.00702853701962931</c:v>
                </c:pt>
                <c:pt idx="24">
                  <c:v>0.0653368240950428</c:v>
                </c:pt>
                <c:pt idx="25">
                  <c:v>0.22879390065619</c:v>
                </c:pt>
                <c:pt idx="26">
                  <c:v>0.538029937206377</c:v>
                </c:pt>
                <c:pt idx="27">
                  <c:v>1.015210338496961</c:v>
                </c:pt>
                <c:pt idx="28">
                  <c:v>1.669069960586963</c:v>
                </c:pt>
                <c:pt idx="29">
                  <c:v>2.500352056842551</c:v>
                </c:pt>
                <c:pt idx="30">
                  <c:v>3.505185831339648</c:v>
                </c:pt>
                <c:pt idx="31">
                  <c:v>4.676975292749891</c:v>
                </c:pt>
                <c:pt idx="32">
                  <c:v>6.00746702391883</c:v>
                </c:pt>
                <c:pt idx="33">
                  <c:v>7.48738449265419</c:v>
                </c:pt>
                <c:pt idx="34">
                  <c:v>9.106830693509024</c:v>
                </c:pt>
                <c:pt idx="35">
                  <c:v>10.85556221260386</c:v>
                </c:pt>
                <c:pt idx="36">
                  <c:v>12.72318759709208</c:v>
                </c:pt>
                <c:pt idx="37">
                  <c:v>14.69931761843022</c:v>
                </c:pt>
                <c:pt idx="38">
                  <c:v>16.77368229754168</c:v>
                </c:pt>
                <c:pt idx="39">
                  <c:v>18.93622314308292</c:v>
                </c:pt>
                <c:pt idx="40">
                  <c:v>21.17716578911852</c:v>
                </c:pt>
                <c:pt idx="41">
                  <c:v>23.48707652574244</c:v>
                </c:pt>
                <c:pt idx="42">
                  <c:v>25.8569053054053</c:v>
                </c:pt>
                <c:pt idx="43">
                  <c:v>28.27801728481198</c:v>
                </c:pt>
                <c:pt idx="44">
                  <c:v>30.74221463166124</c:v>
                </c:pt>
                <c:pt idx="45">
                  <c:v>33.2417500910643</c:v>
                </c:pt>
                <c:pt idx="46">
                  <c:v>35.76933362166843</c:v>
                </c:pt>
                <c:pt idx="47">
                  <c:v>38.31813325435457</c:v>
                </c:pt>
                <c:pt idx="48">
                  <c:v>40.74851488510828</c:v>
                </c:pt>
                <c:pt idx="49">
                  <c:v>43.18672501245008</c:v>
                </c:pt>
                <c:pt idx="50">
                  <c:v>45.62925916022592</c:v>
                </c:pt>
                <c:pt idx="51">
                  <c:v>48.07387582423858</c:v>
                </c:pt>
                <c:pt idx="52">
                  <c:v>50.51955463937065</c:v>
                </c:pt>
                <c:pt idx="53">
                  <c:v>52.96640731054926</c:v>
                </c:pt>
                <c:pt idx="54">
                  <c:v>55.41555562016467</c:v>
                </c:pt>
                <c:pt idx="55">
                  <c:v>57.86898951291364</c:v>
                </c:pt>
                <c:pt idx="56">
                  <c:v>60.32941572205076</c:v>
                </c:pt>
                <c:pt idx="57">
                  <c:v>62.80010493330794</c:v>
                </c:pt>
                <c:pt idx="58">
                  <c:v>65.2847433242901</c:v>
                </c:pt>
                <c:pt idx="59">
                  <c:v>67.7872925277777</c:v>
                </c:pt>
                <c:pt idx="60">
                  <c:v>70.3118606418741</c:v>
                </c:pt>
                <c:pt idx="61">
                  <c:v>72.8625858148236</c:v>
                </c:pt>
                <c:pt idx="62">
                  <c:v>75.4435331212143</c:v>
                </c:pt>
                <c:pt idx="63">
                  <c:v>78.0586048682414</c:v>
                </c:pt>
                <c:pt idx="64">
                  <c:v>80.7114640756329</c:v>
                </c:pt>
                <c:pt idx="65">
                  <c:v>83.4054706149072</c:v>
                </c:pt>
                <c:pt idx="66">
                  <c:v>86.14362933374934</c:v>
                </c:pt>
                <c:pt idx="67">
                  <c:v>88.92854939793935</c:v>
                </c:pt>
                <c:pt idx="68">
                  <c:v>91.76241403280375</c:v>
                </c:pt>
                <c:pt idx="69">
                  <c:v>94.64695982200158</c:v>
                </c:pt>
                <c:pt idx="70">
                  <c:v>97.58346471294951</c:v>
                </c:pt>
                <c:pt idx="71">
                  <c:v>100.5727438792197</c:v>
                </c:pt>
                <c:pt idx="72">
                  <c:v>103.6151525978264</c:v>
                </c:pt>
                <c:pt idx="73">
                  <c:v>106.7105953124112</c:v>
                </c:pt>
                <c:pt idx="74">
                  <c:v>109.8585400718973</c:v>
                </c:pt>
                <c:pt idx="75">
                  <c:v>113.0580375584806</c:v>
                </c:pt>
                <c:pt idx="76">
                  <c:v>116.3077439490599</c:v>
                </c:pt>
                <c:pt idx="77">
                  <c:v>119.6059468902968</c:v>
                </c:pt>
                <c:pt idx="78">
                  <c:v>122.950593909003</c:v>
                </c:pt>
                <c:pt idx="79">
                  <c:v>126.3393226257512</c:v>
                </c:pt>
                <c:pt idx="80">
                  <c:v>129.7694921895363</c:v>
                </c:pt>
                <c:pt idx="81">
                  <c:v>133.2382154038648</c:v>
                </c:pt>
                <c:pt idx="82">
                  <c:v>136.7423910687258</c:v>
                </c:pt>
                <c:pt idx="83">
                  <c:v>140.2787361173583</c:v>
                </c:pt>
                <c:pt idx="84">
                  <c:v>143.8438171806077</c:v>
                </c:pt>
                <c:pt idx="85">
                  <c:v>147.4340812640559</c:v>
                </c:pt>
                <c:pt idx="86">
                  <c:v>151.0458852733015</c:v>
                </c:pt>
                <c:pt idx="87">
                  <c:v>154.6755241701738</c:v>
                </c:pt>
                <c:pt idx="88">
                  <c:v>158.319257586846</c:v>
                </c:pt>
                <c:pt idx="89">
                  <c:v>161.9733347655204</c:v>
                </c:pt>
                <c:pt idx="90">
                  <c:v>165.6340177283389</c:v>
                </c:pt>
                <c:pt idx="91">
                  <c:v>169.2976026154596</c:v>
                </c:pt>
                <c:pt idx="92">
                  <c:v>172.960439158772</c:v>
                </c:pt>
                <c:pt idx="93">
                  <c:v>176.6189482846372</c:v>
                </c:pt>
                <c:pt idx="94">
                  <c:v>180.2696378614681</c:v>
                </c:pt>
                <c:pt idx="95">
                  <c:v>183.9091166270846</c:v>
                </c:pt>
                <c:pt idx="96">
                  <c:v>187.5341063468328</c:v>
                </c:pt>
                <c:pt idx="97">
                  <c:v>191.1414522666433</c:v>
                </c:pt>
                <c:pt idx="98">
                  <c:v>194.7281319357945</c:v>
                </c:pt>
                <c:pt idx="99">
                  <c:v>198.291262482375</c:v>
                </c:pt>
                <c:pt idx="100">
                  <c:v>201.8281064305502</c:v>
                </c:pt>
                <c:pt idx="101">
                  <c:v>205.3360761529722</c:v>
                </c:pt>
                <c:pt idx="102">
                  <c:v>208.81273705425</c:v>
                </c:pt>
                <c:pt idx="103">
                  <c:v>212.2558095825432</c:v>
                </c:pt>
                <c:pt idx="104">
                  <c:v>215.6631701662443</c:v>
                </c:pt>
                <c:pt idx="105">
                  <c:v>219.0328511715706</c:v>
                </c:pt>
                <c:pt idx="106">
                  <c:v>222.363039974857</c:v>
                </c:pt>
                <c:pt idx="107">
                  <c:v>225.6520772405878</c:v>
                </c:pt>
                <c:pt idx="108">
                  <c:v>228.898454492864</c:v>
                </c:pt>
                <c:pt idx="109">
                  <c:v>232.1008110641993</c:v>
                </c:pt>
                <c:pt idx="110">
                  <c:v>235.2579305013881</c:v>
                </c:pt>
                <c:pt idx="111">
                  <c:v>238.3687365037786</c:v>
                </c:pt>
                <c:pt idx="112">
                  <c:v>241.4322884647186</c:v>
                </c:pt>
                <c:pt idx="113">
                  <c:v>244.4477766822737</c:v>
                </c:pt>
                <c:pt idx="114">
                  <c:v>247.414517300629</c:v>
                </c:pt>
                <c:pt idx="115">
                  <c:v>250.3319470389137</c:v>
                </c:pt>
                <c:pt idx="116">
                  <c:v>253.1996177596027</c:v>
                </c:pt>
                <c:pt idx="117">
                  <c:v>256.017190924149</c:v>
                </c:pt>
                <c:pt idx="118">
                  <c:v>258.7844319791687</c:v>
                </c:pt>
                <c:pt idx="119">
                  <c:v>261.5012047123046</c:v>
                </c:pt>
                <c:pt idx="120">
                  <c:v>264.1674656129005</c:v>
                </c:pt>
                <c:pt idx="121">
                  <c:v>265.9174499861289</c:v>
                </c:pt>
                <c:pt idx="122">
                  <c:v>267.631976503392</c:v>
                </c:pt>
                <c:pt idx="123">
                  <c:v>269.3117127066689</c:v>
                </c:pt>
                <c:pt idx="124">
                  <c:v>270.9573250362445</c:v>
                </c:pt>
                <c:pt idx="125">
                  <c:v>272.569477973979</c:v>
                </c:pt>
                <c:pt idx="126">
                  <c:v>274.1488332297922</c:v>
                </c:pt>
                <c:pt idx="127">
                  <c:v>275.6960489722186</c:v>
                </c:pt>
                <c:pt idx="128">
                  <c:v>277.2117791035527</c:v>
                </c:pt>
                <c:pt idx="129">
                  <c:v>278.6966725797777</c:v>
                </c:pt>
                <c:pt idx="130">
                  <c:v>280.1513727752222</c:v>
                </c:pt>
                <c:pt idx="131">
                  <c:v>281.5765168915951</c:v>
                </c:pt>
                <c:pt idx="132">
                  <c:v>282.9727354108699</c:v>
                </c:pt>
                <c:pt idx="133">
                  <c:v>284.3406515912591</c:v>
                </c:pt>
                <c:pt idx="134">
                  <c:v>285.6808810053858</c:v>
                </c:pt>
                <c:pt idx="135">
                  <c:v>286.9940311195825</c:v>
                </c:pt>
                <c:pt idx="136">
                  <c:v>288.2807009131387</c:v>
                </c:pt>
                <c:pt idx="137">
                  <c:v>289.5414805362164</c:v>
                </c:pt>
                <c:pt idx="138">
                  <c:v>290.7769510050622</c:v>
                </c:pt>
                <c:pt idx="139">
                  <c:v>291.9876839330796</c:v>
                </c:pt>
                <c:pt idx="140">
                  <c:v>293.1742412962732</c:v>
                </c:pt>
                <c:pt idx="141">
                  <c:v>294.3371752315396</c:v>
                </c:pt>
                <c:pt idx="142">
                  <c:v>295.4770278662515</c:v>
                </c:pt>
                <c:pt idx="143">
                  <c:v>296.5943311775722</c:v>
                </c:pt>
                <c:pt idx="144">
                  <c:v>297.6896068799356</c:v>
                </c:pt>
                <c:pt idx="145">
                  <c:v>298.763366339119</c:v>
                </c:pt>
                <c:pt idx="146">
                  <c:v>299.8161105113801</c:v>
                </c:pt>
                <c:pt idx="147">
                  <c:v>300.8483299061181</c:v>
                </c:pt>
                <c:pt idx="148">
                  <c:v>301.8605045705575</c:v>
                </c:pt>
                <c:pt idx="149">
                  <c:v>302.8531040950086</c:v>
                </c:pt>
                <c:pt idx="150">
                  <c:v>303.8265876372535</c:v>
                </c:pt>
                <c:pt idx="151">
                  <c:v>304.7814039646848</c:v>
                </c:pt>
                <c:pt idx="152">
                  <c:v>305.7179915128512</c:v>
                </c:pt>
                <c:pt idx="153">
                  <c:v>306.6367784591024</c:v>
                </c:pt>
                <c:pt idx="154">
                  <c:v>307.5381828101106</c:v>
                </c:pt>
                <c:pt idx="155">
                  <c:v>308.4226125020356</c:v>
                </c:pt>
                <c:pt idx="156">
                  <c:v>309.2904655122219</c:v>
                </c:pt>
                <c:pt idx="157">
                  <c:v>310.142129981306</c:v>
                </c:pt>
                <c:pt idx="158">
                  <c:v>310.9779843447015</c:v>
                </c:pt>
                <c:pt idx="159">
                  <c:v>311.7983974724715</c:v>
                </c:pt>
                <c:pt idx="160">
                  <c:v>312.6037288166468</c:v>
                </c:pt>
                <c:pt idx="161">
                  <c:v>313.3943285650831</c:v>
                </c:pt>
                <c:pt idx="162">
                  <c:v>314.170537801056</c:v>
                </c:pt>
                <c:pt idx="163">
                  <c:v>314.9326886677608</c:v>
                </c:pt>
                <c:pt idx="164">
                  <c:v>315.6811045369996</c:v>
                </c:pt>
                <c:pt idx="165">
                  <c:v>316.4161001813517</c:v>
                </c:pt>
                <c:pt idx="166">
                  <c:v>317.1379819491746</c:v>
                </c:pt>
                <c:pt idx="167">
                  <c:v>317.8470479418314</c:v>
                </c:pt>
                <c:pt idx="168">
                  <c:v>318.5435881925752</c:v>
                </c:pt>
                <c:pt idx="169">
                  <c:v>319.2278848465682</c:v>
                </c:pt>
                <c:pt idx="170">
                  <c:v>319.9002123415488</c:v>
                </c:pt>
                <c:pt idx="171">
                  <c:v>320.5608375886956</c:v>
                </c:pt>
                <c:pt idx="172">
                  <c:v>321.2100201532806</c:v>
                </c:pt>
                <c:pt idx="173">
                  <c:v>321.848012434723</c:v>
                </c:pt>
                <c:pt idx="174">
                  <c:v>322.4750598457086</c:v>
                </c:pt>
                <c:pt idx="175">
                  <c:v>323.091400990049</c:v>
                </c:pt>
                <c:pt idx="176">
                  <c:v>323.6972678389961</c:v>
                </c:pt>
                <c:pt idx="177">
                  <c:v>324.292885905756</c:v>
                </c:pt>
                <c:pt idx="178">
                  <c:v>324.8784744179637</c:v>
                </c:pt>
                <c:pt idx="179">
                  <c:v>325.4542464879121</c:v>
                </c:pt>
                <c:pt idx="180">
                  <c:v>326.0204092803496</c:v>
                </c:pt>
                <c:pt idx="181">
                  <c:v>326.5771641776792</c:v>
                </c:pt>
                <c:pt idx="182">
                  <c:v>327.1247069424219</c:v>
                </c:pt>
                <c:pt idx="183">
                  <c:v>327.6632278768032</c:v>
                </c:pt>
                <c:pt idx="184">
                  <c:v>328.1929119793799</c:v>
                </c:pt>
                <c:pt idx="185">
                  <c:v>328.7139390985915</c:v>
                </c:pt>
                <c:pt idx="186">
                  <c:v>329.2264840831789</c:v>
                </c:pt>
                <c:pt idx="187">
                  <c:v>329.7307169293912</c:v>
                </c:pt>
                <c:pt idx="188">
                  <c:v>330.2268029249548</c:v>
                </c:pt>
                <c:pt idx="189">
                  <c:v>330.7149027897451</c:v>
                </c:pt>
                <c:pt idx="190">
                  <c:v>331.195172813153</c:v>
                </c:pt>
                <c:pt idx="191">
                  <c:v>331.6677649881207</c:v>
                </c:pt>
                <c:pt idx="192">
                  <c:v>332.132827141849</c:v>
                </c:pt>
                <c:pt idx="193">
                  <c:v>332.5905030631722</c:v>
                </c:pt>
                <c:pt idx="194">
                  <c:v>333.040932626619</c:v>
                </c:pt>
                <c:pt idx="195">
                  <c:v>333.4842519131694</c:v>
                </c:pt>
                <c:pt idx="196">
                  <c:v>333.920593327741</c:v>
                </c:pt>
                <c:pt idx="197">
                  <c:v>334.3500857134272</c:v>
                </c:pt>
                <c:pt idx="198">
                  <c:v>334.7728544625276</c:v>
                </c:pt>
                <c:pt idx="199">
                  <c:v>335.189021624409</c:v>
                </c:pt>
                <c:pt idx="200">
                  <c:v>335.5987060102426</c:v>
                </c:pt>
                <c:pt idx="201">
                  <c:v>336.0020232946635</c:v>
                </c:pt>
                <c:pt idx="202">
                  <c:v>336.3990861144042</c:v>
                </c:pt>
                <c:pt idx="203">
                  <c:v>336.7900041639586</c:v>
                </c:pt>
                <c:pt idx="204">
                  <c:v>337.1748842883283</c:v>
                </c:pt>
                <c:pt idx="205">
                  <c:v>337.5538305729117</c:v>
                </c:pt>
                <c:pt idx="206">
                  <c:v>337.9269444305982</c:v>
                </c:pt>
                <c:pt idx="207">
                  <c:v>338.2943246861244</c:v>
                </c:pt>
                <c:pt idx="208">
                  <c:v>338.6560676577541</c:v>
                </c:pt>
                <c:pt idx="209">
                  <c:v>339.0122672363542</c:v>
                </c:pt>
                <c:pt idx="210">
                  <c:v>339.3630149619169</c:v>
                </c:pt>
                <c:pt idx="211">
                  <c:v>339.7084000976046</c:v>
                </c:pt>
                <c:pt idx="212">
                  <c:v>340.0485097013691</c:v>
                </c:pt>
                <c:pt idx="213">
                  <c:v>340.3834286952249</c:v>
                </c:pt>
                <c:pt idx="214">
                  <c:v>340.7132399322241</c:v>
                </c:pt>
                <c:pt idx="215">
                  <c:v>341.038024261211</c:v>
                </c:pt>
                <c:pt idx="216">
                  <c:v>341.3578605894057</c:v>
                </c:pt>
                <c:pt idx="217">
                  <c:v>341.6728259428892</c:v>
                </c:pt>
                <c:pt idx="218">
                  <c:v>341.9829955250549</c:v>
                </c:pt>
                <c:pt idx="219">
                  <c:v>342.2884427730701</c:v>
                </c:pt>
                <c:pt idx="220">
                  <c:v>342.589239412428</c:v>
                </c:pt>
                <c:pt idx="221">
                  <c:v>342.8854555096358</c:v>
                </c:pt>
                <c:pt idx="222">
                  <c:v>343.177159523103</c:v>
                </c:pt>
                <c:pt idx="223">
                  <c:v>343.4644183522841</c:v>
                </c:pt>
                <c:pt idx="224">
                  <c:v>343.7472973851375</c:v>
                </c:pt>
                <c:pt idx="225">
                  <c:v>344.0258605439393</c:v>
                </c:pt>
                <c:pt idx="226">
                  <c:v>344.3001703295322</c:v>
                </c:pt>
                <c:pt idx="227">
                  <c:v>344.5702878640347</c:v>
                </c:pt>
                <c:pt idx="228">
                  <c:v>344.8362729320776</c:v>
                </c:pt>
                <c:pt idx="229">
                  <c:v>345.0981840206165</c:v>
                </c:pt>
                <c:pt idx="230">
                  <c:v>345.3560783573556</c:v>
                </c:pt>
                <c:pt idx="231">
                  <c:v>345.6100119478538</c:v>
                </c:pt>
                <c:pt idx="232">
                  <c:v>345.8600396113348</c:v>
                </c:pt>
                <c:pt idx="233">
                  <c:v>346.106215015261</c:v>
                </c:pt>
                <c:pt idx="234">
                  <c:v>346.348590708709</c:v>
                </c:pt>
                <c:pt idx="235">
                  <c:v>346.5872181545902</c:v>
                </c:pt>
                <c:pt idx="236">
                  <c:v>346.822147760757</c:v>
                </c:pt>
                <c:pt idx="237">
                  <c:v>347.0534289100336</c:v>
                </c:pt>
                <c:pt idx="238">
                  <c:v>347.281109989212</c:v>
                </c:pt>
                <c:pt idx="239">
                  <c:v>347.505238417051</c:v>
                </c:pt>
                <c:pt idx="240">
                  <c:v>347.7258606713026</c:v>
                </c:pt>
                <c:pt idx="241">
                  <c:v>347.9430223148252</c:v>
                </c:pt>
                <c:pt idx="242">
                  <c:v>348.1567680207908</c:v>
                </c:pt>
                <c:pt idx="243">
                  <c:v>348.3671415970358</c:v>
                </c:pt>
                <c:pt idx="244">
                  <c:v>348.574186009581</c:v>
                </c:pt>
                <c:pt idx="245">
                  <c:v>348.7779434053511</c:v>
                </c:pt>
                <c:pt idx="246">
                  <c:v>348.9784551341252</c:v>
                </c:pt>
                <c:pt idx="247">
                  <c:v>349.1757617697452</c:v>
                </c:pt>
                <c:pt idx="248">
                  <c:v>349.3699031306098</c:v>
                </c:pt>
                <c:pt idx="249">
                  <c:v>349.560918299481</c:v>
                </c:pt>
                <c:pt idx="250">
                  <c:v>349.7488456426278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F31-45DE-B2EC-78452AAA6D25}"/>
            </c:ext>
          </c:extLst>
        </c:ser>
        <c:ser>
          <c:idx val="1"/>
          <c:order val="2"/>
          <c:tx>
            <c:v>tv_dec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Output_Proj!$BC$2:$BC$252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0.000236097011053381</c:v>
                </c:pt>
                <c:pt idx="6">
                  <c:v>0.00338487621453993</c:v>
                </c:pt>
                <c:pt idx="7">
                  <c:v>0.0236413308493474</c:v>
                </c:pt>
                <c:pt idx="8">
                  <c:v>0.104682799845897</c:v>
                </c:pt>
                <c:pt idx="9">
                  <c:v>0.324483278851014</c:v>
                </c:pt>
                <c:pt idx="10">
                  <c:v>0.772057638775259</c:v>
                </c:pt>
                <c:pt idx="11">
                  <c:v>1.522440298595127</c:v>
                </c:pt>
                <c:pt idx="12">
                  <c:v>2.626778296309832</c:v>
                </c:pt>
                <c:pt idx="13">
                  <c:v>4.113157713720103</c:v>
                </c:pt>
                <c:pt idx="14">
                  <c:v>5.991463842821693</c:v>
                </c:pt>
                <c:pt idx="15">
                  <c:v>8.258655567830292</c:v>
                </c:pt>
                <c:pt idx="16">
                  <c:v>10.90311857490381</c:v>
                </c:pt>
                <c:pt idx="17">
                  <c:v>13.90786472203346</c:v>
                </c:pt>
                <c:pt idx="18">
                  <c:v>17.25274537127961</c:v>
                </c:pt>
                <c:pt idx="19">
                  <c:v>20.91593026664303</c:v>
                </c:pt>
                <c:pt idx="20">
                  <c:v>24.87487444328524</c:v>
                </c:pt>
                <c:pt idx="21">
                  <c:v>29.10694069285128</c:v>
                </c:pt>
                <c:pt idx="22">
                  <c:v>33.58979479550803</c:v>
                </c:pt>
                <c:pt idx="23">
                  <c:v>37.44928445760851</c:v>
                </c:pt>
                <c:pt idx="24">
                  <c:v>41.43264152900684</c:v>
                </c:pt>
                <c:pt idx="25">
                  <c:v>45.5248552093546</c:v>
                </c:pt>
                <c:pt idx="26">
                  <c:v>49.71174243802454</c:v>
                </c:pt>
                <c:pt idx="27">
                  <c:v>53.98001003548733</c:v>
                </c:pt>
                <c:pt idx="28">
                  <c:v>58.31727054688093</c:v>
                </c:pt>
                <c:pt idx="29">
                  <c:v>62.71202594806148</c:v>
                </c:pt>
                <c:pt idx="30">
                  <c:v>67.15363031717715</c:v>
                </c:pt>
                <c:pt idx="31">
                  <c:v>71.63223987634888</c:v>
                </c:pt>
                <c:pt idx="32">
                  <c:v>76.13875657078485</c:v>
                </c:pt>
                <c:pt idx="33">
                  <c:v>80.66476956775243</c:v>
                </c:pt>
                <c:pt idx="34">
                  <c:v>85.20249767204304</c:v>
                </c:pt>
                <c:pt idx="35">
                  <c:v>89.74473460240338</c:v>
                </c:pt>
                <c:pt idx="36">
                  <c:v>94.28479829119238</c:v>
                </c:pt>
                <c:pt idx="37">
                  <c:v>98.8164848010845</c:v>
                </c:pt>
                <c:pt idx="38">
                  <c:v>103.3340270505399</c:v>
                </c:pt>
                <c:pt idx="39">
                  <c:v>107.8320582651661</c:v>
                </c:pt>
                <c:pt idx="40">
                  <c:v>112.3055798937209</c:v>
                </c:pt>
                <c:pt idx="41">
                  <c:v>116.7499336204988</c:v>
                </c:pt>
                <c:pt idx="42">
                  <c:v>121.1607770507299</c:v>
                </c:pt>
                <c:pt idx="43">
                  <c:v>125.5340626272848</c:v>
                </c:pt>
                <c:pt idx="44">
                  <c:v>129.866019343846</c:v>
                </c:pt>
                <c:pt idx="45">
                  <c:v>134.1531368430592</c:v>
                </c:pt>
                <c:pt idx="46">
                  <c:v>138.3921515214991</c:v>
                </c:pt>
                <c:pt idx="47">
                  <c:v>142.58003430188</c:v>
                </c:pt>
                <c:pt idx="48">
                  <c:v>146.5336454233946</c:v>
                </c:pt>
                <c:pt idx="49">
                  <c:v>150.4272342027695</c:v>
                </c:pt>
                <c:pt idx="50">
                  <c:v>154.2586035077062</c:v>
                </c:pt>
                <c:pt idx="51">
                  <c:v>158.0257589130242</c:v>
                </c:pt>
                <c:pt idx="52">
                  <c:v>161.7269008589273</c:v>
                </c:pt>
                <c:pt idx="53">
                  <c:v>165.3604170824788</c:v>
                </c:pt>
                <c:pt idx="54">
                  <c:v>168.9248752499581</c:v>
                </c:pt>
                <c:pt idx="55">
                  <c:v>172.4190157355457</c:v>
                </c:pt>
                <c:pt idx="56">
                  <c:v>175.8417445069448</c:v>
                </c:pt>
                <c:pt idx="57">
                  <c:v>179.1921260912117</c:v>
                </c:pt>
                <c:pt idx="58">
                  <c:v>182.4693766044511</c:v>
                </c:pt>
                <c:pt idx="59">
                  <c:v>185.6728568373743</c:v>
                </c:pt>
                <c:pt idx="60">
                  <c:v>188.8020653952708</c:v>
                </c:pt>
                <c:pt idx="61">
                  <c:v>191.8566318959462</c:v>
                </c:pt>
                <c:pt idx="62">
                  <c:v>194.8363102328756</c:v>
                </c:pt>
                <c:pt idx="63">
                  <c:v>197.7409719134057</c:v>
                </c:pt>
                <c:pt idx="64">
                  <c:v>200.5705994835243</c:v>
                </c:pt>
                <c:pt idx="65">
                  <c:v>203.3252800516461</c:v>
                </c:pt>
                <c:pt idx="66">
                  <c:v>206.0051989242067</c:v>
                </c:pt>
                <c:pt idx="67">
                  <c:v>208.6106333657285</c:v>
                </c:pt>
                <c:pt idx="68">
                  <c:v>211.1419464955287</c:v>
                </c:pt>
                <c:pt idx="69">
                  <c:v>213.5995813324816</c:v>
                </c:pt>
                <c:pt idx="70">
                  <c:v>215.9840549982892</c:v>
                </c:pt>
                <c:pt idx="71">
                  <c:v>218.295953088626</c:v>
                </c:pt>
                <c:pt idx="72">
                  <c:v>220.5359242203563</c:v>
                </c:pt>
                <c:pt idx="73">
                  <c:v>222.7046747618082</c:v>
                </c:pt>
                <c:pt idx="74">
                  <c:v>224.8029637518822</c:v>
                </c:pt>
                <c:pt idx="75">
                  <c:v>226.8315980125502</c:v>
                </c:pt>
                <c:pt idx="76">
                  <c:v>228.7914274581828</c:v>
                </c:pt>
                <c:pt idx="77">
                  <c:v>230.6833406039853</c:v>
                </c:pt>
                <c:pt idx="78">
                  <c:v>232.5082602748179</c:v>
                </c:pt>
                <c:pt idx="79">
                  <c:v>234.2671395146834</c:v>
                </c:pt>
                <c:pt idx="80">
                  <c:v>235.9609576962731</c:v>
                </c:pt>
                <c:pt idx="81">
                  <c:v>237.5907168291363</c:v>
                </c:pt>
                <c:pt idx="82">
                  <c:v>239.1574380643013</c:v>
                </c:pt>
                <c:pt idx="83">
                  <c:v>240.6621583925</c:v>
                </c:pt>
                <c:pt idx="84">
                  <c:v>242.1059275325636</c:v>
                </c:pt>
                <c:pt idx="85">
                  <c:v>243.4898050060308</c:v>
                </c:pt>
                <c:pt idx="86">
                  <c:v>244.8148573935577</c:v>
                </c:pt>
                <c:pt idx="87">
                  <c:v>246.0821557683348</c:v>
                </c:pt>
                <c:pt idx="88">
                  <c:v>247.2927733013846</c:v>
                </c:pt>
                <c:pt idx="89">
                  <c:v>248.4477830333456</c:v>
                </c:pt>
                <c:pt idx="90">
                  <c:v>249.5482558071311</c:v>
                </c:pt>
                <c:pt idx="91">
                  <c:v>250.5952583556793</c:v>
                </c:pt>
                <c:pt idx="92">
                  <c:v>251.5898515388873</c:v>
                </c:pt>
                <c:pt idx="93">
                  <c:v>252.5330887237377</c:v>
                </c:pt>
                <c:pt idx="94">
                  <c:v>253.4260143015747</c:v>
                </c:pt>
                <c:pt idx="95">
                  <c:v>254.2696623364751</c:v>
                </c:pt>
                <c:pt idx="96">
                  <c:v>255.0650553386692</c:v>
                </c:pt>
                <c:pt idx="97">
                  <c:v>255.8132031570126</c:v>
                </c:pt>
                <c:pt idx="98">
                  <c:v>256.5151019845668</c:v>
                </c:pt>
                <c:pt idx="99">
                  <c:v>257.1717334714371</c:v>
                </c:pt>
                <c:pt idx="100">
                  <c:v>257.7840639391144</c:v>
                </c:pt>
                <c:pt idx="101">
                  <c:v>258.3530436906865</c:v>
                </c:pt>
                <c:pt idx="102">
                  <c:v>258.879606411416</c:v>
                </c:pt>
                <c:pt idx="103">
                  <c:v>259.364668654323</c:v>
                </c:pt>
                <c:pt idx="104">
                  <c:v>259.8091294055663</c:v>
                </c:pt>
                <c:pt idx="105">
                  <c:v>260.2138697245661</c:v>
                </c:pt>
                <c:pt idx="106">
                  <c:v>260.5797524539939</c:v>
                </c:pt>
                <c:pt idx="107">
                  <c:v>260.9076219949076</c:v>
                </c:pt>
                <c:pt idx="108">
                  <c:v>261.1983041424936</c:v>
                </c:pt>
                <c:pt idx="109">
                  <c:v>261.452605978057</c:v>
                </c:pt>
                <c:pt idx="110">
                  <c:v>261.6713158130647</c:v>
                </c:pt>
                <c:pt idx="111">
                  <c:v>261.8552031812414</c:v>
                </c:pt>
                <c:pt idx="112">
                  <c:v>262.00501887488</c:v>
                </c:pt>
                <c:pt idx="113">
                  <c:v>262.1214950217164</c:v>
                </c:pt>
                <c:pt idx="114">
                  <c:v>262.2053451988851</c:v>
                </c:pt>
                <c:pt idx="115">
                  <c:v>262.2572645806472</c:v>
                </c:pt>
                <c:pt idx="116">
                  <c:v>262.277930116751</c:v>
                </c:pt>
                <c:pt idx="117">
                  <c:v>262.2680007384503</c:v>
                </c:pt>
                <c:pt idx="118">
                  <c:v>262.2281175893692</c:v>
                </c:pt>
                <c:pt idx="119">
                  <c:v>262.1589042785562</c:v>
                </c:pt>
                <c:pt idx="120">
                  <c:v>262.06096715323</c:v>
                </c:pt>
                <c:pt idx="121">
                  <c:v>262.242910061154</c:v>
                </c:pt>
                <c:pt idx="122">
                  <c:v>262.4051164095216</c:v>
                </c:pt>
                <c:pt idx="123">
                  <c:v>262.5479380858152</c:v>
                </c:pt>
                <c:pt idx="124">
                  <c:v>262.6717176387365</c:v>
                </c:pt>
                <c:pt idx="125">
                  <c:v>262.7767884813642</c:v>
                </c:pt>
                <c:pt idx="126">
                  <c:v>262.8634750972501</c:v>
                </c:pt>
                <c:pt idx="127">
                  <c:v>262.9320932486761</c:v>
                </c:pt>
                <c:pt idx="128">
                  <c:v>262.982950186352</c:v>
                </c:pt>
                <c:pt idx="129">
                  <c:v>263.0163448598735</c:v>
                </c:pt>
                <c:pt idx="130">
                  <c:v>263.0325681283542</c:v>
                </c:pt>
                <c:pt idx="131">
                  <c:v>263.0319029706462</c:v>
                </c:pt>
                <c:pt idx="132">
                  <c:v>263.0146246946553</c:v>
                </c:pt>
                <c:pt idx="133">
                  <c:v>262.9810011452788</c:v>
                </c:pt>
                <c:pt idx="134">
                  <c:v>262.9312929105566</c:v>
                </c:pt>
                <c:pt idx="135">
                  <c:v>262.8657535256384</c:v>
                </c:pt>
                <c:pt idx="136">
                  <c:v>262.7846296742566</c:v>
                </c:pt>
                <c:pt idx="137">
                  <c:v>262.6881613873792</c:v>
                </c:pt>
                <c:pt idx="138">
                  <c:v>262.5765822387899</c:v>
                </c:pt>
                <c:pt idx="139">
                  <c:v>262.4501195373568</c:v>
                </c:pt>
                <c:pt idx="140">
                  <c:v>262.3089945157902</c:v>
                </c:pt>
                <c:pt idx="141">
                  <c:v>262.153422515711</c:v>
                </c:pt>
                <c:pt idx="142">
                  <c:v>261.9836131688832</c:v>
                </c:pt>
                <c:pt idx="143">
                  <c:v>261.7997705744896</c:v>
                </c:pt>
                <c:pt idx="144">
                  <c:v>261.602093472342</c:v>
                </c:pt>
                <c:pt idx="145">
                  <c:v>261.3907754119566</c:v>
                </c:pt>
                <c:pt idx="146">
                  <c:v>261.166004917426</c:v>
                </c:pt>
                <c:pt idx="147">
                  <c:v>260.9279656480476</c:v>
                </c:pt>
                <c:pt idx="148">
                  <c:v>260.6768365546839</c:v>
                </c:pt>
                <c:pt idx="149">
                  <c:v>260.4127920318397</c:v>
                </c:pt>
                <c:pt idx="150">
                  <c:v>260.1360020654615</c:v>
                </c:pt>
                <c:pt idx="151">
                  <c:v>259.846632376472</c:v>
                </c:pt>
                <c:pt idx="152">
                  <c:v>259.5448445600644</c:v>
                </c:pt>
                <c:pt idx="153">
                  <c:v>259.2307962207951</c:v>
                </c:pt>
                <c:pt idx="154">
                  <c:v>258.9046411035138</c:v>
                </c:pt>
                <c:pt idx="155">
                  <c:v>258.5665292201892</c:v>
                </c:pt>
                <c:pt idx="156">
                  <c:v>258.2166069726885</c:v>
                </c:pt>
                <c:pt idx="157">
                  <c:v>257.8550172715699</c:v>
                </c:pt>
                <c:pt idx="158">
                  <c:v>257.4818996509674</c:v>
                </c:pt>
                <c:pt idx="159">
                  <c:v>257.0973903796438</c:v>
                </c:pt>
                <c:pt idx="160">
                  <c:v>256.7016225682816</c:v>
                </c:pt>
                <c:pt idx="161">
                  <c:v>256.294726273107</c:v>
                </c:pt>
                <c:pt idx="162">
                  <c:v>255.8768285959216</c:v>
                </c:pt>
                <c:pt idx="163">
                  <c:v>255.4480537806413</c:v>
                </c:pt>
                <c:pt idx="164">
                  <c:v>255.0085233064211</c:v>
                </c:pt>
                <c:pt idx="165">
                  <c:v>254.5583559774645</c:v>
                </c:pt>
                <c:pt idx="166">
                  <c:v>254.0976680096045</c:v>
                </c:pt>
                <c:pt idx="167">
                  <c:v>253.6265731137514</c:v>
                </c:pt>
                <c:pt idx="168">
                  <c:v>253.1451825762989</c:v>
                </c:pt>
                <c:pt idx="169">
                  <c:v>252.6536053365787</c:v>
                </c:pt>
                <c:pt idx="170">
                  <c:v>252.151948061459</c:v>
                </c:pt>
                <c:pt idx="171">
                  <c:v>251.640315217175</c:v>
                </c:pt>
                <c:pt idx="172">
                  <c:v>251.1188091384833</c:v>
                </c:pt>
                <c:pt idx="173">
                  <c:v>250.5875300952268</c:v>
                </c:pt>
                <c:pt idx="174">
                  <c:v>250.0465763564013</c:v>
                </c:pt>
                <c:pt idx="175">
                  <c:v>249.4960442518066</c:v>
                </c:pt>
                <c:pt idx="176">
                  <c:v>248.9360282313694</c:v>
                </c:pt>
                <c:pt idx="177">
                  <c:v>248.3666209222195</c:v>
                </c:pt>
                <c:pt idx="178">
                  <c:v>247.7879131836001</c:v>
                </c:pt>
                <c:pt idx="179">
                  <c:v>247.1999941596935</c:v>
                </c:pt>
                <c:pt idx="180">
                  <c:v>246.602951330438</c:v>
                </c:pt>
                <c:pt idx="181">
                  <c:v>245.9968705604105</c:v>
                </c:pt>
                <c:pt idx="182">
                  <c:v>245.3818361458523</c:v>
                </c:pt>
                <c:pt idx="183">
                  <c:v>244.757930859903</c:v>
                </c:pt>
                <c:pt idx="184">
                  <c:v>244.1252359961183</c:v>
                </c:pt>
                <c:pt idx="185">
                  <c:v>243.4838314103343</c:v>
                </c:pt>
                <c:pt idx="186">
                  <c:v>242.8337955609455</c:v>
                </c:pt>
                <c:pt idx="187">
                  <c:v>242.1752055476587</c:v>
                </c:pt>
                <c:pt idx="188">
                  <c:v>241.5081371487844</c:v>
                </c:pt>
                <c:pt idx="189">
                  <c:v>240.8326648571238</c:v>
                </c:pt>
                <c:pt idx="190">
                  <c:v>240.1488619145089</c:v>
                </c:pt>
                <c:pt idx="191">
                  <c:v>239.4568003450496</c:v>
                </c:pt>
                <c:pt idx="192">
                  <c:v>238.7565509871428</c:v>
                </c:pt>
                <c:pt idx="193">
                  <c:v>238.0481835242915</c:v>
                </c:pt>
                <c:pt idx="194">
                  <c:v>237.331766514785</c:v>
                </c:pt>
                <c:pt idx="195">
                  <c:v>236.607367420287</c:v>
                </c:pt>
                <c:pt idx="196">
                  <c:v>235.875052633377</c:v>
                </c:pt>
                <c:pt idx="197">
                  <c:v>235.134887504088</c:v>
                </c:pt>
                <c:pt idx="198">
                  <c:v>234.386936365483</c:v>
                </c:pt>
                <c:pt idx="199">
                  <c:v>233.63126255831</c:v>
                </c:pt>
                <c:pt idx="200">
                  <c:v>232.8679284547754</c:v>
                </c:pt>
                <c:pt idx="201">
                  <c:v>232.0969954814713</c:v>
                </c:pt>
                <c:pt idx="202">
                  <c:v>231.318524141492</c:v>
                </c:pt>
                <c:pt idx="203">
                  <c:v>230.5325740357755</c:v>
                </c:pt>
                <c:pt idx="204">
                  <c:v>229.7392038837014</c:v>
                </c:pt>
                <c:pt idx="205">
                  <c:v>228.9384715429755</c:v>
                </c:pt>
                <c:pt idx="206">
                  <c:v>228.1304340288327</c:v>
                </c:pt>
                <c:pt idx="207">
                  <c:v>227.3151475325863</c:v>
                </c:pt>
                <c:pt idx="208">
                  <c:v>226.4926674395493</c:v>
                </c:pt>
                <c:pt idx="209">
                  <c:v>225.6630483463562</c:v>
                </c:pt>
                <c:pt idx="210">
                  <c:v>224.826344077709</c:v>
                </c:pt>
                <c:pt idx="211">
                  <c:v>223.9826077025715</c:v>
                </c:pt>
                <c:pt idx="212">
                  <c:v>223.131891549834</c:v>
                </c:pt>
                <c:pt idx="213">
                  <c:v>222.2742472234708</c:v>
                </c:pt>
                <c:pt idx="214">
                  <c:v>221.4097256172132</c:v>
                </c:pt>
                <c:pt idx="215">
                  <c:v>220.5383769287527</c:v>
                </c:pt>
                <c:pt idx="216">
                  <c:v>219.6602506734986</c:v>
                </c:pt>
                <c:pt idx="217">
                  <c:v>218.775395697905</c:v>
                </c:pt>
                <c:pt idx="218">
                  <c:v>217.8838601923866</c:v>
                </c:pt>
                <c:pt idx="219">
                  <c:v>216.9856917038366</c:v>
                </c:pt>
                <c:pt idx="220">
                  <c:v>216.0809371477656</c:v>
                </c:pt>
                <c:pt idx="221">
                  <c:v>215.1696428200752</c:v>
                </c:pt>
                <c:pt idx="222">
                  <c:v>214.2518544084796</c:v>
                </c:pt>
                <c:pt idx="223">
                  <c:v>213.32761700359</c:v>
                </c:pt>
                <c:pt idx="224">
                  <c:v>212.3969751096743</c:v>
                </c:pt>
                <c:pt idx="225">
                  <c:v>211.4599726551061</c:v>
                </c:pt>
                <c:pt idx="226">
                  <c:v>210.5166530025097</c:v>
                </c:pt>
                <c:pt idx="227">
                  <c:v>209.5670589586197</c:v>
                </c:pt>
                <c:pt idx="228">
                  <c:v>208.6112327838592</c:v>
                </c:pt>
                <c:pt idx="229">
                  <c:v>207.6492162016511</c:v>
                </c:pt>
                <c:pt idx="230">
                  <c:v>206.6810504074702</c:v>
                </c:pt>
                <c:pt idx="231">
                  <c:v>205.7067760776453</c:v>
                </c:pt>
                <c:pt idx="232">
                  <c:v>204.726433377922</c:v>
                </c:pt>
                <c:pt idx="233">
                  <c:v>203.7400619717911</c:v>
                </c:pt>
                <c:pt idx="234">
                  <c:v>202.7477010285955</c:v>
                </c:pt>
                <c:pt idx="235">
                  <c:v>201.749389231417</c:v>
                </c:pt>
                <c:pt idx="236">
                  <c:v>200.745164784756</c:v>
                </c:pt>
                <c:pt idx="237">
                  <c:v>199.7350654220109</c:v>
                </c:pt>
                <c:pt idx="238">
                  <c:v>198.7191284127519</c:v>
                </c:pt>
                <c:pt idx="239">
                  <c:v>197.6973905698185</c:v>
                </c:pt>
                <c:pt idx="240">
                  <c:v>196.6698882562227</c:v>
                </c:pt>
                <c:pt idx="241">
                  <c:v>195.6366573918789</c:v>
                </c:pt>
                <c:pt idx="242">
                  <c:v>194.5977334601595</c:v>
                </c:pt>
                <c:pt idx="243">
                  <c:v>193.5531515142831</c:v>
                </c:pt>
                <c:pt idx="244">
                  <c:v>192.5029461835404</c:v>
                </c:pt>
                <c:pt idx="245">
                  <c:v>191.4471516793608</c:v>
                </c:pt>
                <c:pt idx="246">
                  <c:v>190.3858018012268</c:v>
                </c:pt>
                <c:pt idx="247">
                  <c:v>189.3189299424374</c:v>
                </c:pt>
                <c:pt idx="248">
                  <c:v>188.2465690957266</c:v>
                </c:pt>
                <c:pt idx="249">
                  <c:v>187.1687518587402</c:v>
                </c:pt>
                <c:pt idx="250">
                  <c:v>186.0855104393738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5F31-45DE-B2EC-78452AAA6D25}"/>
            </c:ext>
          </c:extLst>
        </c:ser>
        <c:ser>
          <c:idx val="5"/>
          <c:order val="3"/>
          <c:tx>
            <c:v>mv_tot</c:v>
          </c:tx>
          <c:spPr>
            <a:ln w="381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Output_Proj!$BG$2:$BG$252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1.21015367767932E-12</c:v>
                </c:pt>
                <c:pt idx="6">
                  <c:v>9.20960218009345E-11</c:v>
                </c:pt>
                <c:pt idx="7">
                  <c:v>2.8561373473078E-9</c:v>
                </c:pt>
                <c:pt idx="8">
                  <c:v>4.91882254633928E-8</c:v>
                </c:pt>
                <c:pt idx="9">
                  <c:v>4.93340287056796E-7</c:v>
                </c:pt>
                <c:pt idx="10">
                  <c:v>3.20185899928143E-6</c:v>
                </c:pt>
                <c:pt idx="11">
                  <c:v>1.50471613348629E-5</c:v>
                </c:pt>
                <c:pt idx="12">
                  <c:v>5.577085760363E-5</c:v>
                </c:pt>
                <c:pt idx="13">
                  <c:v>0.000172970720017655</c:v>
                </c:pt>
                <c:pt idx="14">
                  <c:v>0.000467573396370131</c:v>
                </c:pt>
                <c:pt idx="15">
                  <c:v>0.00113361966451157</c:v>
                </c:pt>
                <c:pt idx="16">
                  <c:v>0.00251643953487693</c:v>
                </c:pt>
                <c:pt idx="17">
                  <c:v>0.00519327482669215</c:v>
                </c:pt>
                <c:pt idx="18">
                  <c:v>0.0100800780647691</c:v>
                </c:pt>
                <c:pt idx="19">
                  <c:v>0.0185675528866078</c:v>
                </c:pt>
                <c:pt idx="20">
                  <c:v>0.0326884842635785</c:v>
                </c:pt>
                <c:pt idx="21">
                  <c:v>0.0553170208989841</c:v>
                </c:pt>
                <c:pt idx="22">
                  <c:v>0.0903988012764623</c:v>
                </c:pt>
                <c:pt idx="23">
                  <c:v>0.135932121487428</c:v>
                </c:pt>
                <c:pt idx="24">
                  <c:v>0.200060964817266</c:v>
                </c:pt>
                <c:pt idx="25">
                  <c:v>0.28864826755523</c:v>
                </c:pt>
                <c:pt idx="26">
                  <c:v>0.408845152841049</c:v>
                </c:pt>
                <c:pt idx="27">
                  <c:v>0.569229691389555</c:v>
                </c:pt>
                <c:pt idx="28">
                  <c:v>0.779929238409309</c:v>
                </c:pt>
                <c:pt idx="29">
                  <c:v>1.052717422810076</c:v>
                </c:pt>
                <c:pt idx="30">
                  <c:v>1.401075619710198</c:v>
                </c:pt>
                <c:pt idx="31">
                  <c:v>1.840208115354843</c:v>
                </c:pt>
                <c:pt idx="32">
                  <c:v>2.387000190384313</c:v>
                </c:pt>
                <c:pt idx="33">
                  <c:v>3.059909131497517</c:v>
                </c:pt>
                <c:pt idx="34">
                  <c:v>3.878779922840351</c:v>
                </c:pt>
                <c:pt idx="35">
                  <c:v>4.864580233901686</c:v>
                </c:pt>
                <c:pt idx="36">
                  <c:v>6.03905339679153</c:v>
                </c:pt>
                <c:pt idx="37">
                  <c:v>7.424293309084077</c:v>
                </c:pt>
                <c:pt idx="38">
                  <c:v>9.042251393049168</c:v>
                </c:pt>
                <c:pt idx="39">
                  <c:v>10.91419247246604</c:v>
                </c:pt>
                <c:pt idx="40">
                  <c:v>13.06012307870436</c:v>
                </c:pt>
                <c:pt idx="41">
                  <c:v>15.49822148985313</c:v>
                </c:pt>
                <c:pt idx="42">
                  <c:v>18.24430287861528</c:v>
                </c:pt>
                <c:pt idx="43">
                  <c:v>21.31135446979308</c:v>
                </c:pt>
                <c:pt idx="44">
                  <c:v>24.70917393694679</c:v>
                </c:pt>
                <c:pt idx="45">
                  <c:v>28.44413906852628</c:v>
                </c:pt>
                <c:pt idx="46">
                  <c:v>32.51912810106069</c:v>
                </c:pt>
                <c:pt idx="47">
                  <c:v>36.93359861960994</c:v>
                </c:pt>
                <c:pt idx="48">
                  <c:v>41.57327862661895</c:v>
                </c:pt>
                <c:pt idx="49">
                  <c:v>46.52087433596697</c:v>
                </c:pt>
                <c:pt idx="50">
                  <c:v>51.76624412475982</c:v>
                </c:pt>
                <c:pt idx="51">
                  <c:v>57.29751946596772</c:v>
                </c:pt>
                <c:pt idx="52">
                  <c:v>63.10164899808503</c:v>
                </c:pt>
                <c:pt idx="53">
                  <c:v>69.16492048745253</c:v>
                </c:pt>
                <c:pt idx="54">
                  <c:v>75.47342443774223</c:v>
                </c:pt>
                <c:pt idx="55">
                  <c:v>82.0134307883175</c:v>
                </c:pt>
                <c:pt idx="56">
                  <c:v>88.7716599858695</c:v>
                </c:pt>
                <c:pt idx="57">
                  <c:v>95.73544046439592</c:v>
                </c:pt>
                <c:pt idx="58">
                  <c:v>102.8927549411591</c:v>
                </c:pt>
                <c:pt idx="59">
                  <c:v>110.2321867636801</c:v>
                </c:pt>
                <c:pt idx="60">
                  <c:v>117.7427839639239</c:v>
                </c:pt>
                <c:pt idx="61">
                  <c:v>125.4138623182696</c:v>
                </c:pt>
                <c:pt idx="62">
                  <c:v>133.2347698005193</c:v>
                </c:pt>
                <c:pt idx="63">
                  <c:v>141.1946341218641</c:v>
                </c:pt>
                <c:pt idx="64">
                  <c:v>149.2821136355852</c:v>
                </c:pt>
                <c:pt idx="65">
                  <c:v>157.4851706643235</c:v>
                </c:pt>
                <c:pt idx="66">
                  <c:v>165.7908856234942</c:v>
                </c:pt>
                <c:pt idx="67">
                  <c:v>174.1853296999504</c:v>
                </c:pt>
                <c:pt idx="68">
                  <c:v>182.6535121905077</c:v>
                </c:pt>
                <c:pt idx="69">
                  <c:v>191.1794146976064</c:v>
                </c:pt>
                <c:pt idx="70">
                  <c:v>199.7461175917354</c:v>
                </c:pt>
                <c:pt idx="71">
                  <c:v>208.3360149238589</c:v>
                </c:pt>
                <c:pt idx="72">
                  <c:v>216.931103825426</c:v>
                </c:pt>
                <c:pt idx="73">
                  <c:v>225.5133254782133</c:v>
                </c:pt>
                <c:pt idx="74">
                  <c:v>234.064928925023</c:v>
                </c:pt>
                <c:pt idx="75">
                  <c:v>242.5688274698476</c:v>
                </c:pt>
                <c:pt idx="76">
                  <c:v>251.0089202224997</c:v>
                </c:pt>
                <c:pt idx="77">
                  <c:v>259.3703575354846</c:v>
                </c:pt>
                <c:pt idx="78">
                  <c:v>267.6397371467641</c:v>
                </c:pt>
                <c:pt idx="79">
                  <c:v>275.8052261852181</c:v>
                </c:pt>
                <c:pt idx="80">
                  <c:v>283.8566115237915</c:v>
                </c:pt>
                <c:pt idx="81">
                  <c:v>291.7852864862022</c:v>
                </c:pt>
                <c:pt idx="82">
                  <c:v>299.5841853483812</c:v>
                </c:pt>
                <c:pt idx="83">
                  <c:v>307.2476785529782</c:v>
                </c:pt>
                <c:pt idx="84">
                  <c:v>314.7714414506664</c:v>
                </c:pt>
                <c:pt idx="85">
                  <c:v>322.1523081713544</c:v>
                </c:pt>
                <c:pt idx="86">
                  <c:v>329.3881203754656</c:v>
                </c:pt>
                <c:pt idx="87">
                  <c:v>336.4775785263056</c:v>
                </c:pt>
                <c:pt idx="88">
                  <c:v>343.420101241659</c:v>
                </c:pt>
                <c:pt idx="89">
                  <c:v>350.215696406224</c:v>
                </c:pt>
                <c:pt idx="90">
                  <c:v>356.8648461502864</c:v>
                </c:pt>
                <c:pt idx="91">
                  <c:v>363.3684065542524</c:v>
                </c:pt>
                <c:pt idx="92">
                  <c:v>369.7275220108087</c:v>
                </c:pt>
                <c:pt idx="93">
                  <c:v>375.9435535298056</c:v>
                </c:pt>
                <c:pt idx="94">
                  <c:v>382.0180198577011</c:v>
                </c:pt>
                <c:pt idx="95">
                  <c:v>387.9525500538973</c:v>
                </c:pt>
                <c:pt idx="96">
                  <c:v>393.748846074486</c:v>
                </c:pt>
                <c:pt idx="97">
                  <c:v>399.4086539200565</c:v>
                </c:pt>
                <c:pt idx="98">
                  <c:v>404.9337419758446</c:v>
                </c:pt>
                <c:pt idx="99">
                  <c:v>410.3258852843146</c:v>
                </c:pt>
                <c:pt idx="100">
                  <c:v>415.5868546233232</c:v>
                </c:pt>
                <c:pt idx="101">
                  <c:v>420.7184094037349</c:v>
                </c:pt>
                <c:pt idx="102">
                  <c:v>425.7222935394455</c:v>
                </c:pt>
                <c:pt idx="103">
                  <c:v>430.600233574268</c:v>
                </c:pt>
                <c:pt idx="104">
                  <c:v>435.3539384705184</c:v>
                </c:pt>
                <c:pt idx="105">
                  <c:v>439.9851005716962</c:v>
                </c:pt>
                <c:pt idx="106">
                  <c:v>444.4953973458692</c:v>
                </c:pt>
                <c:pt idx="107">
                  <c:v>448.8864935975353</c:v>
                </c:pt>
                <c:pt idx="108">
                  <c:v>453.1600439047232</c:v>
                </c:pt>
                <c:pt idx="109">
                  <c:v>457.3176950958775</c:v>
                </c:pt>
                <c:pt idx="110">
                  <c:v>461.3610886289835</c:v>
                </c:pt>
                <c:pt idx="111">
                  <c:v>465.2918627745896</c:v>
                </c:pt>
                <c:pt idx="112">
                  <c:v>469.1116545360817</c:v>
                </c:pt>
                <c:pt idx="113">
                  <c:v>472.822101265859</c:v>
                </c:pt>
                <c:pt idx="114">
                  <c:v>476.4248419559856</c:v>
                </c:pt>
                <c:pt idx="115">
                  <c:v>479.9215181972727</c:v>
                </c:pt>
                <c:pt idx="116">
                  <c:v>483.3137748124334</c:v>
                </c:pt>
                <c:pt idx="117">
                  <c:v>486.6032601775346</c:v>
                </c:pt>
                <c:pt idx="118">
                  <c:v>489.7916262521466</c:v>
                </c:pt>
                <c:pt idx="119">
                  <c:v>492.8805283426502</c:v>
                </c:pt>
                <c:pt idx="120">
                  <c:v>495.8716246257354</c:v>
                </c:pt>
                <c:pt idx="121">
                  <c:v>498.2258224961009</c:v>
                </c:pt>
                <c:pt idx="122">
                  <c:v>500.5067890981042</c:v>
                </c:pt>
                <c:pt idx="123">
                  <c:v>502.7165500077582</c:v>
                </c:pt>
                <c:pt idx="124">
                  <c:v>504.8570549507799</c:v>
                </c:pt>
                <c:pt idx="125">
                  <c:v>506.9301818585946</c:v>
                </c:pt>
                <c:pt idx="126">
                  <c:v>508.9377406170835</c:v>
                </c:pt>
                <c:pt idx="127">
                  <c:v>510.881476533151</c:v>
                </c:pt>
                <c:pt idx="128">
                  <c:v>512.763073542771</c:v>
                </c:pt>
                <c:pt idx="129">
                  <c:v>514.5841571825779</c:v>
                </c:pt>
                <c:pt idx="130">
                  <c:v>516.3462973455549</c:v>
                </c:pt>
                <c:pt idx="131">
                  <c:v>518.0510108398053</c:v>
                </c:pt>
                <c:pt idx="132">
                  <c:v>519.69976376788</c:v>
                </c:pt>
                <c:pt idx="133">
                  <c:v>521.293973742727</c:v>
                </c:pt>
                <c:pt idx="134">
                  <c:v>522.8350119549081</c:v>
                </c:pt>
                <c:pt idx="135">
                  <c:v>524.3242051044722</c:v>
                </c:pt>
                <c:pt idx="136">
                  <c:v>525.7628372096487</c:v>
                </c:pt>
                <c:pt idx="137">
                  <c:v>527.1521513034102</c:v>
                </c:pt>
                <c:pt idx="138">
                  <c:v>528.493351027932</c:v>
                </c:pt>
                <c:pt idx="139">
                  <c:v>529.7876021359585</c:v>
                </c:pt>
                <c:pt idx="140">
                  <c:v>531.0360339073115</c:v>
                </c:pt>
                <c:pt idx="141">
                  <c:v>532.239740487862</c:v>
                </c:pt>
                <c:pt idx="142">
                  <c:v>533.399782157656</c:v>
                </c:pt>
                <c:pt idx="143">
                  <c:v>534.517186534149</c:v>
                </c:pt>
                <c:pt idx="144">
                  <c:v>535.5929497159339</c:v>
                </c:pt>
                <c:pt idx="145">
                  <c:v>536.628037371812</c:v>
                </c:pt>
                <c:pt idx="146">
                  <c:v>537.623385779519</c:v>
                </c:pt>
                <c:pt idx="147">
                  <c:v>538.5799028180415</c:v>
                </c:pt>
                <c:pt idx="148">
                  <c:v>539.498468916988</c:v>
                </c:pt>
                <c:pt idx="149">
                  <c:v>540.379937966178</c:v>
                </c:pt>
                <c:pt idx="150">
                  <c:v>541.225138188251</c:v>
                </c:pt>
                <c:pt idx="151">
                  <c:v>542.034872976835</c:v>
                </c:pt>
                <c:pt idx="152">
                  <c:v>542.8099217025364</c:v>
                </c:pt>
                <c:pt idx="153">
                  <c:v>543.5510404887982</c:v>
                </c:pt>
                <c:pt idx="154">
                  <c:v>544.2589629594568</c:v>
                </c:pt>
                <c:pt idx="155">
                  <c:v>544.9344009596445</c:v>
                </c:pt>
                <c:pt idx="156">
                  <c:v>545.578045251538</c:v>
                </c:pt>
                <c:pt idx="157">
                  <c:v>546.1905661862844</c:v>
                </c:pt>
                <c:pt idx="158">
                  <c:v>546.7726143533178</c:v>
                </c:pt>
                <c:pt idx="159">
                  <c:v>547.3248212081776</c:v>
                </c:pt>
                <c:pt idx="160">
                  <c:v>547.8477996798157</c:v>
                </c:pt>
                <c:pt idx="161">
                  <c:v>548.3421447583094</c:v>
                </c:pt>
                <c:pt idx="162">
                  <c:v>548.808434063808</c:v>
                </c:pt>
                <c:pt idx="163">
                  <c:v>549.2472283974693</c:v>
                </c:pt>
                <c:pt idx="164">
                  <c:v>549.6590722751</c:v>
                </c:pt>
                <c:pt idx="165">
                  <c:v>550.0444944441138</c:v>
                </c:pt>
                <c:pt idx="166">
                  <c:v>550.4040083844453</c:v>
                </c:pt>
                <c:pt idx="167">
                  <c:v>550.7381127939424</c:v>
                </c:pt>
                <c:pt idx="168">
                  <c:v>551.0472920587564</c:v>
                </c:pt>
                <c:pt idx="169">
                  <c:v>551.3320167092371</c:v>
                </c:pt>
                <c:pt idx="170">
                  <c:v>551.5927438617668</c:v>
                </c:pt>
                <c:pt idx="171">
                  <c:v>551.8299176469628</c:v>
                </c:pt>
                <c:pt idx="172">
                  <c:v>552.0439696246771</c:v>
                </c:pt>
                <c:pt idx="173">
                  <c:v>552.2353191861562</c:v>
                </c:pt>
                <c:pt idx="174">
                  <c:v>552.404373943747</c:v>
                </c:pt>
                <c:pt idx="175">
                  <c:v>552.5515301084968</c:v>
                </c:pt>
                <c:pt idx="176">
                  <c:v>552.6771728559904</c:v>
                </c:pt>
                <c:pt idx="177">
                  <c:v>552.7816766807517</c:v>
                </c:pt>
                <c:pt idx="178">
                  <c:v>552.8654057395272</c:v>
                </c:pt>
                <c:pt idx="179">
                  <c:v>552.9287141837574</c:v>
                </c:pt>
                <c:pt idx="180">
                  <c:v>552.9719464815354</c:v>
                </c:pt>
                <c:pt idx="181">
                  <c:v>552.995437729342</c:v>
                </c:pt>
                <c:pt idx="182">
                  <c:v>552.9995139538375</c:v>
                </c:pt>
                <c:pt idx="183">
                  <c:v>552.9844924039858</c:v>
                </c:pt>
                <c:pt idx="184">
                  <c:v>552.9506818337824</c:v>
                </c:pt>
                <c:pt idx="185">
                  <c:v>552.898382775842</c:v>
                </c:pt>
                <c:pt idx="186">
                  <c:v>552.8278878061044</c:v>
                </c:pt>
                <c:pt idx="187">
                  <c:v>552.7394817999127</c:v>
                </c:pt>
                <c:pt idx="188">
                  <c:v>552.6334421797033</c:v>
                </c:pt>
                <c:pt idx="189">
                  <c:v>552.5100391545511</c:v>
                </c:pt>
                <c:pt idx="190">
                  <c:v>552.3695359518034</c:v>
                </c:pt>
                <c:pt idx="191">
                  <c:v>552.2121890410323</c:v>
                </c:pt>
                <c:pt idx="192">
                  <c:v>552.0382483505328</c:v>
                </c:pt>
                <c:pt idx="193">
                  <c:v>551.847957476583</c:v>
                </c:pt>
                <c:pt idx="194">
                  <c:v>551.6415538856853</c:v>
                </c:pt>
                <c:pt idx="195">
                  <c:v>551.4192691100041</c:v>
                </c:pt>
                <c:pt idx="196">
                  <c:v>551.181328936191</c:v>
                </c:pt>
                <c:pt idx="197">
                  <c:v>550.9279535878168</c:v>
                </c:pt>
                <c:pt idx="198">
                  <c:v>550.659357901603</c:v>
                </c:pt>
                <c:pt idx="199">
                  <c:v>550.3757514976391</c:v>
                </c:pt>
                <c:pt idx="200">
                  <c:v>550.0773389437806</c:v>
                </c:pt>
                <c:pt idx="201">
                  <c:v>549.7643199144102</c:v>
                </c:pt>
                <c:pt idx="202">
                  <c:v>549.4368893437424</c:v>
                </c:pt>
                <c:pt idx="203">
                  <c:v>549.095237573848</c:v>
                </c:pt>
                <c:pt idx="204">
                  <c:v>548.739550497562</c:v>
                </c:pt>
                <c:pt idx="205">
                  <c:v>548.3700096964608</c:v>
                </c:pt>
                <c:pt idx="206">
                  <c:v>547.986792574041</c:v>
                </c:pt>
                <c:pt idx="207">
                  <c:v>547.5900724842901</c:v>
                </c:pt>
                <c:pt idx="208">
                  <c:v>547.1800188557794</c:v>
                </c:pt>
                <c:pt idx="209">
                  <c:v>546.7567973114421</c:v>
                </c:pt>
                <c:pt idx="210">
                  <c:v>546.3205697841755</c:v>
                </c:pt>
                <c:pt idx="211">
                  <c:v>545.8714946284171</c:v>
                </c:pt>
                <c:pt idx="212">
                  <c:v>545.4097267278144</c:v>
                </c:pt>
                <c:pt idx="213">
                  <c:v>544.9354175991504</c:v>
                </c:pt>
                <c:pt idx="214">
                  <c:v>544.4487154926284</c:v>
                </c:pt>
                <c:pt idx="215">
                  <c:v>543.9497654886543</c:v>
                </c:pt>
                <c:pt idx="216">
                  <c:v>543.4387095912384</c:v>
                </c:pt>
                <c:pt idx="217">
                  <c:v>542.9156868181327</c:v>
                </c:pt>
                <c:pt idx="218">
                  <c:v>542.3808332878186</c:v>
                </c:pt>
                <c:pt idx="219">
                  <c:v>541.8342823034578</c:v>
                </c:pt>
                <c:pt idx="220">
                  <c:v>541.2761644339164</c:v>
                </c:pt>
                <c:pt idx="221">
                  <c:v>540.7066075919531</c:v>
                </c:pt>
                <c:pt idx="222">
                  <c:v>540.1257371096988</c:v>
                </c:pt>
                <c:pt idx="223">
                  <c:v>539.5336758114924</c:v>
                </c:pt>
                <c:pt idx="224">
                  <c:v>538.9305440841979</c:v>
                </c:pt>
                <c:pt idx="225">
                  <c:v>538.3164599450729</c:v>
                </c:pt>
                <c:pt idx="226">
                  <c:v>537.6915391072844</c:v>
                </c:pt>
                <c:pt idx="227">
                  <c:v>537.05589504316</c:v>
                </c:pt>
                <c:pt idx="228">
                  <c:v>536.4096390452504</c:v>
                </c:pt>
                <c:pt idx="229">
                  <c:v>535.7528802852883</c:v>
                </c:pt>
                <c:pt idx="230">
                  <c:v>535.0857258711165</c:v>
                </c:pt>
                <c:pt idx="231">
                  <c:v>534.4082809016606</c:v>
                </c:pt>
                <c:pt idx="232">
                  <c:v>533.7206485200205</c:v>
                </c:pt>
                <c:pt idx="233">
                  <c:v>533.0229299647402</c:v>
                </c:pt>
                <c:pt idx="234">
                  <c:v>532.315224619342</c:v>
                </c:pt>
                <c:pt idx="235">
                  <c:v>531.5976300601548</c:v>
                </c:pt>
                <c:pt idx="236">
                  <c:v>530.8702421025429</c:v>
                </c:pt>
                <c:pt idx="237">
                  <c:v>530.1331548455559</c:v>
                </c:pt>
                <c:pt idx="238">
                  <c:v>529.3864607150729</c:v>
                </c:pt>
                <c:pt idx="239">
                  <c:v>528.6302505055064</c:v>
                </c:pt>
                <c:pt idx="240">
                  <c:v>527.8646134200901</c:v>
                </c:pt>
                <c:pt idx="241">
                  <c:v>527.0896371098383</c:v>
                </c:pt>
                <c:pt idx="242">
                  <c:v>526.3054077111884</c:v>
                </c:pt>
                <c:pt idx="243">
                  <c:v>525.5120098824079</c:v>
                </c:pt>
                <c:pt idx="244">
                  <c:v>524.7095268387927</c:v>
                </c:pt>
                <c:pt idx="245">
                  <c:v>523.8980403866831</c:v>
                </c:pt>
                <c:pt idx="246">
                  <c:v>523.077630956395</c:v>
                </c:pt>
                <c:pt idx="247">
                  <c:v>522.248377634042</c:v>
                </c:pt>
                <c:pt idx="248">
                  <c:v>521.4103581923295</c:v>
                </c:pt>
                <c:pt idx="249">
                  <c:v>520.5636491203443</c:v>
                </c:pt>
                <c:pt idx="250">
                  <c:v>519.7083256523685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5F31-45DE-B2EC-78452AAA6D25}"/>
            </c:ext>
          </c:extLst>
        </c:ser>
        <c:ser>
          <c:idx val="2"/>
          <c:order val="4"/>
          <c:tx>
            <c:v>mv_con</c:v>
          </c:tx>
          <c:spPr>
            <a:ln w="38100">
              <a:solidFill>
                <a:srgbClr val="339966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Output_Proj!$BA$2:$BA$252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3.82659159130198E-18</c:v>
                </c:pt>
                <c:pt idx="23">
                  <c:v>2.43767290372233E-13</c:v>
                </c:pt>
                <c:pt idx="24">
                  <c:v>5.5091560164627E-10</c:v>
                </c:pt>
                <c:pt idx="25">
                  <c:v>3.37239506149301E-8</c:v>
                </c:pt>
                <c:pt idx="26">
                  <c:v>5.15861473955379E-7</c:v>
                </c:pt>
                <c:pt idx="27">
                  <c:v>3.79249496200319E-6</c:v>
                </c:pt>
                <c:pt idx="28">
                  <c:v>1.79168983220939E-5</c:v>
                </c:pt>
                <c:pt idx="29">
                  <c:v>6.33436133192543E-5</c:v>
                </c:pt>
                <c:pt idx="30">
                  <c:v>0.000183010111294258</c:v>
                </c:pt>
                <c:pt idx="31">
                  <c:v>0.000456334010232687</c:v>
                </c:pt>
                <c:pt idx="32">
                  <c:v>0.00101778659186181</c:v>
                </c:pt>
                <c:pt idx="33">
                  <c:v>0.00208082642454495</c:v>
                </c:pt>
                <c:pt idx="34">
                  <c:v>0.00396806648891102</c:v>
                </c:pt>
                <c:pt idx="35">
                  <c:v>0.0071485968024317</c:v>
                </c:pt>
                <c:pt idx="36">
                  <c:v>0.0122833848968342</c:v>
                </c:pt>
                <c:pt idx="37">
                  <c:v>0.0202796182662602</c:v>
                </c:pt>
                <c:pt idx="38">
                  <c:v>0.0323547219685083</c:v>
                </c:pt>
                <c:pt idx="39">
                  <c:v>0.050110562912581</c:v>
                </c:pt>
                <c:pt idx="40">
                  <c:v>0.0756180181045686</c:v>
                </c:pt>
                <c:pt idx="41">
                  <c:v>0.111511611837112</c:v>
                </c:pt>
                <c:pt idx="42">
                  <c:v>0.161093288610981</c:v>
                </c:pt>
                <c:pt idx="43">
                  <c:v>0.22844355625945</c:v>
                </c:pt>
                <c:pt idx="44">
                  <c:v>0.31853718251592</c:v>
                </c:pt>
                <c:pt idx="45">
                  <c:v>0.437359342641158</c:v>
                </c:pt>
                <c:pt idx="46">
                  <c:v>0.592016598050105</c:v>
                </c:pt>
                <c:pt idx="47">
                  <c:v>0.790835367698393</c:v>
                </c:pt>
                <c:pt idx="48">
                  <c:v>1.030257204965772</c:v>
                </c:pt>
                <c:pt idx="49">
                  <c:v>1.328493131332703</c:v>
                </c:pt>
                <c:pt idx="50">
                  <c:v>1.696369044750688</c:v>
                </c:pt>
                <c:pt idx="51">
                  <c:v>2.14582615077504</c:v>
                </c:pt>
                <c:pt idx="52">
                  <c:v>2.68982524321031</c:v>
                </c:pt>
                <c:pt idx="53">
                  <c:v>3.342192147162536</c:v>
                </c:pt>
                <c:pt idx="54">
                  <c:v>4.117402640675301</c:v>
                </c:pt>
                <c:pt idx="55">
                  <c:v>5.03030948687271</c:v>
                </c:pt>
                <c:pt idx="56">
                  <c:v>6.095818703032487</c:v>
                </c:pt>
                <c:pt idx="57">
                  <c:v>7.328526401358284</c:v>
                </c:pt>
                <c:pt idx="58">
                  <c:v>8.742330958696408</c:v>
                </c:pt>
                <c:pt idx="59">
                  <c:v>10.35003742923584</c:v>
                </c:pt>
                <c:pt idx="60">
                  <c:v>12.16297166584101</c:v>
                </c:pt>
                <c:pt idx="61">
                  <c:v>14.1906205184066</c:v>
                </c:pt>
                <c:pt idx="62">
                  <c:v>16.44031209855612</c:v>
                </c:pt>
                <c:pt idx="63">
                  <c:v>18.91694719677134</c:v>
                </c:pt>
                <c:pt idx="64">
                  <c:v>21.62279044204458</c:v>
                </c:pt>
                <c:pt idx="65">
                  <c:v>24.5573284279007</c:v>
                </c:pt>
                <c:pt idx="66">
                  <c:v>27.71720190651082</c:v>
                </c:pt>
                <c:pt idx="67">
                  <c:v>31.09621958620516</c:v>
                </c:pt>
                <c:pt idx="68">
                  <c:v>34.6854607482409</c:v>
                </c:pt>
                <c:pt idx="69">
                  <c:v>38.47347144958215</c:v>
                </c:pt>
                <c:pt idx="70">
                  <c:v>42.44655374750777</c:v>
                </c:pt>
                <c:pt idx="71">
                  <c:v>46.58913952352147</c:v>
                </c:pt>
                <c:pt idx="72">
                  <c:v>50.88423156345638</c:v>
                </c:pt>
                <c:pt idx="73">
                  <c:v>55.31388664963193</c:v>
                </c:pt>
                <c:pt idx="74">
                  <c:v>59.85971048538453</c:v>
                </c:pt>
                <c:pt idx="75">
                  <c:v>64.50333345299094</c:v>
                </c:pt>
                <c:pt idx="76">
                  <c:v>69.22683955769158</c:v>
                </c:pt>
                <c:pt idx="77">
                  <c:v>74.0131275103872</c:v>
                </c:pt>
                <c:pt idx="78">
                  <c:v>78.84619125758394</c:v>
                </c:pt>
                <c:pt idx="79">
                  <c:v>83.71131580465504</c:v>
                </c:pt>
                <c:pt idx="80">
                  <c:v>88.59519162466824</c:v>
                </c:pt>
                <c:pt idx="81">
                  <c:v>93.4859565250154</c:v>
                </c:pt>
                <c:pt idx="82">
                  <c:v>98.37317729427471</c:v>
                </c:pt>
                <c:pt idx="83">
                  <c:v>103.2477849119624</c:v>
                </c:pt>
                <c:pt idx="84">
                  <c:v>108.1019769603275</c:v>
                </c:pt>
                <c:pt idx="85">
                  <c:v>112.9290996136677</c:v>
                </c:pt>
                <c:pt idx="86">
                  <c:v>117.7235196664762</c:v>
                </c:pt>
                <c:pt idx="87">
                  <c:v>122.4804948876916</c:v>
                </c:pt>
                <c:pt idx="88">
                  <c:v>127.1960488400984</c:v>
                </c:pt>
                <c:pt idx="89">
                  <c:v>131.8668543638499</c:v>
                </c:pt>
                <c:pt idx="90">
                  <c:v>136.490128286688</c:v>
                </c:pt>
                <c:pt idx="91">
                  <c:v>141.0635386216492</c:v>
                </c:pt>
                <c:pt idx="92">
                  <c:v>145.5851245339637</c:v>
                </c:pt>
                <c:pt idx="93">
                  <c:v>150.0532286658255</c:v>
                </c:pt>
                <c:pt idx="94">
                  <c:v>154.466440952951</c:v>
                </c:pt>
                <c:pt idx="95">
                  <c:v>158.8235528004971</c:v>
                </c:pt>
                <c:pt idx="96">
                  <c:v>163.1235203616388</c:v>
                </c:pt>
                <c:pt idx="97">
                  <c:v>167.3654356397915</c:v>
                </c:pt>
                <c:pt idx="98">
                  <c:v>171.5485041823362</c:v>
                </c:pt>
                <c:pt idx="99">
                  <c:v>175.6720282240367</c:v>
                </c:pt>
                <c:pt idx="100">
                  <c:v>179.7353942528687</c:v>
                </c:pt>
                <c:pt idx="101">
                  <c:v>183.7380640957581</c:v>
                </c:pt>
                <c:pt idx="102">
                  <c:v>187.6795687471717</c:v>
                </c:pt>
                <c:pt idx="103">
                  <c:v>191.5595042833289</c:v>
                </c:pt>
                <c:pt idx="104">
                  <c:v>195.3775293152765</c:v>
                </c:pt>
                <c:pt idx="105">
                  <c:v>199.133363533186</c:v>
                </c:pt>
                <c:pt idx="106">
                  <c:v>202.8267869813235</c:v>
                </c:pt>
                <c:pt idx="107">
                  <c:v>206.457639778298</c:v>
                </c:pt>
                <c:pt idx="108">
                  <c:v>210.0258220610855</c:v>
                </c:pt>
                <c:pt idx="109">
                  <c:v>213.5312939848921</c:v>
                </c:pt>
                <c:pt idx="110">
                  <c:v>216.9740756552507</c:v>
                </c:pt>
                <c:pt idx="111">
                  <c:v>220.3542469049781</c:v>
                </c:pt>
                <c:pt idx="112">
                  <c:v>223.6719468578501</c:v>
                </c:pt>
                <c:pt idx="113">
                  <c:v>226.9273732441036</c:v>
                </c:pt>
                <c:pt idx="114">
                  <c:v>230.1207814510943</c:v>
                </c:pt>
                <c:pt idx="115">
                  <c:v>233.2524833064445</c:v>
                </c:pt>
                <c:pt idx="116">
                  <c:v>236.3228456015481</c:v>
                </c:pt>
                <c:pt idx="117">
                  <c:v>239.3322883709848</c:v>
                </c:pt>
                <c:pt idx="118">
                  <c:v>242.281282948769</c:v>
                </c:pt>
                <c:pt idx="119">
                  <c:v>245.170349825879</c:v>
                </c:pt>
                <c:pt idx="120">
                  <c:v>248.0000563355676</c:v>
                </c:pt>
                <c:pt idx="121">
                  <c:v>249.9260114071757</c:v>
                </c:pt>
                <c:pt idx="122">
                  <c:v>251.8075567635793</c:v>
                </c:pt>
                <c:pt idx="123">
                  <c:v>253.6459498885496</c:v>
                </c:pt>
                <c:pt idx="124">
                  <c:v>255.4424027787193</c:v>
                </c:pt>
                <c:pt idx="125">
                  <c:v>257.1980846543368</c:v>
                </c:pt>
                <c:pt idx="126">
                  <c:v>258.9141244227132</c:v>
                </c:pt>
                <c:pt idx="127">
                  <c:v>260.5916129171366</c:v>
                </c:pt>
                <c:pt idx="128">
                  <c:v>262.2316049325837</c:v>
                </c:pt>
                <c:pt idx="129">
                  <c:v>263.8351210780526</c:v>
                </c:pt>
                <c:pt idx="130">
                  <c:v>265.403149463813</c:v>
                </c:pt>
                <c:pt idx="131">
                  <c:v>266.9366472404067</c:v>
                </c:pt>
                <c:pt idx="132">
                  <c:v>268.4365420047507</c:v>
                </c:pt>
                <c:pt idx="133">
                  <c:v>269.9037330873296</c:v>
                </c:pt>
                <c:pt idx="134">
                  <c:v>271.339092733189</c:v>
                </c:pt>
                <c:pt idx="135">
                  <c:v>272.7434671881688</c:v>
                </c:pt>
                <c:pt idx="136">
                  <c:v>274.1176777007244</c:v>
                </c:pt>
                <c:pt idx="137">
                  <c:v>275.4625214486117</c:v>
                </c:pt>
                <c:pt idx="138">
                  <c:v>276.7787723987596</c:v>
                </c:pt>
                <c:pt idx="139">
                  <c:v>278.0671821077425</c:v>
                </c:pt>
                <c:pt idx="140">
                  <c:v>279.3284804695084</c:v>
                </c:pt>
                <c:pt idx="141">
                  <c:v>280.5633764162232</c:v>
                </c:pt>
                <c:pt idx="142">
                  <c:v>281.7725585774832</c:v>
                </c:pt>
                <c:pt idx="143">
                  <c:v>282.9566959024994</c:v>
                </c:pt>
                <c:pt idx="144">
                  <c:v>284.1164382493674</c:v>
                </c:pt>
                <c:pt idx="145">
                  <c:v>285.2524169449932</c:v>
                </c:pt>
                <c:pt idx="146">
                  <c:v>286.3652453188663</c:v>
                </c:pt>
                <c:pt idx="147">
                  <c:v>287.4555192134338</c:v>
                </c:pt>
                <c:pt idx="148">
                  <c:v>288.5238174735181</c:v>
                </c:pt>
                <c:pt idx="149">
                  <c:v>289.5707024168884</c:v>
                </c:pt>
                <c:pt idx="150">
                  <c:v>290.5967202878321</c:v>
                </c:pt>
                <c:pt idx="151">
                  <c:v>291.6024016953297</c:v>
                </c:pt>
                <c:pt idx="152">
                  <c:v>292.5882620372141</c:v>
                </c:pt>
                <c:pt idx="153">
                  <c:v>293.5548019115175</c:v>
                </c:pt>
                <c:pt idx="154">
                  <c:v>294.5025075160302</c:v>
                </c:pt>
                <c:pt idx="155">
                  <c:v>295.4318510369617</c:v>
                </c:pt>
                <c:pt idx="156">
                  <c:v>296.343291027458</c:v>
                </c:pt>
                <c:pt idx="157">
                  <c:v>297.2372727766236</c:v>
                </c:pt>
                <c:pt idx="158">
                  <c:v>298.1142286695986</c:v>
                </c:pt>
                <c:pt idx="159">
                  <c:v>298.9745785391575</c:v>
                </c:pt>
                <c:pt idx="160">
                  <c:v>299.818730009225</c:v>
                </c:pt>
                <c:pt idx="161">
                  <c:v>300.6470788306456</c:v>
                </c:pt>
                <c:pt idx="162">
                  <c:v>301.4600092094856</c:v>
                </c:pt>
                <c:pt idx="163">
                  <c:v>302.257894128108</c:v>
                </c:pt>
                <c:pt idx="164">
                  <c:v>303.0410956592165</c:v>
                </c:pt>
                <c:pt idx="165">
                  <c:v>303.809965273044</c:v>
                </c:pt>
                <c:pt idx="166">
                  <c:v>304.564844137822</c:v>
                </c:pt>
                <c:pt idx="167">
                  <c:v>305.3060634136564</c:v>
                </c:pt>
                <c:pt idx="168">
                  <c:v>306.0339445399136</c:v>
                </c:pt>
                <c:pt idx="169">
                  <c:v>306.7487995162086</c:v>
                </c:pt>
                <c:pt idx="170">
                  <c:v>307.4509311770739</c:v>
                </c:pt>
                <c:pt idx="171">
                  <c:v>308.140633460383</c:v>
                </c:pt>
                <c:pt idx="172">
                  <c:v>308.8181916695938</c:v>
                </c:pt>
                <c:pt idx="173">
                  <c:v>309.483882729876</c:v>
                </c:pt>
                <c:pt idx="174">
                  <c:v>310.1379754381786</c:v>
                </c:pt>
                <c:pt idx="175">
                  <c:v>310.7807307073026</c:v>
                </c:pt>
                <c:pt idx="176">
                  <c:v>311.412401804027</c:v>
                </c:pt>
                <c:pt idx="177">
                  <c:v>312.0332345813594</c:v>
                </c:pt>
                <c:pt idx="178">
                  <c:v>312.6434677049617</c:v>
                </c:pt>
                <c:pt idx="179">
                  <c:v>313.2433328738187</c:v>
                </c:pt>
                <c:pt idx="180">
                  <c:v>313.8330550352102</c:v>
                </c:pt>
                <c:pt idx="181">
                  <c:v>314.4128525940576</c:v>
                </c:pt>
                <c:pt idx="182">
                  <c:v>314.9829376167117</c:v>
                </c:pt>
                <c:pt idx="183">
                  <c:v>315.5435160292546</c:v>
                </c:pt>
                <c:pt idx="184">
                  <c:v>316.0947878103931</c:v>
                </c:pt>
                <c:pt idx="185">
                  <c:v>316.6369471790174</c:v>
                </c:pt>
                <c:pt idx="186">
                  <c:v>317.1701827765117</c:v>
                </c:pt>
                <c:pt idx="187">
                  <c:v>317.6946778438946</c:v>
                </c:pt>
                <c:pt idx="188">
                  <c:v>318.2106103938783</c:v>
                </c:pt>
                <c:pt idx="189">
                  <c:v>318.7181533779339</c:v>
                </c:pt>
                <c:pt idx="190">
                  <c:v>319.2174748484564</c:v>
                </c:pt>
                <c:pt idx="191">
                  <c:v>319.7087381161076</c:v>
                </c:pt>
                <c:pt idx="192">
                  <c:v>320.1921019024572</c:v>
                </c:pt>
                <c:pt idx="193">
                  <c:v>320.667720487988</c:v>
                </c:pt>
                <c:pt idx="194">
                  <c:v>321.1357438555822</c:v>
                </c:pt>
                <c:pt idx="195">
                  <c:v>321.5963178295765</c:v>
                </c:pt>
                <c:pt idx="196">
                  <c:v>322.0495842104914</c:v>
                </c:pt>
                <c:pt idx="197">
                  <c:v>322.4956809055194</c:v>
                </c:pt>
                <c:pt idx="198">
                  <c:v>322.9347420548949</c:v>
                </c:pt>
                <c:pt idx="199">
                  <c:v>323.3668981542214</c:v>
                </c:pt>
                <c:pt idx="200">
                  <c:v>323.7922761728699</c:v>
                </c:pt>
                <c:pt idx="201">
                  <c:v>324.2109996685429</c:v>
                </c:pt>
                <c:pt idx="202">
                  <c:v>324.6231888981034</c:v>
                </c:pt>
                <c:pt idx="203">
                  <c:v>325.0289609247683</c:v>
                </c:pt>
                <c:pt idx="204">
                  <c:v>325.4284297217621</c:v>
                </c:pt>
                <c:pt idx="205">
                  <c:v>325.8217062725287</c:v>
                </c:pt>
                <c:pt idx="206">
                  <c:v>326.2088986676004</c:v>
                </c:pt>
                <c:pt idx="207">
                  <c:v>326.5901121982069</c:v>
                </c:pt>
                <c:pt idx="208">
                  <c:v>326.9654494467422</c:v>
                </c:pt>
                <c:pt idx="209">
                  <c:v>327.3350103741471</c:v>
                </c:pt>
                <c:pt idx="210">
                  <c:v>327.698892404336</c:v>
                </c:pt>
                <c:pt idx="211">
                  <c:v>328.0571905057261</c:v>
                </c:pt>
                <c:pt idx="212">
                  <c:v>328.4099972699771</c:v>
                </c:pt>
                <c:pt idx="213">
                  <c:v>328.757402988017</c:v>
                </c:pt>
                <c:pt idx="214">
                  <c:v>329.0994957234448</c:v>
                </c:pt>
                <c:pt idx="215">
                  <c:v>329.4363613833895</c:v>
                </c:pt>
                <c:pt idx="216">
                  <c:v>329.7680837869085</c:v>
                </c:pt>
                <c:pt idx="217">
                  <c:v>330.0947447310045</c:v>
                </c:pt>
                <c:pt idx="218">
                  <c:v>330.416424054339</c:v>
                </c:pt>
                <c:pt idx="219">
                  <c:v>330.7331996987166</c:v>
                </c:pt>
                <c:pt idx="220">
                  <c:v>331.0451477684172</c:v>
                </c:pt>
                <c:pt idx="221">
                  <c:v>331.352342587446</c:v>
                </c:pt>
                <c:pt idx="222">
                  <c:v>331.6548567547715</c:v>
                </c:pt>
                <c:pt idx="223">
                  <c:v>331.9527611976227</c:v>
                </c:pt>
                <c:pt idx="224">
                  <c:v>332.2461252229082</c:v>
                </c:pt>
                <c:pt idx="225">
                  <c:v>332.5350165668272</c:v>
                </c:pt>
                <c:pt idx="226">
                  <c:v>332.8195014427289</c:v>
                </c:pt>
                <c:pt idx="227">
                  <c:v>333.0996445872881</c:v>
                </c:pt>
                <c:pt idx="228">
                  <c:v>333.3755093050524</c:v>
                </c:pt>
                <c:pt idx="229">
                  <c:v>333.6471575114196</c:v>
                </c:pt>
                <c:pt idx="230">
                  <c:v>333.9146497741013</c:v>
                </c:pt>
                <c:pt idx="231">
                  <c:v>334.1780453531281</c:v>
                </c:pt>
                <c:pt idx="232">
                  <c:v>334.4374022394467</c:v>
                </c:pt>
                <c:pt idx="233">
                  <c:v>334.6927771921607</c:v>
                </c:pt>
                <c:pt idx="234">
                  <c:v>334.9442257744665</c:v>
                </c:pt>
                <c:pt idx="235">
                  <c:v>335.1918023883271</c:v>
                </c:pt>
                <c:pt idx="236">
                  <c:v>335.4355603079358</c:v>
                </c:pt>
                <c:pt idx="237">
                  <c:v>335.6755517120082</c:v>
                </c:pt>
                <c:pt idx="238">
                  <c:v>335.9118277149516</c:v>
                </c:pt>
                <c:pt idx="239">
                  <c:v>336.1444383969484</c:v>
                </c:pt>
                <c:pt idx="240">
                  <c:v>336.3734328329961</c:v>
                </c:pt>
                <c:pt idx="241">
                  <c:v>336.5988591209424</c:v>
                </c:pt>
                <c:pt idx="242">
                  <c:v>336.8207644085526</c:v>
                </c:pt>
                <c:pt idx="243">
                  <c:v>337.0391949196465</c:v>
                </c:pt>
                <c:pt idx="244">
                  <c:v>337.2541959793352</c:v>
                </c:pt>
                <c:pt idx="245">
                  <c:v>337.4658120383985</c:v>
                </c:pt>
                <c:pt idx="246">
                  <c:v>337.6740866968293</c:v>
                </c:pt>
                <c:pt idx="247">
                  <c:v>337.879062726579</c:v>
                </c:pt>
                <c:pt idx="248">
                  <c:v>338.0807820935325</c:v>
                </c:pt>
                <c:pt idx="249">
                  <c:v>338.2792859787435</c:v>
                </c:pt>
                <c:pt idx="250">
                  <c:v>338.4746147989556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5F31-45DE-B2EC-78452AAA6D25}"/>
            </c:ext>
          </c:extLst>
        </c:ser>
        <c:ser>
          <c:idx val="3"/>
          <c:order val="5"/>
          <c:tx>
            <c:v>mv_dec</c:v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Output_Proj!$BD$2:$BD$252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1.21015367767932E-12</c:v>
                </c:pt>
                <c:pt idx="6">
                  <c:v>9.20960218009345E-11</c:v>
                </c:pt>
                <c:pt idx="7">
                  <c:v>2.8561373473078E-9</c:v>
                </c:pt>
                <c:pt idx="8">
                  <c:v>4.91882254633928E-8</c:v>
                </c:pt>
                <c:pt idx="9">
                  <c:v>4.93340287056796E-7</c:v>
                </c:pt>
                <c:pt idx="10">
                  <c:v>3.20185899928143E-6</c:v>
                </c:pt>
                <c:pt idx="11">
                  <c:v>1.50471613348629E-5</c:v>
                </c:pt>
                <c:pt idx="12">
                  <c:v>5.577085760363E-5</c:v>
                </c:pt>
                <c:pt idx="13">
                  <c:v>0.000172970720017655</c:v>
                </c:pt>
                <c:pt idx="14">
                  <c:v>0.000467573396370131</c:v>
                </c:pt>
                <c:pt idx="15">
                  <c:v>0.00113361966451157</c:v>
                </c:pt>
                <c:pt idx="16">
                  <c:v>0.00251643953487693</c:v>
                </c:pt>
                <c:pt idx="17">
                  <c:v>0.00519327482669215</c:v>
                </c:pt>
                <c:pt idx="18">
                  <c:v>0.0100800780647691</c:v>
                </c:pt>
                <c:pt idx="19">
                  <c:v>0.0185675528866078</c:v>
                </c:pt>
                <c:pt idx="20">
                  <c:v>0.0326884842635785</c:v>
                </c:pt>
                <c:pt idx="21">
                  <c:v>0.0553170208989841</c:v>
                </c:pt>
                <c:pt idx="22">
                  <c:v>0.0903988012764623</c:v>
                </c:pt>
                <c:pt idx="23">
                  <c:v>0.135932121487184</c:v>
                </c:pt>
                <c:pt idx="24">
                  <c:v>0.200060964266351</c:v>
                </c:pt>
                <c:pt idx="25">
                  <c:v>0.288648233831279</c:v>
                </c:pt>
                <c:pt idx="26">
                  <c:v>0.408844636979575</c:v>
                </c:pt>
                <c:pt idx="27">
                  <c:v>0.569225898894593</c:v>
                </c:pt>
                <c:pt idx="28">
                  <c:v>0.779911321510987</c:v>
                </c:pt>
                <c:pt idx="29">
                  <c:v>1.052654079196757</c:v>
                </c:pt>
                <c:pt idx="30">
                  <c:v>1.400892609598904</c:v>
                </c:pt>
                <c:pt idx="31">
                  <c:v>1.83975178134461</c:v>
                </c:pt>
                <c:pt idx="32">
                  <c:v>2.385982403792451</c:v>
                </c:pt>
                <c:pt idx="33">
                  <c:v>3.057828305072972</c:v>
                </c:pt>
                <c:pt idx="34">
                  <c:v>3.87481185635144</c:v>
                </c:pt>
                <c:pt idx="35">
                  <c:v>4.857431637099255</c:v>
                </c:pt>
                <c:pt idx="36">
                  <c:v>6.026770011894694</c:v>
                </c:pt>
                <c:pt idx="37">
                  <c:v>7.404013690817816</c:v>
                </c:pt>
                <c:pt idx="38">
                  <c:v>9.00989667108067</c:v>
                </c:pt>
                <c:pt idx="39">
                  <c:v>10.86408190955346</c:v>
                </c:pt>
                <c:pt idx="40">
                  <c:v>12.9845050605998</c:v>
                </c:pt>
                <c:pt idx="41">
                  <c:v>15.38670987801602</c:v>
                </c:pt>
                <c:pt idx="42">
                  <c:v>18.08320959000437</c:v>
                </c:pt>
                <c:pt idx="43">
                  <c:v>21.08291091353362</c:v>
                </c:pt>
                <c:pt idx="44">
                  <c:v>24.39063675443087</c:v>
                </c:pt>
                <c:pt idx="45">
                  <c:v>28.00677972588512</c:v>
                </c:pt>
                <c:pt idx="46">
                  <c:v>31.92711150301059</c:v>
                </c:pt>
                <c:pt idx="47">
                  <c:v>36.14276325191155</c:v>
                </c:pt>
                <c:pt idx="48">
                  <c:v>40.54302142165309</c:v>
                </c:pt>
                <c:pt idx="49">
                  <c:v>45.19238120463427</c:v>
                </c:pt>
                <c:pt idx="50">
                  <c:v>50.06987508000914</c:v>
                </c:pt>
                <c:pt idx="51">
                  <c:v>55.15169331519261</c:v>
                </c:pt>
                <c:pt idx="52">
                  <c:v>60.41182375487472</c:v>
                </c:pt>
                <c:pt idx="53">
                  <c:v>65.82272834028981</c:v>
                </c:pt>
                <c:pt idx="54">
                  <c:v>71.35602179706683</c:v>
                </c:pt>
                <c:pt idx="55">
                  <c:v>76.98312130144474</c:v>
                </c:pt>
                <c:pt idx="56">
                  <c:v>82.67584128283684</c:v>
                </c:pt>
                <c:pt idx="57">
                  <c:v>88.4069140630377</c:v>
                </c:pt>
                <c:pt idx="58">
                  <c:v>94.15042398246273</c:v>
                </c:pt>
                <c:pt idx="59">
                  <c:v>99.88214933444405</c:v>
                </c:pt>
                <c:pt idx="60">
                  <c:v>105.5798122980829</c:v>
                </c:pt>
                <c:pt idx="61">
                  <c:v>111.223241799863</c:v>
                </c:pt>
                <c:pt idx="62">
                  <c:v>116.7944577019632</c:v>
                </c:pt>
                <c:pt idx="63">
                  <c:v>122.277686925093</c:v>
                </c:pt>
                <c:pt idx="64">
                  <c:v>127.6593231935407</c:v>
                </c:pt>
                <c:pt idx="65">
                  <c:v>132.9278422364228</c:v>
                </c:pt>
                <c:pt idx="66">
                  <c:v>138.0736837169834</c:v>
                </c:pt>
                <c:pt idx="67">
                  <c:v>143.0891101137452</c:v>
                </c:pt>
                <c:pt idx="68">
                  <c:v>147.968051442267</c:v>
                </c:pt>
                <c:pt idx="69">
                  <c:v>152.7059432480242</c:v>
                </c:pt>
                <c:pt idx="70">
                  <c:v>157.2995638442275</c:v>
                </c:pt>
                <c:pt idx="71">
                  <c:v>161.7468754003374</c:v>
                </c:pt>
                <c:pt idx="72">
                  <c:v>166.0468722619694</c:v>
                </c:pt>
                <c:pt idx="73">
                  <c:v>170.1994388285813</c:v>
                </c:pt>
                <c:pt idx="74">
                  <c:v>174.2052184396383</c:v>
                </c:pt>
                <c:pt idx="75">
                  <c:v>178.0654940168566</c:v>
                </c:pt>
                <c:pt idx="76">
                  <c:v>181.7820806648079</c:v>
                </c:pt>
                <c:pt idx="77">
                  <c:v>185.3572300250975</c:v>
                </c:pt>
                <c:pt idx="78">
                  <c:v>188.7935458891801</c:v>
                </c:pt>
                <c:pt idx="79">
                  <c:v>192.0939103805631</c:v>
                </c:pt>
                <c:pt idx="80">
                  <c:v>195.2614198991234</c:v>
                </c:pt>
                <c:pt idx="81">
                  <c:v>198.2993299611868</c:v>
                </c:pt>
                <c:pt idx="82">
                  <c:v>201.2110080541064</c:v>
                </c:pt>
                <c:pt idx="83">
                  <c:v>203.9998936410159</c:v>
                </c:pt>
                <c:pt idx="84">
                  <c:v>206.669464490339</c:v>
                </c:pt>
                <c:pt idx="85">
                  <c:v>209.2232085576867</c:v>
                </c:pt>
                <c:pt idx="86">
                  <c:v>211.6646007089895</c:v>
                </c:pt>
                <c:pt idx="87">
                  <c:v>213.997083638614</c:v>
                </c:pt>
                <c:pt idx="88">
                  <c:v>216.2240524015613</c:v>
                </c:pt>
                <c:pt idx="89">
                  <c:v>218.3488420423747</c:v>
                </c:pt>
                <c:pt idx="90">
                  <c:v>220.3747178635985</c:v>
                </c:pt>
                <c:pt idx="91">
                  <c:v>222.3048679326032</c:v>
                </c:pt>
                <c:pt idx="92">
                  <c:v>224.142397476845</c:v>
                </c:pt>
                <c:pt idx="93">
                  <c:v>225.8903248639801</c:v>
                </c:pt>
                <c:pt idx="94">
                  <c:v>227.5515789047502</c:v>
                </c:pt>
                <c:pt idx="95">
                  <c:v>229.1289972534002</c:v>
                </c:pt>
                <c:pt idx="96">
                  <c:v>230.6253257128471</c:v>
                </c:pt>
                <c:pt idx="97">
                  <c:v>232.043218280265</c:v>
                </c:pt>
                <c:pt idx="98">
                  <c:v>233.3852377935086</c:v>
                </c:pt>
                <c:pt idx="99">
                  <c:v>234.6538570602779</c:v>
                </c:pt>
                <c:pt idx="100">
                  <c:v>235.8514603704545</c:v>
                </c:pt>
                <c:pt idx="101">
                  <c:v>236.9803453079766</c:v>
                </c:pt>
                <c:pt idx="102">
                  <c:v>238.0427247922738</c:v>
                </c:pt>
                <c:pt idx="103">
                  <c:v>239.0407292909391</c:v>
                </c:pt>
                <c:pt idx="104">
                  <c:v>239.976409155242</c:v>
                </c:pt>
                <c:pt idx="105">
                  <c:v>240.851737038511</c:v>
                </c:pt>
                <c:pt idx="106">
                  <c:v>241.6686103645458</c:v>
                </c:pt>
                <c:pt idx="107">
                  <c:v>242.4288538192373</c:v>
                </c:pt>
                <c:pt idx="108">
                  <c:v>243.1342218436378</c:v>
                </c:pt>
                <c:pt idx="109">
                  <c:v>243.7864011109855</c:v>
                </c:pt>
                <c:pt idx="110">
                  <c:v>244.3870129737328</c:v>
                </c:pt>
                <c:pt idx="111">
                  <c:v>244.9376158696117</c:v>
                </c:pt>
                <c:pt idx="112">
                  <c:v>245.4397076782316</c:v>
                </c:pt>
                <c:pt idx="113">
                  <c:v>245.8947280217554</c:v>
                </c:pt>
                <c:pt idx="114">
                  <c:v>246.3040605048913</c:v>
                </c:pt>
                <c:pt idx="115">
                  <c:v>246.6690348908292</c:v>
                </c:pt>
                <c:pt idx="116">
                  <c:v>246.9909292108854</c:v>
                </c:pt>
                <c:pt idx="117">
                  <c:v>247.2709718065498</c:v>
                </c:pt>
                <c:pt idx="118">
                  <c:v>247.5103433033781</c:v>
                </c:pt>
                <c:pt idx="119">
                  <c:v>247.7101785167713</c:v>
                </c:pt>
                <c:pt idx="120">
                  <c:v>247.8715682901677</c:v>
                </c:pt>
                <c:pt idx="121">
                  <c:v>248.2998110889252</c:v>
                </c:pt>
                <c:pt idx="122">
                  <c:v>248.699232334525</c:v>
                </c:pt>
                <c:pt idx="123">
                  <c:v>249.0706001192085</c:v>
                </c:pt>
                <c:pt idx="124">
                  <c:v>249.4146521720605</c:v>
                </c:pt>
                <c:pt idx="125">
                  <c:v>249.7320972042585</c:v>
                </c:pt>
                <c:pt idx="126">
                  <c:v>250.0236161943703</c:v>
                </c:pt>
                <c:pt idx="127">
                  <c:v>250.2898636160142</c:v>
                </c:pt>
                <c:pt idx="128">
                  <c:v>250.5314686101864</c:v>
                </c:pt>
                <c:pt idx="129">
                  <c:v>250.7490361045255</c:v>
                </c:pt>
                <c:pt idx="130">
                  <c:v>250.943147881743</c:v>
                </c:pt>
                <c:pt idx="131">
                  <c:v>251.1143635993973</c:v>
                </c:pt>
                <c:pt idx="132">
                  <c:v>251.2632217631289</c:v>
                </c:pt>
                <c:pt idx="133">
                  <c:v>251.3902406553974</c:v>
                </c:pt>
                <c:pt idx="134">
                  <c:v>251.49591922172</c:v>
                </c:pt>
                <c:pt idx="135">
                  <c:v>251.5807379163046</c:v>
                </c:pt>
                <c:pt idx="136">
                  <c:v>251.6451595089244</c:v>
                </c:pt>
                <c:pt idx="137">
                  <c:v>251.6896298547987</c:v>
                </c:pt>
                <c:pt idx="138">
                  <c:v>251.7145786291718</c:v>
                </c:pt>
                <c:pt idx="139">
                  <c:v>251.7204200282167</c:v>
                </c:pt>
                <c:pt idx="140">
                  <c:v>251.7075534378031</c:v>
                </c:pt>
                <c:pt idx="141">
                  <c:v>251.6763640716379</c:v>
                </c:pt>
                <c:pt idx="142">
                  <c:v>251.6272235801728</c:v>
                </c:pt>
                <c:pt idx="143">
                  <c:v>251.5604906316489</c:v>
                </c:pt>
                <c:pt idx="144">
                  <c:v>251.4765114665673</c:v>
                </c:pt>
                <c:pt idx="145">
                  <c:v>251.3756204268187</c:v>
                </c:pt>
                <c:pt idx="146">
                  <c:v>251.2581404606528</c:v>
                </c:pt>
                <c:pt idx="147">
                  <c:v>251.1243836046074</c:v>
                </c:pt>
                <c:pt idx="148">
                  <c:v>250.9746514434697</c:v>
                </c:pt>
                <c:pt idx="149">
                  <c:v>250.8092355492893</c:v>
                </c:pt>
                <c:pt idx="150">
                  <c:v>250.6284179004188</c:v>
                </c:pt>
                <c:pt idx="151">
                  <c:v>250.4324712815055</c:v>
                </c:pt>
                <c:pt idx="152">
                  <c:v>250.2216596653227</c:v>
                </c:pt>
                <c:pt idx="153">
                  <c:v>249.9962385772816</c:v>
                </c:pt>
                <c:pt idx="154">
                  <c:v>249.7564554434267</c:v>
                </c:pt>
                <c:pt idx="155">
                  <c:v>249.5025499226826</c:v>
                </c:pt>
                <c:pt idx="156">
                  <c:v>249.2347542240795</c:v>
                </c:pt>
                <c:pt idx="157">
                  <c:v>248.953293409661</c:v>
                </c:pt>
                <c:pt idx="158">
                  <c:v>248.6583856837192</c:v>
                </c:pt>
                <c:pt idx="159">
                  <c:v>248.3502426690202</c:v>
                </c:pt>
                <c:pt idx="160">
                  <c:v>248.0290696705907</c:v>
                </c:pt>
                <c:pt idx="161">
                  <c:v>247.695065927664</c:v>
                </c:pt>
                <c:pt idx="162">
                  <c:v>247.3484248543222</c:v>
                </c:pt>
                <c:pt idx="163">
                  <c:v>246.9893342693625</c:v>
                </c:pt>
                <c:pt idx="164">
                  <c:v>246.6179766158836</c:v>
                </c:pt>
                <c:pt idx="165">
                  <c:v>246.2345291710697</c:v>
                </c:pt>
                <c:pt idx="166">
                  <c:v>245.8391642466243</c:v>
                </c:pt>
                <c:pt idx="167">
                  <c:v>245.4320493802862</c:v>
                </c:pt>
                <c:pt idx="168">
                  <c:v>245.0133475188429</c:v>
                </c:pt>
                <c:pt idx="169">
                  <c:v>244.5832171930292</c:v>
                </c:pt>
                <c:pt idx="170">
                  <c:v>244.1418126846929</c:v>
                </c:pt>
                <c:pt idx="171">
                  <c:v>243.6892841865799</c:v>
                </c:pt>
                <c:pt idx="172">
                  <c:v>243.2257779550833</c:v>
                </c:pt>
                <c:pt idx="173">
                  <c:v>242.7514364562803</c:v>
                </c:pt>
                <c:pt idx="174">
                  <c:v>242.2663985055682</c:v>
                </c:pt>
                <c:pt idx="175">
                  <c:v>241.7707994011941</c:v>
                </c:pt>
                <c:pt idx="176">
                  <c:v>241.2647710519634</c:v>
                </c:pt>
                <c:pt idx="177">
                  <c:v>240.7484420993924</c:v>
                </c:pt>
                <c:pt idx="178">
                  <c:v>240.2219380345655</c:v>
                </c:pt>
                <c:pt idx="179">
                  <c:v>239.6853813099387</c:v>
                </c:pt>
                <c:pt idx="180">
                  <c:v>239.1388914463253</c:v>
                </c:pt>
                <c:pt idx="181">
                  <c:v>238.5825851352845</c:v>
                </c:pt>
                <c:pt idx="182">
                  <c:v>238.0165763371257</c:v>
                </c:pt>
                <c:pt idx="183">
                  <c:v>237.4409763747311</c:v>
                </c:pt>
                <c:pt idx="184">
                  <c:v>236.8558940233896</c:v>
                </c:pt>
                <c:pt idx="185">
                  <c:v>236.2614355968248</c:v>
                </c:pt>
                <c:pt idx="186">
                  <c:v>235.6577050295928</c:v>
                </c:pt>
                <c:pt idx="187">
                  <c:v>235.0448039560182</c:v>
                </c:pt>
                <c:pt idx="188">
                  <c:v>234.422831785825</c:v>
                </c:pt>
                <c:pt idx="189">
                  <c:v>233.7918857766165</c:v>
                </c:pt>
                <c:pt idx="190">
                  <c:v>233.1520611033471</c:v>
                </c:pt>
                <c:pt idx="191">
                  <c:v>232.5034509249247</c:v>
                </c:pt>
                <c:pt idx="192">
                  <c:v>231.8461464480756</c:v>
                </c:pt>
                <c:pt idx="193">
                  <c:v>231.1802369885948</c:v>
                </c:pt>
                <c:pt idx="194">
                  <c:v>230.505810030104</c:v>
                </c:pt>
                <c:pt idx="195">
                  <c:v>229.822951280428</c:v>
                </c:pt>
                <c:pt idx="196">
                  <c:v>229.1317447256997</c:v>
                </c:pt>
                <c:pt idx="197">
                  <c:v>228.4322726822974</c:v>
                </c:pt>
                <c:pt idx="198">
                  <c:v>227.7246158467081</c:v>
                </c:pt>
                <c:pt idx="199">
                  <c:v>227.0088533434177</c:v>
                </c:pt>
                <c:pt idx="200">
                  <c:v>226.2850627709107</c:v>
                </c:pt>
                <c:pt idx="201">
                  <c:v>225.5533202458673</c:v>
                </c:pt>
                <c:pt idx="202">
                  <c:v>224.813700445639</c:v>
                </c:pt>
                <c:pt idx="203">
                  <c:v>224.066276649079</c:v>
                </c:pt>
                <c:pt idx="204">
                  <c:v>223.3111207758</c:v>
                </c:pt>
                <c:pt idx="205">
                  <c:v>222.5483034239314</c:v>
                </c:pt>
                <c:pt idx="206">
                  <c:v>221.7778939064406</c:v>
                </c:pt>
                <c:pt idx="207">
                  <c:v>220.9999602860824</c:v>
                </c:pt>
                <c:pt idx="208">
                  <c:v>220.2145694090372</c:v>
                </c:pt>
                <c:pt idx="209">
                  <c:v>219.421786937295</c:v>
                </c:pt>
                <c:pt idx="210">
                  <c:v>218.6216773798405</c:v>
                </c:pt>
                <c:pt idx="211">
                  <c:v>217.8143041226911</c:v>
                </c:pt>
                <c:pt idx="212">
                  <c:v>216.9997294578373</c:v>
                </c:pt>
                <c:pt idx="213">
                  <c:v>216.1780146111335</c:v>
                </c:pt>
                <c:pt idx="214">
                  <c:v>215.3492197691837</c:v>
                </c:pt>
                <c:pt idx="215">
                  <c:v>214.5134041052649</c:v>
                </c:pt>
                <c:pt idx="216">
                  <c:v>213.6706258043301</c:v>
                </c:pt>
                <c:pt idx="217">
                  <c:v>212.8209420871282</c:v>
                </c:pt>
                <c:pt idx="218">
                  <c:v>211.9644092334797</c:v>
                </c:pt>
                <c:pt idx="219">
                  <c:v>211.1010826047421</c:v>
                </c:pt>
                <c:pt idx="220">
                  <c:v>210.2310166654996</c:v>
                </c:pt>
                <c:pt idx="221">
                  <c:v>209.3542650045079</c:v>
                </c:pt>
                <c:pt idx="222">
                  <c:v>208.4708803549273</c:v>
                </c:pt>
                <c:pt idx="223">
                  <c:v>207.5809146138697</c:v>
                </c:pt>
                <c:pt idx="224">
                  <c:v>206.6844188612896</c:v>
                </c:pt>
                <c:pt idx="225">
                  <c:v>205.7814433782456</c:v>
                </c:pt>
                <c:pt idx="226">
                  <c:v>204.8720376645556</c:v>
                </c:pt>
                <c:pt idx="227">
                  <c:v>203.9562504558718</c:v>
                </c:pt>
                <c:pt idx="228">
                  <c:v>203.034129740198</c:v>
                </c:pt>
                <c:pt idx="229">
                  <c:v>202.1057227738685</c:v>
                </c:pt>
                <c:pt idx="230">
                  <c:v>201.171076097015</c:v>
                </c:pt>
                <c:pt idx="231">
                  <c:v>200.2302355485325</c:v>
                </c:pt>
                <c:pt idx="232">
                  <c:v>199.2832462805736</c:v>
                </c:pt>
                <c:pt idx="233">
                  <c:v>198.3301527725803</c:v>
                </c:pt>
                <c:pt idx="234">
                  <c:v>197.3709988448754</c:v>
                </c:pt>
                <c:pt idx="235">
                  <c:v>196.4058276718277</c:v>
                </c:pt>
                <c:pt idx="236">
                  <c:v>195.4346817946075</c:v>
                </c:pt>
                <c:pt idx="237">
                  <c:v>194.4576031335476</c:v>
                </c:pt>
                <c:pt idx="238">
                  <c:v>193.474633000122</c:v>
                </c:pt>
                <c:pt idx="239">
                  <c:v>192.4858121085583</c:v>
                </c:pt>
                <c:pt idx="240">
                  <c:v>191.4911805870948</c:v>
                </c:pt>
                <c:pt idx="241">
                  <c:v>190.490777988896</c:v>
                </c:pt>
                <c:pt idx="242">
                  <c:v>189.4846433026357</c:v>
                </c:pt>
                <c:pt idx="243">
                  <c:v>188.4728149627632</c:v>
                </c:pt>
                <c:pt idx="244">
                  <c:v>187.4553308594575</c:v>
                </c:pt>
                <c:pt idx="245">
                  <c:v>186.4322283482846</c:v>
                </c:pt>
                <c:pt idx="246">
                  <c:v>185.4035442595656</c:v>
                </c:pt>
                <c:pt idx="247">
                  <c:v>184.3693149074631</c:v>
                </c:pt>
                <c:pt idx="248">
                  <c:v>183.3295760987976</c:v>
                </c:pt>
                <c:pt idx="249">
                  <c:v>182.2843631416008</c:v>
                </c:pt>
                <c:pt idx="250">
                  <c:v>181.2337108534127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5F31-45DE-B2EC-78452AAA6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21087872"/>
        <c:axId val="-225759808"/>
      </c:scatterChart>
      <c:valAx>
        <c:axId val="-221087872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4992024710737"/>
              <c:y val="0.9279009937999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25759808"/>
        <c:crosses val="autoZero"/>
        <c:crossBetween val="midCat"/>
      </c:valAx>
      <c:valAx>
        <c:axId val="-225759808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1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Stand volume (m</a:t>
                </a:r>
                <a:r>
                  <a:rPr lang="en-US" sz="900" b="1" i="0" u="none" strike="noStrike" baseline="3000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3</a:t>
                </a: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/ha)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19749234132111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21087872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9646893012971"/>
          <c:y val="0.0909092091042799"/>
          <c:w val="0.134831506190344"/>
          <c:h val="0.32288437629506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23595505618"/>
          <c:y val="0.0553746809069004"/>
          <c:w val="0.869983948635634"/>
          <c:h val="0.768730864354617"/>
        </c:manualLayout>
      </c:layout>
      <c:scatterChart>
        <c:scatterStyle val="smoothMarker"/>
        <c:varyColors val="0"/>
        <c:ser>
          <c:idx val="0"/>
          <c:order val="0"/>
          <c:tx>
            <c:v>topht_aw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Output_Proj!$K$2:$K$252</c:f>
              <c:numCache>
                <c:formatCode>General</c:formatCode>
                <c:ptCount val="251"/>
                <c:pt idx="0">
                  <c:v>0.00884584493223861</c:v>
                </c:pt>
                <c:pt idx="1">
                  <c:v>0.230981951097773</c:v>
                </c:pt>
                <c:pt idx="2">
                  <c:v>0.534638229886392</c:v>
                </c:pt>
                <c:pt idx="3">
                  <c:v>0.880967386299533</c:v>
                </c:pt>
                <c:pt idx="4">
                  <c:v>1.249626353138342</c:v>
                </c:pt>
                <c:pt idx="5">
                  <c:v>1.629879053622444</c:v>
                </c:pt>
                <c:pt idx="6">
                  <c:v>2.015440334726333</c:v>
                </c:pt>
                <c:pt idx="7">
                  <c:v>2.402382975877035</c:v>
                </c:pt>
                <c:pt idx="8">
                  <c:v>2.788147311238231</c:v>
                </c:pt>
                <c:pt idx="9">
                  <c:v>3.171019664620085</c:v>
                </c:pt>
                <c:pt idx="10">
                  <c:v>3.549835336903622</c:v>
                </c:pt>
                <c:pt idx="11">
                  <c:v>3.923799095661653</c:v>
                </c:pt>
                <c:pt idx="12">
                  <c:v>4.29237149286337</c:v>
                </c:pt>
                <c:pt idx="13">
                  <c:v>4.655194117888079</c:v>
                </c:pt>
                <c:pt idx="14">
                  <c:v>5.012038919548646</c:v>
                </c:pt>
                <c:pt idx="15">
                  <c:v>5.362772961998351</c:v>
                </c:pt>
                <c:pt idx="16">
                  <c:v>5.70733338700493</c:v>
                </c:pt>
                <c:pt idx="17">
                  <c:v>6.045709305031508</c:v>
                </c:pt>
                <c:pt idx="18">
                  <c:v>6.377928497370766</c:v>
                </c:pt>
                <c:pt idx="19">
                  <c:v>6.704047524798156</c:v>
                </c:pt>
                <c:pt idx="20">
                  <c:v>7.024144289731979</c:v>
                </c:pt>
                <c:pt idx="21">
                  <c:v>7.338312392127372</c:v>
                </c:pt>
                <c:pt idx="22">
                  <c:v>7.646656814129821</c:v>
                </c:pt>
                <c:pt idx="23">
                  <c:v>7.94929060055344</c:v>
                </c:pt>
                <c:pt idx="24">
                  <c:v>8.246332293378971</c:v>
                </c:pt>
                <c:pt idx="25">
                  <c:v>8.537903942395168</c:v>
                </c:pt>
                <c:pt idx="26">
                  <c:v>8.82412955961745</c:v>
                </c:pt>
                <c:pt idx="27">
                  <c:v>9.1051339179526</c:v>
                </c:pt>
                <c:pt idx="28">
                  <c:v>9.381041618559773</c:v>
                </c:pt>
                <c:pt idx="29">
                  <c:v>9.651976369066302</c:v>
                </c:pt>
                <c:pt idx="30">
                  <c:v>9.918060428010756</c:v>
                </c:pt>
                <c:pt idx="31">
                  <c:v>10.17941418083592</c:v>
                </c:pt>
                <c:pt idx="32">
                  <c:v>10.4361558203128</c:v>
                </c:pt>
                <c:pt idx="33">
                  <c:v>10.68840111006517</c:v>
                </c:pt>
                <c:pt idx="34">
                  <c:v>10.93626321432723</c:v>
                </c:pt>
                <c:pt idx="35">
                  <c:v>11.17985258053455</c:v>
                </c:pt>
                <c:pt idx="36">
                  <c:v>11.4192768640568</c:v>
                </c:pt>
                <c:pt idx="37">
                  <c:v>11.65464088651031</c:v>
                </c:pt>
                <c:pt idx="38">
                  <c:v>11.8860466207709</c:v>
                </c:pt>
                <c:pt idx="39">
                  <c:v>12.11359319714307</c:v>
                </c:pt>
                <c:pt idx="40">
                  <c:v>12.33737692620836</c:v>
                </c:pt>
                <c:pt idx="41">
                  <c:v>12.5574913347282</c:v>
                </c:pt>
                <c:pt idx="42">
                  <c:v>12.77402721166436</c:v>
                </c:pt>
                <c:pt idx="43">
                  <c:v>12.98707266193357</c:v>
                </c:pt>
                <c:pt idx="44">
                  <c:v>13.19671316596144</c:v>
                </c:pt>
                <c:pt idx="45">
                  <c:v>13.40303164346543</c:v>
                </c:pt>
                <c:pt idx="46">
                  <c:v>13.60610852019292</c:v>
                </c:pt>
                <c:pt idx="47">
                  <c:v>13.80602179658236</c:v>
                </c:pt>
                <c:pt idx="48">
                  <c:v>14.00284711751351</c:v>
                </c:pt>
                <c:pt idx="49">
                  <c:v>14.19665784247459</c:v>
                </c:pt>
                <c:pt idx="50">
                  <c:v>14.38752511560728</c:v>
                </c:pt>
                <c:pt idx="51">
                  <c:v>14.57551793519942</c:v>
                </c:pt>
                <c:pt idx="52">
                  <c:v>14.7607032222852</c:v>
                </c:pt>
                <c:pt idx="53">
                  <c:v>14.94314588808591</c:v>
                </c:pt>
                <c:pt idx="54">
                  <c:v>15.12290890008561</c:v>
                </c:pt>
                <c:pt idx="55">
                  <c:v>15.300053346585</c:v>
                </c:pt>
                <c:pt idx="56">
                  <c:v>15.47463849961847</c:v>
                </c:pt>
                <c:pt idx="57">
                  <c:v>15.64672187615247</c:v>
                </c:pt>
                <c:pt idx="58">
                  <c:v>15.8163592975105</c:v>
                </c:pt>
                <c:pt idx="59">
                  <c:v>15.9836049469931</c:v>
                </c:pt>
                <c:pt idx="60">
                  <c:v>16.14851142567882</c:v>
                </c:pt>
                <c:pt idx="61">
                  <c:v>16.31112980640716</c:v>
                </c:pt>
                <c:pt idx="62">
                  <c:v>16.47150968595618</c:v>
                </c:pt>
                <c:pt idx="63">
                  <c:v>16.62969923543718</c:v>
                </c:pt>
                <c:pt idx="64">
                  <c:v>16.78574524893611</c:v>
                </c:pt>
                <c:pt idx="65">
                  <c:v>16.93969319043732</c:v>
                </c:pt>
                <c:pt idx="66">
                  <c:v>17.09158723906912</c:v>
                </c:pt>
                <c:pt idx="67">
                  <c:v>17.2414703327159</c:v>
                </c:pt>
                <c:pt idx="68">
                  <c:v>17.38938421004102</c:v>
                </c:pt>
                <c:pt idx="69">
                  <c:v>17.53536945096874</c:v>
                </c:pt>
                <c:pt idx="70">
                  <c:v>17.67946551567351</c:v>
                </c:pt>
                <c:pt idx="71">
                  <c:v>17.82171078212538</c:v>
                </c:pt>
                <c:pt idx="72">
                  <c:v>17.9621425822405</c:v>
                </c:pt>
                <c:pt idx="73">
                  <c:v>18.10079723668585</c:v>
                </c:pt>
                <c:pt idx="74">
                  <c:v>18.23771008838498</c:v>
                </c:pt>
                <c:pt idx="75">
                  <c:v>18.37291553477446</c:v>
                </c:pt>
                <c:pt idx="76">
                  <c:v>18.50644705885509</c:v>
                </c:pt>
                <c:pt idx="77">
                  <c:v>18.6383372590846</c:v>
                </c:pt>
                <c:pt idx="78">
                  <c:v>18.76861787815564</c:v>
                </c:pt>
                <c:pt idx="79">
                  <c:v>18.89731983070232</c:v>
                </c:pt>
                <c:pt idx="80">
                  <c:v>19.02447322997577</c:v>
                </c:pt>
                <c:pt idx="81">
                  <c:v>19.15010741353092</c:v>
                </c:pt>
                <c:pt idx="82">
                  <c:v>19.27425096796178</c:v>
                </c:pt>
                <c:pt idx="83">
                  <c:v>19.39693175272353</c:v>
                </c:pt>
                <c:pt idx="84">
                  <c:v>19.51817692307764</c:v>
                </c:pt>
                <c:pt idx="85">
                  <c:v>19.63801295219474</c:v>
                </c:pt>
                <c:pt idx="86">
                  <c:v>19.756465652449</c:v>
                </c:pt>
                <c:pt idx="87">
                  <c:v>19.87356019593622</c:v>
                </c:pt>
                <c:pt idx="88">
                  <c:v>19.98932113424664</c:v>
                </c:pt>
                <c:pt idx="89">
                  <c:v>20.1037724175223</c:v>
                </c:pt>
                <c:pt idx="90">
                  <c:v>20.2169374128276</c:v>
                </c:pt>
                <c:pt idx="91">
                  <c:v>20.32883892186043</c:v>
                </c:pt>
                <c:pt idx="92">
                  <c:v>20.43949919803023</c:v>
                </c:pt>
                <c:pt idx="93">
                  <c:v>20.54893996292818</c:v>
                </c:pt>
                <c:pt idx="94">
                  <c:v>20.65718242221384</c:v>
                </c:pt>
                <c:pt idx="95">
                  <c:v>20.76424728094109</c:v>
                </c:pt>
                <c:pt idx="96">
                  <c:v>20.87015475834642</c:v>
                </c:pt>
                <c:pt idx="97">
                  <c:v>20.97492460211915</c:v>
                </c:pt>
                <c:pt idx="98">
                  <c:v>21.07857610217643</c:v>
                </c:pt>
                <c:pt idx="99">
                  <c:v>21.18112810396024</c:v>
                </c:pt>
                <c:pt idx="100">
                  <c:v>21.28259902127644</c:v>
                </c:pt>
                <c:pt idx="101">
                  <c:v>21.38300684869332</c:v>
                </c:pt>
                <c:pt idx="102">
                  <c:v>21.48236917351689</c:v>
                </c:pt>
                <c:pt idx="103">
                  <c:v>21.58070318735972</c:v>
                </c:pt>
                <c:pt idx="104">
                  <c:v>21.67802569731774</c:v>
                </c:pt>
                <c:pt idx="105">
                  <c:v>21.7743531367723</c:v>
                </c:pt>
                <c:pt idx="106">
                  <c:v>21.86970157582978</c:v>
                </c:pt>
                <c:pt idx="107">
                  <c:v>21.96408673141406</c:v>
                </c:pt>
                <c:pt idx="108">
                  <c:v>22.05752397702371</c:v>
                </c:pt>
                <c:pt idx="109">
                  <c:v>22.15002835216858</c:v>
                </c:pt>
                <c:pt idx="110">
                  <c:v>22.24161457149578</c:v>
                </c:pt>
                <c:pt idx="111">
                  <c:v>22.33229703361834</c:v>
                </c:pt>
                <c:pt idx="112">
                  <c:v>22.42208982965672</c:v>
                </c:pt>
                <c:pt idx="113">
                  <c:v>22.51100675150453</c:v>
                </c:pt>
                <c:pt idx="114">
                  <c:v>22.59906129982836</c:v>
                </c:pt>
                <c:pt idx="115">
                  <c:v>22.6862666918116</c:v>
                </c:pt>
                <c:pt idx="116">
                  <c:v>22.77263586865185</c:v>
                </c:pt>
                <c:pt idx="117">
                  <c:v>22.85818150282078</c:v>
                </c:pt>
                <c:pt idx="118">
                  <c:v>22.94291600509525</c:v>
                </c:pt>
                <c:pt idx="119">
                  <c:v>23.02685153136792</c:v>
                </c:pt>
                <c:pt idx="120">
                  <c:v>23.1099999892454</c:v>
                </c:pt>
                <c:pt idx="121">
                  <c:v>23.19237304444154</c:v>
                </c:pt>
                <c:pt idx="122">
                  <c:v>23.27398212697333</c:v>
                </c:pt>
                <c:pt idx="123">
                  <c:v>23.35483843716626</c:v>
                </c:pt>
                <c:pt idx="124">
                  <c:v>23.43495295147613</c:v>
                </c:pt>
                <c:pt idx="125">
                  <c:v>23.51433642813368</c:v>
                </c:pt>
                <c:pt idx="126">
                  <c:v>23.59299941261833</c:v>
                </c:pt>
                <c:pt idx="127">
                  <c:v>23.67095224296698</c:v>
                </c:pt>
                <c:pt idx="128">
                  <c:v>23.74820505492372</c:v>
                </c:pt>
                <c:pt idx="129">
                  <c:v>23.82476778693592</c:v>
                </c:pt>
                <c:pt idx="130">
                  <c:v>23.9006501850019</c:v>
                </c:pt>
                <c:pt idx="131">
                  <c:v>23.97586180737567</c:v>
                </c:pt>
                <c:pt idx="132">
                  <c:v>24.05041202913306</c:v>
                </c:pt>
                <c:pt idx="133">
                  <c:v>24.12431004660463</c:v>
                </c:pt>
                <c:pt idx="134">
                  <c:v>24.19756488167927</c:v>
                </c:pt>
                <c:pt idx="135">
                  <c:v>24.2701853859833</c:v>
                </c:pt>
                <c:pt idx="136">
                  <c:v>24.34218024493908</c:v>
                </c:pt>
                <c:pt idx="137">
                  <c:v>24.41355798170722</c:v>
                </c:pt>
                <c:pt idx="138">
                  <c:v>24.48432696101612</c:v>
                </c:pt>
                <c:pt idx="139">
                  <c:v>24.55449539288287</c:v>
                </c:pt>
                <c:pt idx="140">
                  <c:v>24.62407133622888</c:v>
                </c:pt>
                <c:pt idx="141">
                  <c:v>24.69306270239373</c:v>
                </c:pt>
                <c:pt idx="142">
                  <c:v>24.76147725855064</c:v>
                </c:pt>
                <c:pt idx="143">
                  <c:v>24.82932263102672</c:v>
                </c:pt>
                <c:pt idx="144">
                  <c:v>24.89660630853118</c:v>
                </c:pt>
                <c:pt idx="145">
                  <c:v>24.96333564529423</c:v>
                </c:pt>
                <c:pt idx="146">
                  <c:v>25.0295178641199</c:v>
                </c:pt>
                <c:pt idx="147">
                  <c:v>25.09516005935526</c:v>
                </c:pt>
                <c:pt idx="148">
                  <c:v>25.16026919977879</c:v>
                </c:pt>
                <c:pt idx="149">
                  <c:v>25.22485213141051</c:v>
                </c:pt>
                <c:pt idx="150">
                  <c:v>25.28891558024626</c:v>
                </c:pt>
                <c:pt idx="151">
                  <c:v>25.35246615491857</c:v>
                </c:pt>
                <c:pt idx="152">
                  <c:v>25.41551034928647</c:v>
                </c:pt>
                <c:pt idx="153">
                  <c:v>25.47805454495626</c:v>
                </c:pt>
                <c:pt idx="154">
                  <c:v>25.54010501373567</c:v>
                </c:pt>
                <c:pt idx="155">
                  <c:v>25.6016679200232</c:v>
                </c:pt>
                <c:pt idx="156">
                  <c:v>25.66274932313478</c:v>
                </c:pt>
                <c:pt idx="157">
                  <c:v>25.72335517956971</c:v>
                </c:pt>
                <c:pt idx="158">
                  <c:v>25.78349134521747</c:v>
                </c:pt>
                <c:pt idx="159">
                  <c:v>25.84316357750762</c:v>
                </c:pt>
                <c:pt idx="160">
                  <c:v>25.90237753750417</c:v>
                </c:pt>
                <c:pt idx="161">
                  <c:v>25.96113879194608</c:v>
                </c:pt>
                <c:pt idx="162">
                  <c:v>26.01945281523585</c:v>
                </c:pt>
                <c:pt idx="163">
                  <c:v>26.07732499137732</c:v>
                </c:pt>
                <c:pt idx="164">
                  <c:v>26.13476061586458</c:v>
                </c:pt>
                <c:pt idx="165">
                  <c:v>26.19176489752299</c:v>
                </c:pt>
                <c:pt idx="166">
                  <c:v>26.24834296030418</c:v>
                </c:pt>
                <c:pt idx="167">
                  <c:v>26.3044998450364</c:v>
                </c:pt>
                <c:pt idx="168">
                  <c:v>26.36024051113032</c:v>
                </c:pt>
                <c:pt idx="169">
                  <c:v>26.41556983824422</c:v>
                </c:pt>
                <c:pt idx="170">
                  <c:v>26.47049262790616</c:v>
                </c:pt>
                <c:pt idx="171">
                  <c:v>26.52501360509796</c:v>
                </c:pt>
                <c:pt idx="172">
                  <c:v>26.57913741979942</c:v>
                </c:pt>
                <c:pt idx="173">
                  <c:v>26.63286864849524</c:v>
                </c:pt>
                <c:pt idx="174">
                  <c:v>26.68621179564537</c:v>
                </c:pt>
                <c:pt idx="175">
                  <c:v>26.73917129511982</c:v>
                </c:pt>
                <c:pt idx="176">
                  <c:v>26.79175151159898</c:v>
                </c:pt>
                <c:pt idx="177">
                  <c:v>26.84395674194031</c:v>
                </c:pt>
                <c:pt idx="178">
                  <c:v>26.89579121651253</c:v>
                </c:pt>
                <c:pt idx="179">
                  <c:v>26.94725910049802</c:v>
                </c:pt>
                <c:pt idx="180">
                  <c:v>26.99836449516446</c:v>
                </c:pt>
                <c:pt idx="181">
                  <c:v>27.0491114391065</c:v>
                </c:pt>
                <c:pt idx="182">
                  <c:v>27.09950390945825</c:v>
                </c:pt>
                <c:pt idx="183">
                  <c:v>27.14954582307747</c:v>
                </c:pt>
                <c:pt idx="184">
                  <c:v>27.1992410377022</c:v>
                </c:pt>
                <c:pt idx="185">
                  <c:v>27.24859335308057</c:v>
                </c:pt>
                <c:pt idx="186">
                  <c:v>27.29760651207445</c:v>
                </c:pt>
                <c:pt idx="187">
                  <c:v>27.34628420173788</c:v>
                </c:pt>
                <c:pt idx="188">
                  <c:v>27.39463005437068</c:v>
                </c:pt>
                <c:pt idx="189">
                  <c:v>27.44264764854791</c:v>
                </c:pt>
                <c:pt idx="190">
                  <c:v>27.49034051012648</c:v>
                </c:pt>
                <c:pt idx="191">
                  <c:v>27.53771211322806</c:v>
                </c:pt>
                <c:pt idx="192">
                  <c:v>27.5847658812006</c:v>
                </c:pt>
                <c:pt idx="193">
                  <c:v>27.63150518755811</c:v>
                </c:pt>
                <c:pt idx="194">
                  <c:v>27.6779333568992</c:v>
                </c:pt>
                <c:pt idx="195">
                  <c:v>27.72405366580524</c:v>
                </c:pt>
                <c:pt idx="196">
                  <c:v>27.76986934371875</c:v>
                </c:pt>
                <c:pt idx="197">
                  <c:v>27.81538357380211</c:v>
                </c:pt>
                <c:pt idx="198">
                  <c:v>27.86059949377761</c:v>
                </c:pt>
                <c:pt idx="199">
                  <c:v>27.9055201967489</c:v>
                </c:pt>
                <c:pt idx="200">
                  <c:v>27.95014873200455</c:v>
                </c:pt>
                <c:pt idx="201">
                  <c:v>27.99448810580414</c:v>
                </c:pt>
                <c:pt idx="202">
                  <c:v>28.0385412821472</c:v>
                </c:pt>
                <c:pt idx="203">
                  <c:v>28.08231118352588</c:v>
                </c:pt>
                <c:pt idx="204">
                  <c:v>28.12580069166082</c:v>
                </c:pt>
                <c:pt idx="205">
                  <c:v>28.16901264822161</c:v>
                </c:pt>
                <c:pt idx="206">
                  <c:v>28.21194985553212</c:v>
                </c:pt>
                <c:pt idx="207">
                  <c:v>28.25461507726027</c:v>
                </c:pt>
                <c:pt idx="208">
                  <c:v>28.29701103909354</c:v>
                </c:pt>
                <c:pt idx="209">
                  <c:v>28.33914042940005</c:v>
                </c:pt>
                <c:pt idx="210">
                  <c:v>28.38100589987583</c:v>
                </c:pt>
                <c:pt idx="211">
                  <c:v>28.42261006617842</c:v>
                </c:pt>
                <c:pt idx="212">
                  <c:v>28.46395550854734</c:v>
                </c:pt>
                <c:pt idx="213">
                  <c:v>28.50504477241154</c:v>
                </c:pt>
                <c:pt idx="214">
                  <c:v>28.54588036898433</c:v>
                </c:pt>
                <c:pt idx="215">
                  <c:v>28.58646477584596</c:v>
                </c:pt>
                <c:pt idx="216">
                  <c:v>28.62680043751428</c:v>
                </c:pt>
                <c:pt idx="217">
                  <c:v>28.66688976600357</c:v>
                </c:pt>
                <c:pt idx="218">
                  <c:v>28.70673514137211</c:v>
                </c:pt>
                <c:pt idx="219">
                  <c:v>28.74633891225843</c:v>
                </c:pt>
                <c:pt idx="220">
                  <c:v>28.78570339640682</c:v>
                </c:pt>
                <c:pt idx="221">
                  <c:v>28.8248308811821</c:v>
                </c:pt>
                <c:pt idx="222">
                  <c:v>28.86372362407408</c:v>
                </c:pt>
                <c:pt idx="223">
                  <c:v>28.90238385319184</c:v>
                </c:pt>
                <c:pt idx="224">
                  <c:v>28.94081376774844</c:v>
                </c:pt>
                <c:pt idx="225">
                  <c:v>28.97901553853502</c:v>
                </c:pt>
                <c:pt idx="226">
                  <c:v>29.0169913083869</c:v>
                </c:pt>
                <c:pt idx="227">
                  <c:v>29.05474319263914</c:v>
                </c:pt>
                <c:pt idx="228">
                  <c:v>29.09227327957401</c:v>
                </c:pt>
                <c:pt idx="229">
                  <c:v>29.12958363085908</c:v>
                </c:pt>
                <c:pt idx="230">
                  <c:v>29.16667628197708</c:v>
                </c:pt>
                <c:pt idx="231">
                  <c:v>29.20355324264722</c:v>
                </c:pt>
                <c:pt idx="232">
                  <c:v>29.24021649723829</c:v>
                </c:pt>
                <c:pt idx="233">
                  <c:v>29.27666800517386</c:v>
                </c:pt>
                <c:pt idx="234">
                  <c:v>29.31290970132952</c:v>
                </c:pt>
                <c:pt idx="235">
                  <c:v>29.34894349642257</c:v>
                </c:pt>
                <c:pt idx="236">
                  <c:v>29.38477127739415</c:v>
                </c:pt>
                <c:pt idx="237">
                  <c:v>29.42039490778413</c:v>
                </c:pt>
                <c:pt idx="238">
                  <c:v>29.45581622809877</c:v>
                </c:pt>
                <c:pt idx="239">
                  <c:v>29.49103705617149</c:v>
                </c:pt>
                <c:pt idx="240">
                  <c:v>29.52605918751668</c:v>
                </c:pt>
                <c:pt idx="241">
                  <c:v>29.56088439567699</c:v>
                </c:pt>
                <c:pt idx="242">
                  <c:v>29.59551443256385</c:v>
                </c:pt>
                <c:pt idx="243">
                  <c:v>29.62995102879215</c:v>
                </c:pt>
                <c:pt idx="244">
                  <c:v>29.66419589400755</c:v>
                </c:pt>
                <c:pt idx="245">
                  <c:v>29.6982507172091</c:v>
                </c:pt>
                <c:pt idx="246">
                  <c:v>29.73211716706479</c:v>
                </c:pt>
                <c:pt idx="247">
                  <c:v>29.76579689222175</c:v>
                </c:pt>
                <c:pt idx="248">
                  <c:v>29.79929152161086</c:v>
                </c:pt>
                <c:pt idx="249">
                  <c:v>29.83260266474486</c:v>
                </c:pt>
                <c:pt idx="250">
                  <c:v>29.86573191201236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73A-4B69-B71F-6C7FD557728D}"/>
            </c:ext>
          </c:extLst>
        </c:ser>
        <c:ser>
          <c:idx val="1"/>
          <c:order val="1"/>
          <c:tx>
            <c:v>topht_sb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Output_Proj!$T$2:$T$252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73A-4B69-B71F-6C7FD557728D}"/>
            </c:ext>
          </c:extLst>
        </c:ser>
        <c:ser>
          <c:idx val="2"/>
          <c:order val="2"/>
          <c:tx>
            <c:v>topht_sw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Output_Proj!$AC$2:$AC$252</c:f>
              <c:numCache>
                <c:formatCode>General</c:formatCode>
                <c:ptCount val="251"/>
                <c:pt idx="39">
                  <c:v>0.000671208986477305</c:v>
                </c:pt>
                <c:pt idx="40">
                  <c:v>0.0154892778023837</c:v>
                </c:pt>
                <c:pt idx="41">
                  <c:v>0.0800736406058722</c:v>
                </c:pt>
                <c:pt idx="42">
                  <c:v>0.204021169431779</c:v>
                </c:pt>
                <c:pt idx="43">
                  <c:v>0.379691657941914</c:v>
                </c:pt>
                <c:pt idx="44">
                  <c:v>0.598046602585494</c:v>
                </c:pt>
                <c:pt idx="45">
                  <c:v>0.851432816499941</c:v>
                </c:pt>
                <c:pt idx="46">
                  <c:v>1.133641547313121</c:v>
                </c:pt>
                <c:pt idx="47">
                  <c:v>1.439622274665095</c:v>
                </c:pt>
                <c:pt idx="48">
                  <c:v>1.765219367226966</c:v>
                </c:pt>
                <c:pt idx="49">
                  <c:v>2.106972280174648</c:v>
                </c:pt>
                <c:pt idx="50">
                  <c:v>2.461968698700985</c:v>
                </c:pt>
                <c:pt idx="51">
                  <c:v>2.827736018429783</c:v>
                </c:pt>
                <c:pt idx="52">
                  <c:v>3.202159862578016</c:v>
                </c:pt>
                <c:pt idx="53">
                  <c:v>3.583421753765473</c:v>
                </c:pt>
                <c:pt idx="54">
                  <c:v>3.969950557896232</c:v>
                </c:pt>
                <c:pt idx="55">
                  <c:v>4.360384009455876</c:v>
                </c:pt>
                <c:pt idx="56">
                  <c:v>4.753537753994074</c:v>
                </c:pt>
                <c:pt idx="57">
                  <c:v>5.148380096539276</c:v>
                </c:pt>
                <c:pt idx="58">
                  <c:v>5.544011154136564</c:v>
                </c:pt>
                <c:pt idx="59">
                  <c:v>5.93964546063977</c:v>
                </c:pt>
                <c:pt idx="60">
                  <c:v>6.33459731617635</c:v>
                </c:pt>
                <c:pt idx="61">
                  <c:v>6.728268347010074</c:v>
                </c:pt>
                <c:pt idx="62">
                  <c:v>7.120136866419798</c:v>
                </c:pt>
                <c:pt idx="63">
                  <c:v>7.50974871858205</c:v>
                </c:pt>
                <c:pt idx="64">
                  <c:v>7.89670935524834</c:v>
                </c:pt>
                <c:pt idx="65">
                  <c:v>8.280676946014415</c:v>
                </c:pt>
                <c:pt idx="66">
                  <c:v>8.661356361838292</c:v>
                </c:pt>
                <c:pt idx="67">
                  <c:v>9.038493901434748</c:v>
                </c:pt>
                <c:pt idx="68">
                  <c:v>9.411872653550118</c:v>
                </c:pt>
                <c:pt idx="69">
                  <c:v>9.781308406552538</c:v>
                </c:pt>
                <c:pt idx="70">
                  <c:v>10.14664603145214</c:v>
                </c:pt>
                <c:pt idx="71">
                  <c:v>10.50775627626696</c:v>
                </c:pt>
                <c:pt idx="72">
                  <c:v>10.86453291922468</c:v>
                </c:pt>
                <c:pt idx="73">
                  <c:v>11.21689023611902</c:v>
                </c:pt>
                <c:pt idx="74">
                  <c:v>11.56476074359479</c:v>
                </c:pt>
                <c:pt idx="75">
                  <c:v>11.9080931854931</c:v>
                </c:pt>
                <c:pt idx="76">
                  <c:v>12.24685073386748</c:v>
                </c:pt>
                <c:pt idx="77">
                  <c:v>12.58100938004741</c:v>
                </c:pt>
                <c:pt idx="78">
                  <c:v>12.9105564943127</c:v>
                </c:pt>
                <c:pt idx="79">
                  <c:v>13.23548953545077</c:v>
                </c:pt>
                <c:pt idx="80">
                  <c:v>13.55581489378545</c:v>
                </c:pt>
                <c:pt idx="81">
                  <c:v>13.87154685325258</c:v>
                </c:pt>
                <c:pt idx="82">
                  <c:v>14.18270665981295</c:v>
                </c:pt>
                <c:pt idx="83">
                  <c:v>14.48932168497529</c:v>
                </c:pt>
                <c:pt idx="84">
                  <c:v>14.79142467449104</c:v>
                </c:pt>
                <c:pt idx="85">
                  <c:v>15.08905307340494</c:v>
                </c:pt>
                <c:pt idx="86">
                  <c:v>15.3822484196273</c:v>
                </c:pt>
                <c:pt idx="87">
                  <c:v>15.67105579905341</c:v>
                </c:pt>
                <c:pt idx="88">
                  <c:v>15.95552335601231</c:v>
                </c:pt>
                <c:pt idx="89">
                  <c:v>16.23570185349207</c:v>
                </c:pt>
                <c:pt idx="90">
                  <c:v>16.51164427817778</c:v>
                </c:pt>
                <c:pt idx="91">
                  <c:v>16.78340548585782</c:v>
                </c:pt>
                <c:pt idx="92">
                  <c:v>17.05104188321523</c:v>
                </c:pt>
                <c:pt idx="93">
                  <c:v>17.3146111424307</c:v>
                </c:pt>
                <c:pt idx="94">
                  <c:v>17.57417194538733</c:v>
                </c:pt>
                <c:pt idx="95">
                  <c:v>17.82978375459196</c:v>
                </c:pt>
                <c:pt idx="96">
                  <c:v>18.08150660821717</c:v>
                </c:pt>
                <c:pt idx="97">
                  <c:v>18.32940093692622</c:v>
                </c:pt>
                <c:pt idx="98">
                  <c:v>18.57352740037485</c:v>
                </c:pt>
                <c:pt idx="99">
                  <c:v>18.81394674148976</c:v>
                </c:pt>
                <c:pt idx="100">
                  <c:v>19.05071965681079</c:v>
                </c:pt>
                <c:pt idx="101">
                  <c:v>19.28390668134825</c:v>
                </c:pt>
                <c:pt idx="102">
                  <c:v>19.51356808655781</c:v>
                </c:pt>
                <c:pt idx="103">
                  <c:v>19.73976379016925</c:v>
                </c:pt>
                <c:pt idx="104">
                  <c:v>19.96255327672597</c:v>
                </c:pt>
                <c:pt idx="105">
                  <c:v>20.18199552780204</c:v>
                </c:pt>
                <c:pt idx="106">
                  <c:v>20.39814896095942</c:v>
                </c:pt>
                <c:pt idx="107">
                  <c:v>20.61107137660037</c:v>
                </c:pt>
                <c:pt idx="108">
                  <c:v>20.82081991194534</c:v>
                </c:pt>
                <c:pt idx="109">
                  <c:v>21.02745100144223</c:v>
                </c:pt>
                <c:pt idx="110">
                  <c:v>21.23102034297635</c:v>
                </c:pt>
                <c:pt idx="111">
                  <c:v>21.43158286930986</c:v>
                </c:pt>
                <c:pt idx="112">
                  <c:v>21.6291927242326</c:v>
                </c:pt>
                <c:pt idx="113">
                  <c:v>21.82390324295451</c:v>
                </c:pt>
                <c:pt idx="114">
                  <c:v>22.0157669363135</c:v>
                </c:pt>
                <c:pt idx="115">
                  <c:v>22.20483547841216</c:v>
                </c:pt>
                <c:pt idx="116">
                  <c:v>22.39115969733257</c:v>
                </c:pt>
                <c:pt idx="117">
                  <c:v>22.57478956861104</c:v>
                </c:pt>
                <c:pt idx="118">
                  <c:v>22.75577421118407</c:v>
                </c:pt>
                <c:pt idx="119">
                  <c:v>22.93416188554346</c:v>
                </c:pt>
                <c:pt idx="120">
                  <c:v>23.10999999386309</c:v>
                </c:pt>
                <c:pt idx="121">
                  <c:v>23.28333508188157</c:v>
                </c:pt>
                <c:pt idx="122">
                  <c:v>23.4542128423453</c:v>
                </c:pt>
                <c:pt idx="123">
                  <c:v>23.622678119835</c:v>
                </c:pt>
                <c:pt idx="124">
                  <c:v>23.78877491681335</c:v>
                </c:pt>
                <c:pt idx="125">
                  <c:v>23.95254640075062</c:v>
                </c:pt>
                <c:pt idx="126">
                  <c:v>24.11403491219361</c:v>
                </c:pt>
                <c:pt idx="127">
                  <c:v>24.27328197365957</c:v>
                </c:pt>
                <c:pt idx="128">
                  <c:v>24.43032829924675</c:v>
                </c:pt>
                <c:pt idx="129">
                  <c:v>24.58521380486301</c:v>
                </c:pt>
                <c:pt idx="130">
                  <c:v>24.73797761898452</c:v>
                </c:pt>
                <c:pt idx="131">
                  <c:v>24.88865809386306</c:v>
                </c:pt>
                <c:pt idx="132">
                  <c:v>25.03729281711162</c:v>
                </c:pt>
                <c:pt idx="133">
                  <c:v>25.18391862360088</c:v>
                </c:pt>
                <c:pt idx="134">
                  <c:v>25.3285716076088</c:v>
                </c:pt>
                <c:pt idx="135">
                  <c:v>25.47128713516987</c:v>
                </c:pt>
                <c:pt idx="136">
                  <c:v>25.61209985657647</c:v>
                </c:pt>
                <c:pt idx="137">
                  <c:v>25.75104371898911</c:v>
                </c:pt>
                <c:pt idx="138">
                  <c:v>25.88815197911726</c:v>
                </c:pt>
                <c:pt idx="139">
                  <c:v>26.02345721593628</c:v>
                </c:pt>
                <c:pt idx="140">
                  <c:v>26.15699134340933</c:v>
                </c:pt>
                <c:pt idx="141">
                  <c:v>26.28878562318708</c:v>
                </c:pt>
                <c:pt idx="142">
                  <c:v>26.41887067726038</c:v>
                </c:pt>
                <c:pt idx="143">
                  <c:v>26.54727650054427</c:v>
                </c:pt>
                <c:pt idx="144">
                  <c:v>26.67403247337398</c:v>
                </c:pt>
                <c:pt idx="145">
                  <c:v>26.79916737389594</c:v>
                </c:pt>
                <c:pt idx="146">
                  <c:v>26.9227093903386</c:v>
                </c:pt>
                <c:pt idx="147">
                  <c:v>27.04468613315071</c:v>
                </c:pt>
                <c:pt idx="148">
                  <c:v>27.16512464699392</c:v>
                </c:pt>
                <c:pt idx="149">
                  <c:v>27.28405142258256</c:v>
                </c:pt>
                <c:pt idx="150">
                  <c:v>27.40149240835909</c:v>
                </c:pt>
                <c:pt idx="151">
                  <c:v>27.5174730220004</c:v>
                </c:pt>
                <c:pt idx="152">
                  <c:v>27.63201816174751</c:v>
                </c:pt>
                <c:pt idx="153">
                  <c:v>27.74515221755412</c:v>
                </c:pt>
                <c:pt idx="154">
                  <c:v>27.85689908204988</c:v>
                </c:pt>
                <c:pt idx="155">
                  <c:v>27.96728216131502</c:v>
                </c:pt>
                <c:pt idx="156">
                  <c:v>28.0763243854638</c:v>
                </c:pt>
                <c:pt idx="157">
                  <c:v>28.18404821903512</c:v>
                </c:pt>
                <c:pt idx="158">
                  <c:v>28.29047567118884</c:v>
                </c:pt>
                <c:pt idx="159">
                  <c:v>28.39562830570732</c:v>
                </c:pt>
                <c:pt idx="160">
                  <c:v>28.49952725080198</c:v>
                </c:pt>
                <c:pt idx="161">
                  <c:v>28.60219320872492</c:v>
                </c:pt>
                <c:pt idx="162">
                  <c:v>28.70364646518686</c:v>
                </c:pt>
                <c:pt idx="163">
                  <c:v>28.80390689858141</c:v>
                </c:pt>
                <c:pt idx="164">
                  <c:v>28.90299398901821</c:v>
                </c:pt>
                <c:pt idx="165">
                  <c:v>29.00092682716551</c:v>
                </c:pt>
                <c:pt idx="166">
                  <c:v>29.09772412290452</c:v>
                </c:pt>
                <c:pt idx="167">
                  <c:v>29.1934042137976</c:v>
                </c:pt>
                <c:pt idx="168">
                  <c:v>29.28798507337227</c:v>
                </c:pt>
                <c:pt idx="169">
                  <c:v>29.38148431922369</c:v>
                </c:pt>
                <c:pt idx="170">
                  <c:v>29.47391922093798</c:v>
                </c:pt>
                <c:pt idx="171">
                  <c:v>29.56530670783915</c:v>
                </c:pt>
                <c:pt idx="172">
                  <c:v>29.65566337656221</c:v>
                </c:pt>
                <c:pt idx="173">
                  <c:v>29.74500549845555</c:v>
                </c:pt>
                <c:pt idx="174">
                  <c:v>29.83334902681529</c:v>
                </c:pt>
                <c:pt idx="175">
                  <c:v>29.9207096039546</c:v>
                </c:pt>
                <c:pt idx="176">
                  <c:v>30.00710256811106</c:v>
                </c:pt>
                <c:pt idx="177">
                  <c:v>30.09254296019498</c:v>
                </c:pt>
                <c:pt idx="178">
                  <c:v>30.17704553038194</c:v>
                </c:pt>
                <c:pt idx="179">
                  <c:v>30.26062474455209</c:v>
                </c:pt>
                <c:pt idx="180">
                  <c:v>30.34329479058016</c:v>
                </c:pt>
                <c:pt idx="181">
                  <c:v>30.42506958447832</c:v>
                </c:pt>
                <c:pt idx="182">
                  <c:v>30.50596277639556</c:v>
                </c:pt>
                <c:pt idx="183">
                  <c:v>30.58598775647628</c:v>
                </c:pt>
                <c:pt idx="184">
                  <c:v>30.66515766058141</c:v>
                </c:pt>
                <c:pt idx="185">
                  <c:v>30.74348537587477</c:v>
                </c:pt>
                <c:pt idx="186">
                  <c:v>30.82098354627774</c:v>
                </c:pt>
                <c:pt idx="187">
                  <c:v>30.89766457779531</c:v>
                </c:pt>
                <c:pt idx="188">
                  <c:v>30.97354064371616</c:v>
                </c:pt>
                <c:pt idx="189">
                  <c:v>31.04862368968978</c:v>
                </c:pt>
                <c:pt idx="190">
                  <c:v>31.1229254386835</c:v>
                </c:pt>
                <c:pt idx="191">
                  <c:v>31.19645739582194</c:v>
                </c:pt>
                <c:pt idx="192">
                  <c:v>31.26923085311202</c:v>
                </c:pt>
                <c:pt idx="193">
                  <c:v>31.34125689405587</c:v>
                </c:pt>
                <c:pt idx="194">
                  <c:v>31.41254639815432</c:v>
                </c:pt>
                <c:pt idx="195">
                  <c:v>31.48311004530378</c:v>
                </c:pt>
                <c:pt idx="196">
                  <c:v>31.55295832008917</c:v>
                </c:pt>
                <c:pt idx="197">
                  <c:v>31.62210151597421</c:v>
                </c:pt>
                <c:pt idx="198">
                  <c:v>31.69054973939375</c:v>
                </c:pt>
                <c:pt idx="199">
                  <c:v>31.75831291374828</c:v>
                </c:pt>
                <c:pt idx="200">
                  <c:v>31.82540078330435</c:v>
                </c:pt>
                <c:pt idx="201">
                  <c:v>31.8918229170026</c:v>
                </c:pt>
                <c:pt idx="202">
                  <c:v>31.957588712176</c:v>
                </c:pt>
                <c:pt idx="203">
                  <c:v>32.02270739818023</c:v>
                </c:pt>
                <c:pt idx="204">
                  <c:v>32.0871880399385</c:v>
                </c:pt>
                <c:pt idx="205">
                  <c:v>32.15103954140285</c:v>
                </c:pt>
                <c:pt idx="206">
                  <c:v>32.21427064893407</c:v>
                </c:pt>
                <c:pt idx="207">
                  <c:v>32.27688995460205</c:v>
                </c:pt>
                <c:pt idx="208">
                  <c:v>32.33890589940914</c:v>
                </c:pt>
                <c:pt idx="209">
                  <c:v>32.40032677643698</c:v>
                </c:pt>
                <c:pt idx="210">
                  <c:v>32.46116073392092</c:v>
                </c:pt>
                <c:pt idx="211">
                  <c:v>32.5214157782517</c:v>
                </c:pt>
                <c:pt idx="212">
                  <c:v>32.58109977690744</c:v>
                </c:pt>
                <c:pt idx="213">
                  <c:v>32.64022046131711</c:v>
                </c:pt>
                <c:pt idx="214">
                  <c:v>32.6987854296581</c:v>
                </c:pt>
                <c:pt idx="215">
                  <c:v>32.7568021495872</c:v>
                </c:pt>
                <c:pt idx="216">
                  <c:v>32.81427796091038</c:v>
                </c:pt>
                <c:pt idx="217">
                  <c:v>32.87122007818949</c:v>
                </c:pt>
                <c:pt idx="218">
                  <c:v>32.92763559328854</c:v>
                </c:pt>
                <c:pt idx="219">
                  <c:v>32.98353147786233</c:v>
                </c:pt>
                <c:pt idx="220">
                  <c:v>33.0389145857873</c:v>
                </c:pt>
                <c:pt idx="221">
                  <c:v>33.0937916555357</c:v>
                </c:pt>
                <c:pt idx="222">
                  <c:v>33.14816931249707</c:v>
                </c:pt>
                <c:pt idx="223">
                  <c:v>33.20205407124524</c:v>
                </c:pt>
                <c:pt idx="224">
                  <c:v>33.25545233775414</c:v>
                </c:pt>
                <c:pt idx="225">
                  <c:v>33.3083704115629</c:v>
                </c:pt>
                <c:pt idx="226">
                  <c:v>33.36081448789199</c:v>
                </c:pt>
                <c:pt idx="227">
                  <c:v>33.41279065971133</c:v>
                </c:pt>
                <c:pt idx="228">
                  <c:v>33.46430491976123</c:v>
                </c:pt>
                <c:pt idx="229">
                  <c:v>33.5153631625279</c:v>
                </c:pt>
                <c:pt idx="230">
                  <c:v>33.5659711861749</c:v>
                </c:pt>
                <c:pt idx="231">
                  <c:v>33.6161346944302</c:v>
                </c:pt>
                <c:pt idx="232">
                  <c:v>33.66585929843203</c:v>
                </c:pt>
                <c:pt idx="233">
                  <c:v>33.71515051853231</c:v>
                </c:pt>
                <c:pt idx="234">
                  <c:v>33.7640137860606</c:v>
                </c:pt>
                <c:pt idx="235">
                  <c:v>33.8124544450483</c:v>
                </c:pt>
                <c:pt idx="236">
                  <c:v>33.8604777539151</c:v>
                </c:pt>
                <c:pt idx="237">
                  <c:v>33.90808888711712</c:v>
                </c:pt>
                <c:pt idx="238">
                  <c:v>33.95529293675926</c:v>
                </c:pt>
                <c:pt idx="239">
                  <c:v>34.00209491417203</c:v>
                </c:pt>
                <c:pt idx="240">
                  <c:v>34.04849975145324</c:v>
                </c:pt>
                <c:pt idx="241">
                  <c:v>34.0945123029761</c:v>
                </c:pt>
                <c:pt idx="242">
                  <c:v>34.14013734686403</c:v>
                </c:pt>
                <c:pt idx="243">
                  <c:v>34.18537958643377</c:v>
                </c:pt>
                <c:pt idx="244">
                  <c:v>34.23024365160627</c:v>
                </c:pt>
                <c:pt idx="245">
                  <c:v>34.27473410028783</c:v>
                </c:pt>
                <c:pt idx="246">
                  <c:v>34.31885541971987</c:v>
                </c:pt>
                <c:pt idx="247">
                  <c:v>34.3626120278013</c:v>
                </c:pt>
                <c:pt idx="248">
                  <c:v>34.40600827438083</c:v>
                </c:pt>
                <c:pt idx="249">
                  <c:v>34.44904844252225</c:v>
                </c:pt>
                <c:pt idx="250">
                  <c:v>34.49173674974227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73A-4B69-B71F-6C7FD557728D}"/>
            </c:ext>
          </c:extLst>
        </c:ser>
        <c:ser>
          <c:idx val="3"/>
          <c:order val="3"/>
          <c:tx>
            <c:v>topht_pl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Output_Proj!$AL$2:$AL$252</c:f>
              <c:numCache>
                <c:formatCode>General</c:formatCode>
                <c:ptCount val="251"/>
                <c:pt idx="15">
                  <c:v>0.000355105873537164</c:v>
                </c:pt>
                <c:pt idx="16">
                  <c:v>0.0421683075519004</c:v>
                </c:pt>
                <c:pt idx="17">
                  <c:v>0.144861257588663</c:v>
                </c:pt>
                <c:pt idx="18">
                  <c:v>0.302669049560098</c:v>
                </c:pt>
                <c:pt idx="19">
                  <c:v>0.507582735191002</c:v>
                </c:pt>
                <c:pt idx="20">
                  <c:v>0.752289912101631</c:v>
                </c:pt>
                <c:pt idx="21">
                  <c:v>1.030432381154572</c:v>
                </c:pt>
                <c:pt idx="22">
                  <c:v>1.336519799898328</c:v>
                </c:pt>
                <c:pt idx="23">
                  <c:v>1.66580304137826</c:v>
                </c:pt>
                <c:pt idx="24">
                  <c:v>2.014161269556102</c:v>
                </c:pt>
                <c:pt idx="25">
                  <c:v>2.378009225970274</c:v>
                </c:pt>
                <c:pt idx="26">
                  <c:v>2.754221952008964</c:v>
                </c:pt>
                <c:pt idx="27">
                  <c:v>3.140073126438767</c:v>
                </c:pt>
                <c:pt idx="28">
                  <c:v>3.533183834360488</c:v>
                </c:pt>
                <c:pt idx="29">
                  <c:v>3.931479385635428</c:v>
                </c:pt>
                <c:pt idx="30">
                  <c:v>4.33315245111861</c:v>
                </c:pt>
                <c:pt idx="31">
                  <c:v>4.736631258457159</c:v>
                </c:pt>
                <c:pt idx="32">
                  <c:v>5.140551921961995</c:v>
                </c:pt>
                <c:pt idx="33">
                  <c:v>5.543734212942915</c:v>
                </c:pt>
                <c:pt idx="34">
                  <c:v>5.945160239120923</c:v>
                </c:pt>
                <c:pt idx="35">
                  <c:v>6.343955616479175</c:v>
                </c:pt>
                <c:pt idx="36">
                  <c:v>6.73937279936712</c:v>
                </c:pt>
                <c:pt idx="37">
                  <c:v>7.130776295072511</c:v>
                </c:pt>
                <c:pt idx="38">
                  <c:v>7.517629534295651</c:v>
                </c:pt>
                <c:pt idx="39">
                  <c:v>7.89948320361711</c:v>
                </c:pt>
                <c:pt idx="40">
                  <c:v>8.275964873254407</c:v>
                </c:pt>
                <c:pt idx="41">
                  <c:v>8.646769775261748</c:v>
                </c:pt>
                <c:pt idx="42">
                  <c:v>9.011652605275715</c:v>
                </c:pt>
                <c:pt idx="43">
                  <c:v>9.37042023593606</c:v>
                </c:pt>
                <c:pt idx="44">
                  <c:v>9.722925242899793</c:v>
                </c:pt>
                <c:pt idx="45">
                  <c:v>10.0690601554007</c:v>
                </c:pt>
                <c:pt idx="46">
                  <c:v>10.40875235292938</c:v>
                </c:pt>
                <c:pt idx="47">
                  <c:v>10.74195953807176</c:v>
                </c:pt>
                <c:pt idx="48">
                  <c:v>11.06866572303263</c:v>
                </c:pt>
                <c:pt idx="49">
                  <c:v>11.3888776740276</c:v>
                </c:pt>
                <c:pt idx="50">
                  <c:v>11.70262176366279</c:v>
                </c:pt>
                <c:pt idx="51">
                  <c:v>12.00994118672589</c:v>
                </c:pt>
                <c:pt idx="52">
                  <c:v>12.31089349955804</c:v>
                </c:pt>
                <c:pt idx="53">
                  <c:v>12.60554844742592</c:v>
                </c:pt>
                <c:pt idx="54">
                  <c:v>12.8939860481198</c:v>
                </c:pt>
                <c:pt idx="55">
                  <c:v>13.17629490341254</c:v>
                </c:pt>
                <c:pt idx="56">
                  <c:v>13.45257071306757</c:v>
                </c:pt>
                <c:pt idx="57">
                  <c:v>13.7229149688173</c:v>
                </c:pt>
                <c:pt idx="58">
                  <c:v>13.98743380817871</c:v>
                </c:pt>
                <c:pt idx="59">
                  <c:v>14.2462370101606</c:v>
                </c:pt>
                <c:pt idx="60">
                  <c:v>14.49943711687194</c:v>
                </c:pt>
                <c:pt idx="61">
                  <c:v>14.74714866678845</c:v>
                </c:pt>
                <c:pt idx="62">
                  <c:v>14.98948752699441</c:v>
                </c:pt>
                <c:pt idx="63">
                  <c:v>15.22657031310998</c:v>
                </c:pt>
                <c:pt idx="64">
                  <c:v>15.45851388685681</c:v>
                </c:pt>
                <c:pt idx="65">
                  <c:v>15.68543492232345</c:v>
                </c:pt>
                <c:pt idx="66">
                  <c:v>15.90744953298046</c:v>
                </c:pt>
                <c:pt idx="67">
                  <c:v>16.12467295237576</c:v>
                </c:pt>
                <c:pt idx="68">
                  <c:v>16.3372192622261</c:v>
                </c:pt>
                <c:pt idx="69">
                  <c:v>16.54520116231936</c:v>
                </c:pt>
                <c:pt idx="70">
                  <c:v>16.74872977726534</c:v>
                </c:pt>
                <c:pt idx="71">
                  <c:v>16.94791449568745</c:v>
                </c:pt>
                <c:pt idx="72">
                  <c:v>17.14286283793948</c:v>
                </c:pt>
                <c:pt idx="73">
                  <c:v>17.33368034887493</c:v>
                </c:pt>
                <c:pt idx="74">
                  <c:v>17.52047051258218</c:v>
                </c:pt>
                <c:pt idx="75">
                  <c:v>17.70333468635086</c:v>
                </c:pt>
                <c:pt idx="76">
                  <c:v>17.88237205144227</c:v>
                </c:pt>
                <c:pt idx="77">
                  <c:v>18.05767957851236</c:v>
                </c:pt>
                <c:pt idx="78">
                  <c:v>18.22935200578105</c:v>
                </c:pt>
                <c:pt idx="79">
                  <c:v>18.3974818282591</c:v>
                </c:pt>
                <c:pt idx="80">
                  <c:v>18.56215929653768</c:v>
                </c:pt>
                <c:pt idx="81">
                  <c:v>18.72347242381805</c:v>
                </c:pt>
                <c:pt idx="82">
                  <c:v>18.8815070000118</c:v>
                </c:pt>
                <c:pt idx="83">
                  <c:v>19.03634661187832</c:v>
                </c:pt>
                <c:pt idx="84">
                  <c:v>19.18807266828732</c:v>
                </c:pt>
                <c:pt idx="85">
                  <c:v>19.33676442980161</c:v>
                </c:pt>
                <c:pt idx="86">
                  <c:v>19.48249904187096</c:v>
                </c:pt>
                <c:pt idx="87">
                  <c:v>19.62535157101344</c:v>
                </c:pt>
                <c:pt idx="88">
                  <c:v>19.76539504343398</c:v>
                </c:pt>
                <c:pt idx="89">
                  <c:v>19.90270048560081</c:v>
                </c:pt>
                <c:pt idx="90">
                  <c:v>20.03733696635533</c:v>
                </c:pt>
                <c:pt idx="91">
                  <c:v>20.16937164018719</c:v>
                </c:pt>
                <c:pt idx="92">
                  <c:v>20.29886979135173</c:v>
                </c:pt>
                <c:pt idx="93">
                  <c:v>20.4258948785487</c:v>
                </c:pt>
                <c:pt idx="94">
                  <c:v>20.55050857991814</c:v>
                </c:pt>
                <c:pt idx="95">
                  <c:v>20.67277083814202</c:v>
                </c:pt>
                <c:pt idx="96">
                  <c:v>20.79273990546881</c:v>
                </c:pt>
                <c:pt idx="97">
                  <c:v>20.91047238850444</c:v>
                </c:pt>
                <c:pt idx="98">
                  <c:v>21.02602329263412</c:v>
                </c:pt>
                <c:pt idx="99">
                  <c:v>21.1394460659628</c:v>
                </c:pt>
                <c:pt idx="100">
                  <c:v>21.25079264267528</c:v>
                </c:pt>
                <c:pt idx="101">
                  <c:v>21.36011348573659</c:v>
                </c:pt>
                <c:pt idx="102">
                  <c:v>21.46745762886397</c:v>
                </c:pt>
                <c:pt idx="103">
                  <c:v>21.57287271771673</c:v>
                </c:pt>
                <c:pt idx="104">
                  <c:v>21.67640505025792</c:v>
                </c:pt>
                <c:pt idx="105">
                  <c:v>21.77809961625334</c:v>
                </c:pt>
                <c:pt idx="106">
                  <c:v>21.87800013588063</c:v>
                </c:pt>
                <c:pt idx="107">
                  <c:v>21.97614909742832</c:v>
                </c:pt>
                <c:pt idx="108">
                  <c:v>22.07258779407137</c:v>
                </c:pt>
                <c:pt idx="109">
                  <c:v>22.16735635971455</c:v>
                </c:pt>
                <c:pt idx="110">
                  <c:v>22.26049380390048</c:v>
                </c:pt>
                <c:pt idx="111">
                  <c:v>22.35203804578243</c:v>
                </c:pt>
                <c:pt idx="112">
                  <c:v>22.44202594716608</c:v>
                </c:pt>
                <c:pt idx="113">
                  <c:v>22.53049334462727</c:v>
                </c:pt>
                <c:pt idx="114">
                  <c:v>22.61747508071486</c:v>
                </c:pt>
                <c:pt idx="115">
                  <c:v>22.7030050342512</c:v>
                </c:pt>
                <c:pt idx="116">
                  <c:v>22.78711614974292</c:v>
                </c:pt>
                <c:pt idx="117">
                  <c:v>22.86984046591779</c:v>
                </c:pt>
                <c:pt idx="118">
                  <c:v>22.9512091434034</c:v>
                </c:pt>
                <c:pt idx="119">
                  <c:v>23.03125249156558</c:v>
                </c:pt>
                <c:pt idx="120">
                  <c:v>23.10999999452416</c:v>
                </c:pt>
                <c:pt idx="121">
                  <c:v>23.18748033636528</c:v>
                </c:pt>
                <c:pt idx="122">
                  <c:v>23.26372142556922</c:v>
                </c:pt>
                <c:pt idx="123">
                  <c:v>23.3387504186736</c:v>
                </c:pt>
                <c:pt idx="124">
                  <c:v>23.41259374319108</c:v>
                </c:pt>
                <c:pt idx="125">
                  <c:v>23.48527711980264</c:v>
                </c:pt>
                <c:pt idx="126">
                  <c:v>23.55682558384496</c:v>
                </c:pt>
                <c:pt idx="127">
                  <c:v>23.62726350611273</c:v>
                </c:pt>
                <c:pt idx="128">
                  <c:v>23.69661461299508</c:v>
                </c:pt>
                <c:pt idx="129">
                  <c:v>23.76490200596578</c:v>
                </c:pt>
                <c:pt idx="130">
                  <c:v>23.83214818044656</c:v>
                </c:pt>
                <c:pt idx="131">
                  <c:v>23.89837504406202</c:v>
                </c:pt>
                <c:pt idx="132">
                  <c:v>23.96360393430557</c:v>
                </c:pt>
                <c:pt idx="133">
                  <c:v>24.02785563563433</c:v>
                </c:pt>
                <c:pt idx="134">
                  <c:v>24.09115039600993</c:v>
                </c:pt>
                <c:pt idx="135">
                  <c:v>24.15350794290505</c:v>
                </c:pt>
                <c:pt idx="136">
                  <c:v>24.21494749879038</c:v>
                </c:pt>
                <c:pt idx="137">
                  <c:v>24.27548779612026</c:v>
                </c:pt>
                <c:pt idx="138">
                  <c:v>24.33514709183264</c:v>
                </c:pt>
                <c:pt idx="139">
                  <c:v>24.3939431813795</c:v>
                </c:pt>
                <c:pt idx="140">
                  <c:v>24.45189341230301</c:v>
                </c:pt>
                <c:pt idx="141">
                  <c:v>24.50901469737249</c:v>
                </c:pt>
                <c:pt idx="142">
                  <c:v>24.56532352729673</c:v>
                </c:pt>
                <c:pt idx="143">
                  <c:v>24.62083598302582</c:v>
                </c:pt>
                <c:pt idx="144">
                  <c:v>24.67556774765625</c:v>
                </c:pt>
                <c:pt idx="145">
                  <c:v>24.7295341179525</c:v>
                </c:pt>
                <c:pt idx="146">
                  <c:v>24.78275001549804</c:v>
                </c:pt>
                <c:pt idx="147">
                  <c:v>24.83522999748834</c:v>
                </c:pt>
                <c:pt idx="148">
                  <c:v>24.88698826717775</c:v>
                </c:pt>
                <c:pt idx="149">
                  <c:v>24.9380386839922</c:v>
                </c:pt>
                <c:pt idx="150">
                  <c:v>24.98839477331886</c:v>
                </c:pt>
                <c:pt idx="151">
                  <c:v>25.03806973598379</c:v>
                </c:pt>
                <c:pt idx="152">
                  <c:v>25.08707645742811</c:v>
                </c:pt>
                <c:pt idx="153">
                  <c:v>25.13542751659303</c:v>
                </c:pt>
                <c:pt idx="154">
                  <c:v>25.18313519452344</c:v>
                </c:pt>
                <c:pt idx="155">
                  <c:v>25.23021148269983</c:v>
                </c:pt>
                <c:pt idx="156">
                  <c:v>25.27666809110757</c:v>
                </c:pt>
                <c:pt idx="157">
                  <c:v>25.32251645605262</c:v>
                </c:pt>
                <c:pt idx="158">
                  <c:v>25.36776774773215</c:v>
                </c:pt>
                <c:pt idx="159">
                  <c:v>25.41243287756835</c:v>
                </c:pt>
                <c:pt idx="160">
                  <c:v>25.45652250531402</c:v>
                </c:pt>
                <c:pt idx="161">
                  <c:v>25.50004704593609</c:v>
                </c:pt>
                <c:pt idx="162">
                  <c:v>25.54301667628694</c:v>
                </c:pt>
                <c:pt idx="163">
                  <c:v>25.58544134156858</c:v>
                </c:pt>
                <c:pt idx="164">
                  <c:v>25.62733076159787</c:v>
                </c:pt>
                <c:pt idx="165">
                  <c:v>25.66869443687871</c:v>
                </c:pt>
                <c:pt idx="166">
                  <c:v>25.70954165448868</c:v>
                </c:pt>
                <c:pt idx="167">
                  <c:v>25.74988149378528</c:v>
                </c:pt>
                <c:pt idx="168">
                  <c:v>25.78972283193847</c:v>
                </c:pt>
                <c:pt idx="169">
                  <c:v>25.82907434929553</c:v>
                </c:pt>
                <c:pt idx="170">
                  <c:v>25.86794453458237</c:v>
                </c:pt>
                <c:pt idx="171">
                  <c:v>25.90634168994929</c:v>
                </c:pt>
                <c:pt idx="172">
                  <c:v>25.94427393586412</c:v>
                </c:pt>
                <c:pt idx="173">
                  <c:v>25.98174921585812</c:v>
                </c:pt>
                <c:pt idx="174">
                  <c:v>26.01877530113129</c:v>
                </c:pt>
                <c:pt idx="175">
                  <c:v>26.05535979501917</c:v>
                </c:pt>
                <c:pt idx="176">
                  <c:v>26.09151013732778</c:v>
                </c:pt>
                <c:pt idx="177">
                  <c:v>26.12723360853991</c:v>
                </c:pt>
                <c:pt idx="178">
                  <c:v>26.16253733389716</c:v>
                </c:pt>
                <c:pt idx="179">
                  <c:v>26.19742828736231</c:v>
                </c:pt>
                <c:pt idx="180">
                  <c:v>26.23191329546521</c:v>
                </c:pt>
                <c:pt idx="181">
                  <c:v>26.26599904103649</c:v>
                </c:pt>
                <c:pt idx="182">
                  <c:v>26.2996920668325</c:v>
                </c:pt>
                <c:pt idx="183">
                  <c:v>26.33299877905511</c:v>
                </c:pt>
                <c:pt idx="184">
                  <c:v>26.36592545076971</c:v>
                </c:pt>
                <c:pt idx="185">
                  <c:v>26.39847822522468</c:v>
                </c:pt>
                <c:pt idx="186">
                  <c:v>26.43066311907558</c:v>
                </c:pt>
                <c:pt idx="187">
                  <c:v>26.46248602551698</c:v>
                </c:pt>
                <c:pt idx="188">
                  <c:v>26.49395271732512</c:v>
                </c:pt>
                <c:pt idx="189">
                  <c:v>26.5250688498138</c:v>
                </c:pt>
                <c:pt idx="190">
                  <c:v>26.55583996370685</c:v>
                </c:pt>
                <c:pt idx="191">
                  <c:v>26.5862714879293</c:v>
                </c:pt>
                <c:pt idx="192">
                  <c:v>26.61636874232012</c:v>
                </c:pt>
                <c:pt idx="193">
                  <c:v>26.64613694026892</c:v>
                </c:pt>
                <c:pt idx="194">
                  <c:v>26.6755811912789</c:v>
                </c:pt>
                <c:pt idx="195">
                  <c:v>26.7047065034586</c:v>
                </c:pt>
                <c:pt idx="196">
                  <c:v>26.73351778594438</c:v>
                </c:pt>
                <c:pt idx="197">
                  <c:v>26.76201985125602</c:v>
                </c:pt>
                <c:pt idx="198">
                  <c:v>26.7902174175874</c:v>
                </c:pt>
                <c:pt idx="199">
                  <c:v>26.81811511103428</c:v>
                </c:pt>
                <c:pt idx="200">
                  <c:v>26.84571746776118</c:v>
                </c:pt>
                <c:pt idx="201">
                  <c:v>26.8730289361092</c:v>
                </c:pt>
                <c:pt idx="202">
                  <c:v>26.90005387864641</c:v>
                </c:pt>
                <c:pt idx="203">
                  <c:v>26.92679657416295</c:v>
                </c:pt>
                <c:pt idx="204">
                  <c:v>26.95326121961255</c:v>
                </c:pt>
                <c:pt idx="205">
                  <c:v>26.97945193200079</c:v>
                </c:pt>
                <c:pt idx="206">
                  <c:v>27.00537275022428</c:v>
                </c:pt>
                <c:pt idx="207">
                  <c:v>27.03102763685968</c:v>
                </c:pt>
                <c:pt idx="208">
                  <c:v>27.05642047990548</c:v>
                </c:pt>
                <c:pt idx="209">
                  <c:v>27.08155509447761</c:v>
                </c:pt>
                <c:pt idx="210">
                  <c:v>27.10643522446025</c:v>
                </c:pt>
                <c:pt idx="211">
                  <c:v>27.1310645441132</c:v>
                </c:pt>
                <c:pt idx="212">
                  <c:v>27.15544665963699</c:v>
                </c:pt>
                <c:pt idx="213">
                  <c:v>27.17958511069732</c:v>
                </c:pt>
                <c:pt idx="214">
                  <c:v>27.20348337190947</c:v>
                </c:pt>
                <c:pt idx="215">
                  <c:v>27.22714485428448</c:v>
                </c:pt>
                <c:pt idx="216">
                  <c:v>27.2505729066377</c:v>
                </c:pt>
                <c:pt idx="217">
                  <c:v>27.27377081696113</c:v>
                </c:pt>
                <c:pt idx="218">
                  <c:v>27.29674181376078</c:v>
                </c:pt>
                <c:pt idx="219">
                  <c:v>27.31948906735903</c:v>
                </c:pt>
                <c:pt idx="220">
                  <c:v>27.34201569116458</c:v>
                </c:pt>
                <c:pt idx="221">
                  <c:v>27.36432474290987</c:v>
                </c:pt>
                <c:pt idx="222">
                  <c:v>27.38641922585691</c:v>
                </c:pt>
                <c:pt idx="223">
                  <c:v>27.40830208997287</c:v>
                </c:pt>
                <c:pt idx="224">
                  <c:v>27.42997623307638</c:v>
                </c:pt>
                <c:pt idx="225">
                  <c:v>27.45144450195417</c:v>
                </c:pt>
                <c:pt idx="226">
                  <c:v>27.47270969345102</c:v>
                </c:pt>
                <c:pt idx="227">
                  <c:v>27.49377455553168</c:v>
                </c:pt>
                <c:pt idx="228">
                  <c:v>27.51464178831694</c:v>
                </c:pt>
                <c:pt idx="229">
                  <c:v>27.5353140450936</c:v>
                </c:pt>
                <c:pt idx="230">
                  <c:v>27.55579393330011</c:v>
                </c:pt>
                <c:pt idx="231">
                  <c:v>27.5760840154876</c:v>
                </c:pt>
                <c:pt idx="232">
                  <c:v>27.59618681025752</c:v>
                </c:pt>
                <c:pt idx="233">
                  <c:v>27.61610479317648</c:v>
                </c:pt>
                <c:pt idx="234">
                  <c:v>27.6358403976687</c:v>
                </c:pt>
                <c:pt idx="235">
                  <c:v>27.65539601588691</c:v>
                </c:pt>
                <c:pt idx="236">
                  <c:v>27.67477399956234</c:v>
                </c:pt>
                <c:pt idx="237">
                  <c:v>27.69397666083404</c:v>
                </c:pt>
                <c:pt idx="238">
                  <c:v>27.71300627305846</c:v>
                </c:pt>
                <c:pt idx="239">
                  <c:v>27.73186507159965</c:v>
                </c:pt>
                <c:pt idx="240">
                  <c:v>27.75055525460063</c:v>
                </c:pt>
                <c:pt idx="241">
                  <c:v>27.7690789837364</c:v>
                </c:pt>
                <c:pt idx="242">
                  <c:v>27.78743838494922</c:v>
                </c:pt>
                <c:pt idx="243">
                  <c:v>27.80563554916658</c:v>
                </c:pt>
                <c:pt idx="244">
                  <c:v>27.82367253300204</c:v>
                </c:pt>
                <c:pt idx="245">
                  <c:v>27.84155135944</c:v>
                </c:pt>
                <c:pt idx="246">
                  <c:v>27.85927401850428</c:v>
                </c:pt>
                <c:pt idx="247">
                  <c:v>27.87684246791114</c:v>
                </c:pt>
                <c:pt idx="248">
                  <c:v>27.89425863370727</c:v>
                </c:pt>
                <c:pt idx="249">
                  <c:v>27.91152441089291</c:v>
                </c:pt>
                <c:pt idx="250">
                  <c:v>27.92864166403066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A73A-4B69-B71F-6C7FD5577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27751808"/>
        <c:axId val="-213533408"/>
      </c:scatterChart>
      <c:valAx>
        <c:axId val="-227751808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4992024710737"/>
              <c:y val="0.92508291768995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13533408"/>
        <c:crosses val="autoZero"/>
        <c:crossBetween val="midCat"/>
      </c:valAx>
      <c:valAx>
        <c:axId val="-213533408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top height (m)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20521221021005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27751808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49277666658227"/>
          <c:y val="0.114006633415196"/>
          <c:w val="0.155698238684795"/>
          <c:h val="0.224755973027487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33868378812"/>
          <c:y val="0.0553746809069004"/>
          <c:w val="0.86677367576244"/>
          <c:h val="0.768730864354617"/>
        </c:manualLayout>
      </c:layout>
      <c:scatterChart>
        <c:scatterStyle val="smoothMarker"/>
        <c:varyColors val="0"/>
        <c:ser>
          <c:idx val="0"/>
          <c:order val="0"/>
          <c:tx>
            <c:v>ba_aw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Output_Proj!$F$2:$F$252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0.209095168521294</c:v>
                </c:pt>
                <c:pt idx="6">
                  <c:v>0.377656460026241</c:v>
                </c:pt>
                <c:pt idx="7">
                  <c:v>0.657507118051874</c:v>
                </c:pt>
                <c:pt idx="8">
                  <c:v>1.111888229761052</c:v>
                </c:pt>
                <c:pt idx="9">
                  <c:v>1.725250380909927</c:v>
                </c:pt>
                <c:pt idx="10">
                  <c:v>2.452898871379328</c:v>
                </c:pt>
                <c:pt idx="11">
                  <c:v>3.258347344703786</c:v>
                </c:pt>
                <c:pt idx="12">
                  <c:v>4.118060687317155</c:v>
                </c:pt>
                <c:pt idx="13">
                  <c:v>5.016883832301728</c:v>
                </c:pt>
                <c:pt idx="14">
                  <c:v>5.94440677084784</c:v>
                </c:pt>
                <c:pt idx="15">
                  <c:v>6.892965437502085</c:v>
                </c:pt>
                <c:pt idx="16">
                  <c:v>7.856590303513317</c:v>
                </c:pt>
                <c:pt idx="17">
                  <c:v>8.83043448415568</c:v>
                </c:pt>
                <c:pt idx="18">
                  <c:v>9.81044498844173</c:v>
                </c:pt>
                <c:pt idx="19">
                  <c:v>10.79316224858831</c:v>
                </c:pt>
                <c:pt idx="20">
                  <c:v>11.77559077425596</c:v>
                </c:pt>
                <c:pt idx="21">
                  <c:v>12.75511127889138</c:v>
                </c:pt>
                <c:pt idx="22">
                  <c:v>13.72941817122741</c:v>
                </c:pt>
                <c:pt idx="23">
                  <c:v>14.36471933110755</c:v>
                </c:pt>
                <c:pt idx="24">
                  <c:v>14.9973726529729</c:v>
                </c:pt>
                <c:pt idx="25">
                  <c:v>15.62501726974526</c:v>
                </c:pt>
                <c:pt idx="26">
                  <c:v>16.24574648907409</c:v>
                </c:pt>
                <c:pt idx="27">
                  <c:v>16.85803311770728</c:v>
                </c:pt>
                <c:pt idx="28">
                  <c:v>17.46066391756548</c:v>
                </c:pt>
                <c:pt idx="29">
                  <c:v>18.05268329088684</c:v>
                </c:pt>
                <c:pt idx="30">
                  <c:v>18.63334564670579</c:v>
                </c:pt>
                <c:pt idx="31">
                  <c:v>19.20207559930977</c:v>
                </c:pt>
                <c:pt idx="32">
                  <c:v>19.75843504459542</c:v>
                </c:pt>
                <c:pt idx="33">
                  <c:v>20.30209616388887</c:v>
                </c:pt>
                <c:pt idx="34">
                  <c:v>20.83281946456724</c:v>
                </c:pt>
                <c:pt idx="35">
                  <c:v>21.35043605251675</c:v>
                </c:pt>
                <c:pt idx="36">
                  <c:v>21.85483342597735</c:v>
                </c:pt>
                <c:pt idx="37">
                  <c:v>22.34594417423206</c:v>
                </c:pt>
                <c:pt idx="38">
                  <c:v>22.82373705294945</c:v>
                </c:pt>
                <c:pt idx="39">
                  <c:v>23.28820998841178</c:v>
                </c:pt>
                <c:pt idx="40">
                  <c:v>23.73938463447396</c:v>
                </c:pt>
                <c:pt idx="41">
                  <c:v>24.17730216885306</c:v>
                </c:pt>
                <c:pt idx="42">
                  <c:v>24.6020200696591</c:v>
                </c:pt>
                <c:pt idx="43">
                  <c:v>25.01360965960174</c:v>
                </c:pt>
                <c:pt idx="44">
                  <c:v>25.41215424480514</c:v>
                </c:pt>
                <c:pt idx="45">
                  <c:v>25.79774770842731</c:v>
                </c:pt>
                <c:pt idx="46">
                  <c:v>26.17049344708493</c:v>
                </c:pt>
                <c:pt idx="47">
                  <c:v>26.530503561158</c:v>
                </c:pt>
                <c:pt idx="48">
                  <c:v>26.84438143721075</c:v>
                </c:pt>
                <c:pt idx="49">
                  <c:v>27.14613250380042</c:v>
                </c:pt>
                <c:pt idx="50">
                  <c:v>27.43588113549752</c:v>
                </c:pt>
                <c:pt idx="51">
                  <c:v>27.71376208287655</c:v>
                </c:pt>
                <c:pt idx="52">
                  <c:v>27.97991972874734</c:v>
                </c:pt>
                <c:pt idx="53">
                  <c:v>28.23450739183452</c:v>
                </c:pt>
                <c:pt idx="54">
                  <c:v>28.47768666407294</c:v>
                </c:pt>
                <c:pt idx="55">
                  <c:v>28.70962677180222</c:v>
                </c:pt>
                <c:pt idx="56">
                  <c:v>28.93050395434252</c:v>
                </c:pt>
                <c:pt idx="57">
                  <c:v>29.1405008558795</c:v>
                </c:pt>
                <c:pt idx="58">
                  <c:v>29.3398059284204</c:v>
                </c:pt>
                <c:pt idx="59">
                  <c:v>29.52861284492628</c:v>
                </c:pt>
                <c:pt idx="60">
                  <c:v>29.70711992267945</c:v>
                </c:pt>
                <c:pt idx="61">
                  <c:v>29.87552955759092</c:v>
                </c:pt>
                <c:pt idx="62">
                  <c:v>30.03404767056711</c:v>
                </c:pt>
                <c:pt idx="63">
                  <c:v>30.18288316727995</c:v>
                </c:pt>
                <c:pt idx="64">
                  <c:v>30.32224741278197</c:v>
                </c:pt>
                <c:pt idx="65">
                  <c:v>30.45235372239992</c:v>
                </c:pt>
                <c:pt idx="66">
                  <c:v>30.57341687026364</c:v>
                </c:pt>
                <c:pt idx="67">
                  <c:v>30.6856526167014</c:v>
                </c:pt>
                <c:pt idx="68">
                  <c:v>30.78927725557362</c:v>
                </c:pt>
                <c:pt idx="69">
                  <c:v>30.88450718244626</c:v>
                </c:pt>
                <c:pt idx="70">
                  <c:v>30.97155848431644</c:v>
                </c:pt>
                <c:pt idx="71">
                  <c:v>31.05064655142638</c:v>
                </c:pt>
                <c:pt idx="72">
                  <c:v>31.12198571151993</c:v>
                </c:pt>
                <c:pt idx="73">
                  <c:v>31.18578888673028</c:v>
                </c:pt>
                <c:pt idx="74">
                  <c:v>31.24226727313093</c:v>
                </c:pt>
                <c:pt idx="75">
                  <c:v>31.29163004283901</c:v>
                </c:pt>
                <c:pt idx="76">
                  <c:v>31.3340840684305</c:v>
                </c:pt>
                <c:pt idx="77">
                  <c:v>31.36983366931594</c:v>
                </c:pt>
                <c:pt idx="78">
                  <c:v>31.39908037962122</c:v>
                </c:pt>
                <c:pt idx="79">
                  <c:v>31.42202273703523</c:v>
                </c:pt>
                <c:pt idx="80">
                  <c:v>31.4388560920124</c:v>
                </c:pt>
                <c:pt idx="81">
                  <c:v>31.44977243665605</c:v>
                </c:pt>
                <c:pt idx="82">
                  <c:v>31.45496025256309</c:v>
                </c:pt>
                <c:pt idx="83">
                  <c:v>31.45460437686712</c:v>
                </c:pt>
                <c:pt idx="84">
                  <c:v>31.44888588569185</c:v>
                </c:pt>
                <c:pt idx="85">
                  <c:v>31.43798199420381</c:v>
                </c:pt>
                <c:pt idx="86">
                  <c:v>31.42206597244165</c:v>
                </c:pt>
                <c:pt idx="87">
                  <c:v>31.40130707609217</c:v>
                </c:pt>
                <c:pt idx="88">
                  <c:v>31.37587049138397</c:v>
                </c:pt>
                <c:pt idx="89">
                  <c:v>31.34591729327411</c:v>
                </c:pt>
                <c:pt idx="90">
                  <c:v>31.31160441611294</c:v>
                </c:pt>
                <c:pt idx="91">
                  <c:v>31.27308463598575</c:v>
                </c:pt>
                <c:pt idx="92">
                  <c:v>31.23050656394669</c:v>
                </c:pt>
                <c:pt idx="93">
                  <c:v>31.18401464937972</c:v>
                </c:pt>
                <c:pt idx="94">
                  <c:v>31.13374919274338</c:v>
                </c:pt>
                <c:pt idx="95">
                  <c:v>31.07984636697971</c:v>
                </c:pt>
                <c:pt idx="96">
                  <c:v>31.02243824689274</c:v>
                </c:pt>
                <c:pt idx="97">
                  <c:v>30.96165284582822</c:v>
                </c:pt>
                <c:pt idx="98">
                  <c:v>30.89761415901316</c:v>
                </c:pt>
                <c:pt idx="99">
                  <c:v>30.83044221294167</c:v>
                </c:pt>
                <c:pt idx="100">
                  <c:v>30.76025312022092</c:v>
                </c:pt>
                <c:pt idx="101">
                  <c:v>30.68715913931964</c:v>
                </c:pt>
                <c:pt idx="102">
                  <c:v>30.611268738689</c:v>
                </c:pt>
                <c:pt idx="103">
                  <c:v>30.53268666475373</c:v>
                </c:pt>
                <c:pt idx="104">
                  <c:v>30.4515140132985</c:v>
                </c:pt>
                <c:pt idx="105">
                  <c:v>30.3678483038016</c:v>
                </c:pt>
                <c:pt idx="106">
                  <c:v>30.28178355629412</c:v>
                </c:pt>
                <c:pt idx="107">
                  <c:v>30.19341037034866</c:v>
                </c:pt>
                <c:pt idx="108">
                  <c:v>30.10281600582651</c:v>
                </c:pt>
                <c:pt idx="109">
                  <c:v>30.01008446503641</c:v>
                </c:pt>
                <c:pt idx="110">
                  <c:v>29.91529657598161</c:v>
                </c:pt>
                <c:pt idx="111">
                  <c:v>29.81853007639468</c:v>
                </c:pt>
                <c:pt idx="112">
                  <c:v>29.71985969827994</c:v>
                </c:pt>
                <c:pt idx="113">
                  <c:v>29.61935725270751</c:v>
                </c:pt>
                <c:pt idx="114">
                  <c:v>29.51709171461878</c:v>
                </c:pt>
                <c:pt idx="115">
                  <c:v>29.41312930742567</c:v>
                </c:pt>
                <c:pt idx="116">
                  <c:v>29.30753358720266</c:v>
                </c:pt>
                <c:pt idx="117">
                  <c:v>29.2003655262885</c:v>
                </c:pt>
                <c:pt idx="118">
                  <c:v>29.09168359613097</c:v>
                </c:pt>
                <c:pt idx="119">
                  <c:v>28.98154384922378</c:v>
                </c:pt>
                <c:pt idx="120">
                  <c:v>28.87</c:v>
                </c:pt>
                <c:pt idx="121">
                  <c:v>28.79141113054621</c:v>
                </c:pt>
                <c:pt idx="122">
                  <c:v>28.71215576282542</c:v>
                </c:pt>
                <c:pt idx="123">
                  <c:v>28.6322554172055</c:v>
                </c:pt>
                <c:pt idx="124">
                  <c:v>28.55173070997592</c:v>
                </c:pt>
                <c:pt idx="125">
                  <c:v>28.47060138501114</c:v>
                </c:pt>
                <c:pt idx="126">
                  <c:v>28.38888634495514</c:v>
                </c:pt>
                <c:pt idx="127">
                  <c:v>28.30660368187763</c:v>
                </c:pt>
                <c:pt idx="128">
                  <c:v>28.22377070735765</c:v>
                </c:pt>
                <c:pt idx="129">
                  <c:v>28.1404039819571</c:v>
                </c:pt>
                <c:pt idx="130">
                  <c:v>28.05651934405186</c:v>
                </c:pt>
                <c:pt idx="131">
                  <c:v>27.97213193799331</c:v>
                </c:pt>
                <c:pt idx="132">
                  <c:v>27.88725624157836</c:v>
                </c:pt>
                <c:pt idx="133">
                  <c:v>27.80190609280848</c:v>
                </c:pt>
                <c:pt idx="134">
                  <c:v>27.71609471592614</c:v>
                </c:pt>
                <c:pt idx="135">
                  <c:v>27.62983474671577</c:v>
                </c:pt>
                <c:pt idx="136">
                  <c:v>27.54313825706391</c:v>
                </c:pt>
                <c:pt idx="137">
                  <c:v>27.45601677877388</c:v>
                </c:pt>
                <c:pt idx="138">
                  <c:v>27.36848132663422</c:v>
                </c:pt>
                <c:pt idx="139">
                  <c:v>27.28054242074158</c:v>
                </c:pt>
                <c:pt idx="140">
                  <c:v>27.19221010808288</c:v>
                </c:pt>
                <c:pt idx="141">
                  <c:v>27.10349398338105</c:v>
                </c:pt>
                <c:pt idx="142">
                  <c:v>27.01440320921309</c:v>
                </c:pt>
                <c:pt idx="143">
                  <c:v>26.92494653540863</c:v>
                </c:pt>
                <c:pt idx="144">
                  <c:v>26.8351323177403</c:v>
                </c:pt>
                <c:pt idx="145">
                  <c:v>26.74496853591718</c:v>
                </c:pt>
                <c:pt idx="146">
                  <c:v>26.65446281089475</c:v>
                </c:pt>
                <c:pt idx="147">
                  <c:v>26.56362242151475</c:v>
                </c:pt>
                <c:pt idx="148">
                  <c:v>26.47245432049012</c:v>
                </c:pt>
                <c:pt idx="149">
                  <c:v>26.38096514974995</c:v>
                </c:pt>
                <c:pt idx="150">
                  <c:v>26.28916125516068</c:v>
                </c:pt>
                <c:pt idx="151">
                  <c:v>26.19704870063973</c:v>
                </c:pt>
                <c:pt idx="152">
                  <c:v>26.10463328167847</c:v>
                </c:pt>
                <c:pt idx="153">
                  <c:v>26.01192053829129</c:v>
                </c:pt>
                <c:pt idx="154">
                  <c:v>25.91891576740813</c:v>
                </c:pt>
                <c:pt idx="155">
                  <c:v>25.82562403472758</c:v>
                </c:pt>
                <c:pt idx="156">
                  <c:v>25.73205018604827</c:v>
                </c:pt>
                <c:pt idx="157">
                  <c:v>25.63819885809445</c:v>
                </c:pt>
                <c:pt idx="158">
                  <c:v>25.54407448885533</c:v>
                </c:pt>
                <c:pt idx="159">
                  <c:v>25.44968132745272</c:v>
                </c:pt>
                <c:pt idx="160">
                  <c:v>25.35502344355539</c:v>
                </c:pt>
                <c:pt idx="161">
                  <c:v>25.26010473635618</c:v>
                </c:pt>
                <c:pt idx="162">
                  <c:v>25.16492894312845</c:v>
                </c:pt>
                <c:pt idx="163">
                  <c:v>25.06949964737773</c:v>
                </c:pt>
                <c:pt idx="164">
                  <c:v>24.97382028660498</c:v>
                </c:pt>
                <c:pt idx="165">
                  <c:v>24.87789415969535</c:v>
                </c:pt>
                <c:pt idx="166">
                  <c:v>24.78172443395004</c:v>
                </c:pt>
                <c:pt idx="167">
                  <c:v>24.68531415177352</c:v>
                </c:pt>
                <c:pt idx="168">
                  <c:v>24.58866623703185</c:v>
                </c:pt>
                <c:pt idx="169">
                  <c:v>24.49178350109605</c:v>
                </c:pt>
                <c:pt idx="170">
                  <c:v>24.39466864858273</c:v>
                </c:pt>
                <c:pt idx="171">
                  <c:v>24.29732428280751</c:v>
                </c:pt>
                <c:pt idx="172">
                  <c:v>24.19975291096157</c:v>
                </c:pt>
                <c:pt idx="173">
                  <c:v>24.10195694902518</c:v>
                </c:pt>
                <c:pt idx="174">
                  <c:v>24.00393872642952</c:v>
                </c:pt>
                <c:pt idx="175">
                  <c:v>23.9057004904785</c:v>
                </c:pt>
                <c:pt idx="176">
                  <c:v>23.80724441054167</c:v>
                </c:pt>
                <c:pt idx="177">
                  <c:v>23.70857258202888</c:v>
                </c:pt>
                <c:pt idx="178">
                  <c:v>23.6096870301571</c:v>
                </c:pt>
                <c:pt idx="179">
                  <c:v>23.51058971351917</c:v>
                </c:pt>
                <c:pt idx="180">
                  <c:v>23.41128252746424</c:v>
                </c:pt>
                <c:pt idx="181">
                  <c:v>23.3117673072989</c:v>
                </c:pt>
                <c:pt idx="182">
                  <c:v>23.21204583131777</c:v>
                </c:pt>
                <c:pt idx="183">
                  <c:v>23.11211982367225</c:v>
                </c:pt>
                <c:pt idx="184">
                  <c:v>23.01199095708513</c:v>
                </c:pt>
                <c:pt idx="185">
                  <c:v>22.9116608554191</c:v>
                </c:pt>
                <c:pt idx="186">
                  <c:v>22.81113109610648</c:v>
                </c:pt>
                <c:pt idx="187">
                  <c:v>22.71040321244723</c:v>
                </c:pt>
                <c:pt idx="188">
                  <c:v>22.60947869578199</c:v>
                </c:pt>
                <c:pt idx="189">
                  <c:v>22.50835899754672</c:v>
                </c:pt>
                <c:pt idx="190">
                  <c:v>22.40704553121503</c:v>
                </c:pt>
                <c:pt idx="191">
                  <c:v>22.30553967413405</c:v>
                </c:pt>
                <c:pt idx="192">
                  <c:v>22.20384276925988</c:v>
                </c:pt>
                <c:pt idx="193">
                  <c:v>22.1019561267967</c:v>
                </c:pt>
                <c:pt idx="194">
                  <c:v>21.99988102574682</c:v>
                </c:pt>
                <c:pt idx="195">
                  <c:v>21.89761871537422</c:v>
                </c:pt>
                <c:pt idx="196">
                  <c:v>21.79517041658773</c:v>
                </c:pt>
                <c:pt idx="197">
                  <c:v>21.69253732324762</c:v>
                </c:pt>
                <c:pt idx="198">
                  <c:v>21.58972060339982</c:v>
                </c:pt>
                <c:pt idx="199">
                  <c:v>21.48672140044198</c:v>
                </c:pt>
                <c:pt idx="200">
                  <c:v>21.38354083422468</c:v>
                </c:pt>
                <c:pt idx="201">
                  <c:v>21.28018000209219</c:v>
                </c:pt>
                <c:pt idx="202">
                  <c:v>21.17663997986462</c:v>
                </c:pt>
                <c:pt idx="203">
                  <c:v>21.07292182276696</c:v>
                </c:pt>
                <c:pt idx="204">
                  <c:v>20.96902656630568</c:v>
                </c:pt>
                <c:pt idx="205">
                  <c:v>20.86495522709772</c:v>
                </c:pt>
                <c:pt idx="206">
                  <c:v>20.76070880365281</c:v>
                </c:pt>
                <c:pt idx="207">
                  <c:v>20.65628827711371</c:v>
                </c:pt>
                <c:pt idx="208">
                  <c:v>20.55169461195505</c:v>
                </c:pt>
                <c:pt idx="209">
                  <c:v>20.44692875664405</c:v>
                </c:pt>
                <c:pt idx="210">
                  <c:v>20.34199164426509</c:v>
                </c:pt>
                <c:pt idx="211">
                  <c:v>20.23688419311011</c:v>
                </c:pt>
                <c:pt idx="212">
                  <c:v>20.131607307237</c:v>
                </c:pt>
                <c:pt idx="213">
                  <c:v>20.02616187699756</c:v>
                </c:pt>
                <c:pt idx="214">
                  <c:v>19.92054877953708</c:v>
                </c:pt>
                <c:pt idx="215">
                  <c:v>19.814768879267</c:v>
                </c:pt>
                <c:pt idx="216">
                  <c:v>19.70882302831213</c:v>
                </c:pt>
                <c:pt idx="217">
                  <c:v>19.60271206693422</c:v>
                </c:pt>
                <c:pt idx="218">
                  <c:v>19.49643682393299</c:v>
                </c:pt>
                <c:pt idx="219">
                  <c:v>19.38999811702618</c:v>
                </c:pt>
                <c:pt idx="220">
                  <c:v>19.28339675320902</c:v>
                </c:pt>
                <c:pt idx="221">
                  <c:v>19.17663352909604</c:v>
                </c:pt>
                <c:pt idx="222">
                  <c:v>19.06970923124441</c:v>
                </c:pt>
                <c:pt idx="223">
                  <c:v>18.96262463646082</c:v>
                </c:pt>
                <c:pt idx="224">
                  <c:v>18.85538051209325</c:v>
                </c:pt>
                <c:pt idx="225">
                  <c:v>18.74797761630684</c:v>
                </c:pt>
                <c:pt idx="226">
                  <c:v>18.64041669834736</c:v>
                </c:pt>
                <c:pt idx="227">
                  <c:v>18.53269849879057</c:v>
                </c:pt>
                <c:pt idx="228">
                  <c:v>18.42482374977972</c:v>
                </c:pt>
                <c:pt idx="229">
                  <c:v>18.31679317525144</c:v>
                </c:pt>
                <c:pt idx="230">
                  <c:v>18.20860749115066</c:v>
                </c:pt>
                <c:pt idx="231">
                  <c:v>18.10026740563541</c:v>
                </c:pt>
                <c:pt idx="232">
                  <c:v>17.99177361927189</c:v>
                </c:pt>
                <c:pt idx="233">
                  <c:v>17.88312682522043</c:v>
                </c:pt>
                <c:pt idx="234">
                  <c:v>17.774327709413</c:v>
                </c:pt>
                <c:pt idx="235">
                  <c:v>17.66537695072249</c:v>
                </c:pt>
                <c:pt idx="236">
                  <c:v>17.55627522112464</c:v>
                </c:pt>
                <c:pt idx="237">
                  <c:v>17.44702318585256</c:v>
                </c:pt>
                <c:pt idx="238">
                  <c:v>17.33762150354467</c:v>
                </c:pt>
                <c:pt idx="239">
                  <c:v>17.22807082638624</c:v>
                </c:pt>
                <c:pt idx="240">
                  <c:v>17.11837180024496</c:v>
                </c:pt>
                <c:pt idx="241">
                  <c:v>17.00852506480082</c:v>
                </c:pt>
                <c:pt idx="242">
                  <c:v>16.89853125367071</c:v>
                </c:pt>
                <c:pt idx="243">
                  <c:v>16.78839099452793</c:v>
                </c:pt>
                <c:pt idx="244">
                  <c:v>16.67810490921732</c:v>
                </c:pt>
                <c:pt idx="245">
                  <c:v>16.56767361386492</c:v>
                </c:pt>
                <c:pt idx="246">
                  <c:v>16.45709771898481</c:v>
                </c:pt>
                <c:pt idx="247">
                  <c:v>16.34637782958086</c:v>
                </c:pt>
                <c:pt idx="248">
                  <c:v>16.23551454524518</c:v>
                </c:pt>
                <c:pt idx="249">
                  <c:v>16.12450846025288</c:v>
                </c:pt>
                <c:pt idx="250">
                  <c:v>16.01336016365356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6BE-4C90-BC69-73218EB77523}"/>
            </c:ext>
          </c:extLst>
        </c:ser>
        <c:ser>
          <c:idx val="1"/>
          <c:order val="1"/>
          <c:tx>
            <c:v>ba_sb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Output_Proj!$O$2:$O$252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6BE-4C90-BC69-73218EB77523}"/>
            </c:ext>
          </c:extLst>
        </c:ser>
        <c:ser>
          <c:idx val="2"/>
          <c:order val="2"/>
          <c:tx>
            <c:v>ba_sw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Output_Proj!$X$2:$X$252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8.19826960821566E-5</c:v>
                </c:pt>
                <c:pt idx="49">
                  <c:v>0.00099898314035694</c:v>
                </c:pt>
                <c:pt idx="50">
                  <c:v>0.00393109178074758</c:v>
                </c:pt>
                <c:pt idx="51">
                  <c:v>0.0102218118448211</c:v>
                </c:pt>
                <c:pt idx="52">
                  <c:v>0.0212564430235515</c:v>
                </c:pt>
                <c:pt idx="53">
                  <c:v>0.0383868133360473</c:v>
                </c:pt>
                <c:pt idx="54">
                  <c:v>0.0628830315559893</c:v>
                </c:pt>
                <c:pt idx="55">
                  <c:v>0.0959029376337428</c:v>
                </c:pt>
                <c:pt idx="56">
                  <c:v>0.138473792900389</c:v>
                </c:pt>
                <c:pt idx="57">
                  <c:v>0.191482642546169</c:v>
                </c:pt>
                <c:pt idx="58">
                  <c:v>0.255672862524173</c:v>
                </c:pt>
                <c:pt idx="59">
                  <c:v>0.331645091136209</c:v>
                </c:pt>
                <c:pt idx="60">
                  <c:v>0.419861219876924</c:v>
                </c:pt>
                <c:pt idx="61">
                  <c:v>0.520650462842004</c:v>
                </c:pt>
                <c:pt idx="62">
                  <c:v>0.634216782588466</c:v>
                </c:pt>
                <c:pt idx="63">
                  <c:v>0.760647147012823</c:v>
                </c:pt>
                <c:pt idx="64">
                  <c:v>0.899920241352221</c:v>
                </c:pt>
                <c:pt idx="65">
                  <c:v>1.051915371785208</c:v>
                </c:pt>
                <c:pt idx="66">
                  <c:v>1.216421379799117</c:v>
                </c:pt>
                <c:pt idx="67">
                  <c:v>1.393145445615257</c:v>
                </c:pt>
                <c:pt idx="68">
                  <c:v>1.581721699751542</c:v>
                </c:pt>
                <c:pt idx="69">
                  <c:v>1.781719588771825</c:v>
                </c:pt>
                <c:pt idx="70">
                  <c:v>1.99265195825953</c:v>
                </c:pt>
                <c:pt idx="71">
                  <c:v>2.21398282621512</c:v>
                </c:pt>
                <c:pt idx="72">
                  <c:v>2.445134825895972</c:v>
                </c:pt>
                <c:pt idx="73">
                  <c:v>2.685496300447903</c:v>
                </c:pt>
                <c:pt idx="74">
                  <c:v>2.934428033820084</c:v>
                </c:pt>
                <c:pt idx="75">
                  <c:v>3.19126960424913</c:v>
                </c:pt>
                <c:pt idx="76">
                  <c:v>3.455345348524045</c:v>
                </c:pt>
                <c:pt idx="77">
                  <c:v>3.725969927521278</c:v>
                </c:pt>
                <c:pt idx="78">
                  <c:v>4.002453486169194</c:v>
                </c:pt>
                <c:pt idx="79">
                  <c:v>4.284106404000534</c:v>
                </c:pt>
                <c:pt idx="80">
                  <c:v>4.570243635658092</c:v>
                </c:pt>
                <c:pt idx="81">
                  <c:v>4.86018864399537</c:v>
                </c:pt>
                <c:pt idx="82">
                  <c:v>5.153276931626761</c:v>
                </c:pt>
                <c:pt idx="83">
                  <c:v>5.448859179816841</c:v>
                </c:pt>
                <c:pt idx="84">
                  <c:v>5.746304006367207</c:v>
                </c:pt>
                <c:pt idx="85">
                  <c:v>6.045000356598774</c:v>
                </c:pt>
                <c:pt idx="86">
                  <c:v>6.344359543601267</c:v>
                </c:pt>
                <c:pt idx="87">
                  <c:v>6.643816955613094</c:v>
                </c:pt>
                <c:pt idx="88">
                  <c:v>6.942833449705335</c:v>
                </c:pt>
                <c:pt idx="89">
                  <c:v>7.240896451888157</c:v>
                </c:pt>
                <c:pt idx="90">
                  <c:v>7.53752078436073</c:v>
                </c:pt>
                <c:pt idx="91">
                  <c:v>7.83224924091709</c:v>
                </c:pt>
                <c:pt idx="92">
                  <c:v>8.124652931534548</c:v>
                </c:pt>
                <c:pt idx="93">
                  <c:v>8.414331416944028</c:v>
                </c:pt>
                <c:pt idx="94">
                  <c:v>8.700912653548137</c:v>
                </c:pt>
                <c:pt idx="95">
                  <c:v>8.98405276844829</c:v>
                </c:pt>
                <c:pt idx="96">
                  <c:v>9.263435683597204</c:v>
                </c:pt>
                <c:pt idx="97">
                  <c:v>9.538772607239508</c:v>
                </c:pt>
                <c:pt idx="98">
                  <c:v>9.80980140986617</c:v>
                </c:pt>
                <c:pt idx="99">
                  <c:v>10.07628590091251</c:v>
                </c:pt>
                <c:pt idx="100">
                  <c:v>10.33801502139676</c:v>
                </c:pt>
                <c:pt idx="101">
                  <c:v>10.59480196664198</c:v>
                </c:pt>
                <c:pt idx="102">
                  <c:v>10.8464832521681</c:v>
                </c:pt>
                <c:pt idx="103">
                  <c:v>11.09291773479181</c:v>
                </c:pt>
                <c:pt idx="104">
                  <c:v>11.33398559994458</c:v>
                </c:pt>
                <c:pt idx="105">
                  <c:v>11.56958732521885</c:v>
                </c:pt>
                <c:pt idx="106">
                  <c:v>11.79964262918906</c:v>
                </c:pt>
                <c:pt idx="107">
                  <c:v>12.02408941363136</c:v>
                </c:pt>
                <c:pt idx="108">
                  <c:v>12.24288270638782</c:v>
                </c:pt>
                <c:pt idx="109">
                  <c:v>12.4559936112917</c:v>
                </c:pt>
                <c:pt idx="110">
                  <c:v>12.66340827078994</c:v>
                </c:pt>
                <c:pt idx="111">
                  <c:v>12.8651268461697</c:v>
                </c:pt>
                <c:pt idx="112">
                  <c:v>13.06116251961691</c:v>
                </c:pt>
                <c:pt idx="113">
                  <c:v>13.25154052170667</c:v>
                </c:pt>
                <c:pt idx="114">
                  <c:v>13.43629718734573</c:v>
                </c:pt>
                <c:pt idx="115">
                  <c:v>13.61547904265664</c:v>
                </c:pt>
                <c:pt idx="116">
                  <c:v>13.78914192480823</c:v>
                </c:pt>
                <c:pt idx="117">
                  <c:v>13.9573501363565</c:v>
                </c:pt>
                <c:pt idx="118">
                  <c:v>14.12017563526214</c:v>
                </c:pt>
                <c:pt idx="119">
                  <c:v>14.27769726139314</c:v>
                </c:pt>
                <c:pt idx="120">
                  <c:v>14.43</c:v>
                </c:pt>
                <c:pt idx="121">
                  <c:v>14.46310885751953</c:v>
                </c:pt>
                <c:pt idx="122">
                  <c:v>14.49506702641918</c:v>
                </c:pt>
                <c:pt idx="123">
                  <c:v>14.52589891346284</c:v>
                </c:pt>
                <c:pt idx="124">
                  <c:v>14.55562957612173</c:v>
                </c:pt>
                <c:pt idx="125">
                  <c:v>14.58428460561778</c:v>
                </c:pt>
                <c:pt idx="126">
                  <c:v>14.61189001783466</c:v>
                </c:pt>
                <c:pt idx="127">
                  <c:v>14.63847215184151</c:v>
                </c:pt>
                <c:pt idx="128">
                  <c:v>14.66405757576072</c:v>
                </c:pt>
                <c:pt idx="129">
                  <c:v>14.68867299970022</c:v>
                </c:pt>
                <c:pt idx="130">
                  <c:v>14.71234519546338</c:v>
                </c:pt>
                <c:pt idx="131">
                  <c:v>14.73510092274438</c:v>
                </c:pt>
                <c:pt idx="132">
                  <c:v>14.7569668615141</c:v>
                </c:pt>
                <c:pt idx="133">
                  <c:v>14.7779695503014</c:v>
                </c:pt>
                <c:pt idx="134">
                  <c:v>14.7981353300751</c:v>
                </c:pt>
                <c:pt idx="135">
                  <c:v>14.81749029343533</c:v>
                </c:pt>
                <c:pt idx="136">
                  <c:v>14.83606023882668</c:v>
                </c:pt>
                <c:pt idx="137">
                  <c:v>14.85387062949084</c:v>
                </c:pt>
                <c:pt idx="138">
                  <c:v>14.87094655688294</c:v>
                </c:pt>
                <c:pt idx="139">
                  <c:v>14.88731270828245</c:v>
                </c:pt>
                <c:pt idx="140">
                  <c:v>14.90299333833766</c:v>
                </c:pt>
                <c:pt idx="141">
                  <c:v>14.91801224429104</c:v>
                </c:pt>
                <c:pt idx="142">
                  <c:v>14.93239274464115</c:v>
                </c:pt>
                <c:pt idx="143">
                  <c:v>14.94615766100649</c:v>
                </c:pt>
                <c:pt idx="144">
                  <c:v>14.95932930296547</c:v>
                </c:pt>
                <c:pt idx="145">
                  <c:v>14.9719294556564</c:v>
                </c:pt>
                <c:pt idx="146">
                  <c:v>14.9839793699311</c:v>
                </c:pt>
                <c:pt idx="147">
                  <c:v>14.9954997548648</c:v>
                </c:pt>
                <c:pt idx="148">
                  <c:v>15.00651077243522</c:v>
                </c:pt>
                <c:pt idx="149">
                  <c:v>15.01703203419257</c:v>
                </c:pt>
                <c:pt idx="150">
                  <c:v>15.02708259975165</c:v>
                </c:pt>
                <c:pt idx="151">
                  <c:v>15.0366809769467</c:v>
                </c:pt>
                <c:pt idx="152">
                  <c:v>15.04584512349789</c:v>
                </c:pt>
                <c:pt idx="153">
                  <c:v>15.05459245004778</c:v>
                </c:pt>
                <c:pt idx="154">
                  <c:v>15.06293982443383</c:v>
                </c:pt>
                <c:pt idx="155">
                  <c:v>15.07090357707163</c:v>
                </c:pt>
                <c:pt idx="156">
                  <c:v>15.07849950733132</c:v>
                </c:pt>
                <c:pt idx="157">
                  <c:v>15.08574289079702</c:v>
                </c:pt>
                <c:pt idx="158">
                  <c:v>15.09264848730684</c:v>
                </c:pt>
                <c:pt idx="159">
                  <c:v>15.09923054967737</c:v>
                </c:pt>
                <c:pt idx="160">
                  <c:v>15.10550283302402</c:v>
                </c:pt>
                <c:pt idx="161">
                  <c:v>15.11147860459417</c:v>
                </c:pt>
                <c:pt idx="162">
                  <c:v>15.11717065403677</c:v>
                </c:pt>
                <c:pt idx="163">
                  <c:v>15.1225913040375</c:v>
                </c:pt>
                <c:pt idx="164">
                  <c:v>15.12775242125405</c:v>
                </c:pt>
                <c:pt idx="165">
                  <c:v>15.13266542749159</c:v>
                </c:pt>
                <c:pt idx="166">
                  <c:v>15.13734131106287</c:v>
                </c:pt>
                <c:pt idx="167">
                  <c:v>15.14179063828261</c:v>
                </c:pt>
                <c:pt idx="168">
                  <c:v>15.14602356504987</c:v>
                </c:pt>
                <c:pt idx="169">
                  <c:v>15.15004984847608</c:v>
                </c:pt>
                <c:pt idx="170">
                  <c:v>15.15387885852071</c:v>
                </c:pt>
                <c:pt idx="171">
                  <c:v>15.15751958959978</c:v>
                </c:pt>
                <c:pt idx="172">
                  <c:v>15.16098067213597</c:v>
                </c:pt>
                <c:pt idx="173">
                  <c:v>15.16427038402221</c:v>
                </c:pt>
                <c:pt idx="174">
                  <c:v>15.16739666197366</c:v>
                </c:pt>
                <c:pt idx="175">
                  <c:v>15.1703671127457</c:v>
                </c:pt>
                <c:pt idx="176">
                  <c:v>15.17318902419805</c:v>
                </c:pt>
                <c:pt idx="177">
                  <c:v>15.17586937618762</c:v>
                </c:pt>
                <c:pt idx="178">
                  <c:v>15.17841485127493</c:v>
                </c:pt>
                <c:pt idx="179">
                  <c:v>15.18083184523077</c:v>
                </c:pt>
                <c:pt idx="180">
                  <c:v>15.183126477332</c:v>
                </c:pt>
                <c:pt idx="181">
                  <c:v>15.18530460043675</c:v>
                </c:pt>
                <c:pt idx="182">
                  <c:v>15.18737181083117</c:v>
                </c:pt>
                <c:pt idx="183">
                  <c:v>15.1893334578413</c:v>
                </c:pt>
                <c:pt idx="184">
                  <c:v>15.19119465320474</c:v>
                </c:pt>
                <c:pt idx="185">
                  <c:v>15.19296028019855</c:v>
                </c:pt>
                <c:pt idx="186">
                  <c:v>15.19463500252015</c:v>
                </c:pt>
                <c:pt idx="187">
                  <c:v>15.19622327291994</c:v>
                </c:pt>
                <c:pt idx="188">
                  <c:v>15.19772934158451</c:v>
                </c:pt>
                <c:pt idx="189">
                  <c:v>15.19915726427052</c:v>
                </c:pt>
                <c:pt idx="190">
                  <c:v>15.20051091019013</c:v>
                </c:pt>
                <c:pt idx="191">
                  <c:v>15.20179396964926</c:v>
                </c:pt>
                <c:pt idx="192">
                  <c:v>15.20300996144088</c:v>
                </c:pt>
                <c:pt idx="193">
                  <c:v>15.2041622399958</c:v>
                </c:pt>
                <c:pt idx="194">
                  <c:v>15.20525400229415</c:v>
                </c:pt>
                <c:pt idx="195">
                  <c:v>15.20628829454096</c:v>
                </c:pt>
                <c:pt idx="196">
                  <c:v>15.2072680186097</c:v>
                </c:pt>
                <c:pt idx="197">
                  <c:v>15.20819593825807</c:v>
                </c:pt>
                <c:pt idx="198">
                  <c:v>15.20907468512025</c:v>
                </c:pt>
                <c:pt idx="199">
                  <c:v>15.20990676448063</c:v>
                </c:pt>
                <c:pt idx="200">
                  <c:v>15.21069456083356</c:v>
                </c:pt>
                <c:pt idx="201">
                  <c:v>15.2114403432344</c:v>
                </c:pt>
                <c:pt idx="202">
                  <c:v>15.2121462704469</c:v>
                </c:pt>
                <c:pt idx="203">
                  <c:v>15.21281439589227</c:v>
                </c:pt>
                <c:pt idx="204">
                  <c:v>15.21344667240518</c:v>
                </c:pt>
                <c:pt idx="205">
                  <c:v>15.21404495680211</c:v>
                </c:pt>
                <c:pt idx="206">
                  <c:v>15.21461101426748</c:v>
                </c:pt>
                <c:pt idx="207">
                  <c:v>15.215146522563</c:v>
                </c:pt>
                <c:pt idx="208">
                  <c:v>15.21565307606551</c:v>
                </c:pt>
                <c:pt idx="209">
                  <c:v>15.21613218963888</c:v>
                </c:pt>
                <c:pt idx="210">
                  <c:v>15.21658530234513</c:v>
                </c:pt>
                <c:pt idx="211">
                  <c:v>15.21701378100017</c:v>
                </c:pt>
                <c:pt idx="212">
                  <c:v>15.21741892357937</c:v>
                </c:pt>
                <c:pt idx="213">
                  <c:v>15.21780196247797</c:v>
                </c:pt>
                <c:pt idx="214">
                  <c:v>15.21816406763162</c:v>
                </c:pt>
                <c:pt idx="215">
                  <c:v>15.21850634950178</c:v>
                </c:pt>
                <c:pt idx="216">
                  <c:v>15.21882986193109</c:v>
                </c:pt>
                <c:pt idx="217">
                  <c:v>15.21913560487326</c:v>
                </c:pt>
                <c:pt idx="218">
                  <c:v>15.2194245270023</c:v>
                </c:pt>
                <c:pt idx="219">
                  <c:v>15.2196975282056</c:v>
                </c:pt>
                <c:pt idx="220">
                  <c:v>15.21995546196525</c:v>
                </c:pt>
                <c:pt idx="221">
                  <c:v>15.22019913763209</c:v>
                </c:pt>
                <c:pt idx="222">
                  <c:v>15.22042932259644</c:v>
                </c:pt>
                <c:pt idx="223">
                  <c:v>15.22064674435991</c:v>
                </c:pt>
                <c:pt idx="224">
                  <c:v>15.22085209251196</c:v>
                </c:pt>
                <c:pt idx="225">
                  <c:v>15.22104602061533</c:v>
                </c:pt>
                <c:pt idx="226">
                  <c:v>15.22122914800391</c:v>
                </c:pt>
                <c:pt idx="227">
                  <c:v>15.22140206149674</c:v>
                </c:pt>
                <c:pt idx="228">
                  <c:v>15.22156531703159</c:v>
                </c:pt>
                <c:pt idx="229">
                  <c:v>15.22171944122161</c:v>
                </c:pt>
                <c:pt idx="230">
                  <c:v>15.22186493283814</c:v>
                </c:pt>
                <c:pt idx="231">
                  <c:v>15.2220022642231</c:v>
                </c:pt>
                <c:pt idx="232">
                  <c:v>15.2221318826337</c:v>
                </c:pt>
                <c:pt idx="233">
                  <c:v>15.22225421152272</c:v>
                </c:pt>
                <c:pt idx="234">
                  <c:v>15.22236965175688</c:v>
                </c:pt>
                <c:pt idx="235">
                  <c:v>15.22247858277637</c:v>
                </c:pt>
                <c:pt idx="236">
                  <c:v>15.22258136369777</c:v>
                </c:pt>
                <c:pt idx="237">
                  <c:v>15.22267833436332</c:v>
                </c:pt>
                <c:pt idx="238">
                  <c:v>15.22276981633854</c:v>
                </c:pt>
                <c:pt idx="239">
                  <c:v>15.2228561138609</c:v>
                </c:pt>
                <c:pt idx="240">
                  <c:v>15.22293751474148</c:v>
                </c:pt>
                <c:pt idx="241">
                  <c:v>15.22301429122204</c:v>
                </c:pt>
                <c:pt idx="242">
                  <c:v>15.22308670078936</c:v>
                </c:pt>
                <c:pt idx="243">
                  <c:v>15.22315498694886</c:v>
                </c:pt>
                <c:pt idx="244">
                  <c:v>15.22321937995957</c:v>
                </c:pt>
                <c:pt idx="245">
                  <c:v>15.223280097532</c:v>
                </c:pt>
                <c:pt idx="246">
                  <c:v>15.2233373454909</c:v>
                </c:pt>
                <c:pt idx="247">
                  <c:v>15.22339131840443</c:v>
                </c:pt>
                <c:pt idx="248">
                  <c:v>15.22344220018138</c:v>
                </c:pt>
                <c:pt idx="249">
                  <c:v>15.22349016463795</c:v>
                </c:pt>
                <c:pt idx="250">
                  <c:v>15.2235353760356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06BE-4C90-BC69-73218EB77523}"/>
            </c:ext>
          </c:extLst>
        </c:ser>
        <c:ser>
          <c:idx val="3"/>
          <c:order val="3"/>
          <c:tx>
            <c:v>ba_pl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Output_Proj!$AG$2:$AG$252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0.00134029712723944</c:v>
                </c:pt>
                <c:pt idx="23">
                  <c:v>0.019236039494856</c:v>
                </c:pt>
                <c:pt idx="24">
                  <c:v>0.121512038245747</c:v>
                </c:pt>
                <c:pt idx="25">
                  <c:v>0.312848453407587</c:v>
                </c:pt>
                <c:pt idx="26">
                  <c:v>0.574754109571161</c:v>
                </c:pt>
                <c:pt idx="27">
                  <c:v>0.886062498575461</c:v>
                </c:pt>
                <c:pt idx="28">
                  <c:v>1.23039407760782</c:v>
                </c:pt>
                <c:pt idx="29">
                  <c:v>1.596347903992358</c:v>
                </c:pt>
                <c:pt idx="30">
                  <c:v>1.976044905816877</c:v>
                </c:pt>
                <c:pt idx="31">
                  <c:v>2.363907079301687</c:v>
                </c:pt>
                <c:pt idx="32">
                  <c:v>2.755867084849739</c:v>
                </c:pt>
                <c:pt idx="33">
                  <c:v>3.148880049036136</c:v>
                </c:pt>
                <c:pt idx="34">
                  <c:v>3.5406185006085</c:v>
                </c:pt>
                <c:pt idx="35">
                  <c:v>3.929275878630672</c:v>
                </c:pt>
                <c:pt idx="36">
                  <c:v>4.313435455174915</c:v>
                </c:pt>
                <c:pt idx="37">
                  <c:v>4.691979822034756</c:v>
                </c:pt>
                <c:pt idx="38">
                  <c:v>5.06402635574918</c:v>
                </c:pt>
                <c:pt idx="39">
                  <c:v>5.428879861181612</c:v>
                </c:pt>
                <c:pt idx="40">
                  <c:v>5.785996924524096</c:v>
                </c:pt>
                <c:pt idx="41">
                  <c:v>6.134958475341215</c:v>
                </c:pt>
                <c:pt idx="42">
                  <c:v>6.475448253781715</c:v>
                </c:pt>
                <c:pt idx="43">
                  <c:v>6.807235626349211</c:v>
                </c:pt>
                <c:pt idx="44">
                  <c:v>7.130161672574712</c:v>
                </c:pt>
                <c:pt idx="45">
                  <c:v>7.444127779482269</c:v>
                </c:pt>
                <c:pt idx="46">
                  <c:v>7.74908619207247</c:v>
                </c:pt>
                <c:pt idx="47">
                  <c:v>8.045032113079814</c:v>
                </c:pt>
                <c:pt idx="48">
                  <c:v>8.304502662459457</c:v>
                </c:pt>
                <c:pt idx="49">
                  <c:v>8.556204864763424</c:v>
                </c:pt>
                <c:pt idx="50">
                  <c:v>8.800158705969545</c:v>
                </c:pt>
                <c:pt idx="51">
                  <c:v>9.036413040299351</c:v>
                </c:pt>
                <c:pt idx="52">
                  <c:v>9.2650409582311</c:v>
                </c:pt>
                <c:pt idx="53">
                  <c:v>9.48613583261341</c:v>
                </c:pt>
                <c:pt idx="54">
                  <c:v>9.699807931993821</c:v>
                </c:pt>
                <c:pt idx="55">
                  <c:v>9.90618151122186</c:v>
                </c:pt>
                <c:pt idx="56">
                  <c:v>10.1053923058464</c:v>
                </c:pt>
                <c:pt idx="57">
                  <c:v>10.2975853698591</c:v>
                </c:pt>
                <c:pt idx="58">
                  <c:v>10.48291320673005</c:v>
                </c:pt>
                <c:pt idx="59">
                  <c:v>10.66153415203297</c:v>
                </c:pt>
                <c:pt idx="60">
                  <c:v>10.83361097271132</c:v>
                </c:pt>
                <c:pt idx="61">
                  <c:v>10.9993096535391</c:v>
                </c:pt>
                <c:pt idx="62">
                  <c:v>11.15879834583788</c:v>
                </c:pt>
                <c:pt idx="63">
                  <c:v>11.31224645723028</c:v>
                </c:pt>
                <c:pt idx="64">
                  <c:v>11.45982386429357</c:v>
                </c:pt>
                <c:pt idx="65">
                  <c:v>11.60170023254912</c:v>
                </c:pt>
                <c:pt idx="66">
                  <c:v>11.73804443037969</c:v>
                </c:pt>
                <c:pt idx="67">
                  <c:v>11.86902402528293</c:v>
                </c:pt>
                <c:pt idx="68">
                  <c:v>11.99480485240747</c:v>
                </c:pt>
                <c:pt idx="69">
                  <c:v>12.11555064662483</c:v>
                </c:pt>
                <c:pt idx="70">
                  <c:v>12.23142273050653</c:v>
                </c:pt>
                <c:pt idx="71">
                  <c:v>12.34257975153196</c:v>
                </c:pt>
                <c:pt idx="72">
                  <c:v>12.44917746267515</c:v>
                </c:pt>
                <c:pt idx="73">
                  <c:v>12.55136854122844</c:v>
                </c:pt>
                <c:pt idx="74">
                  <c:v>12.64930244133557</c:v>
                </c:pt>
                <c:pt idx="75">
                  <c:v>12.74312527624077</c:v>
                </c:pt>
                <c:pt idx="76">
                  <c:v>12.83297972672496</c:v>
                </c:pt>
                <c:pt idx="77">
                  <c:v>12.91900497260644</c:v>
                </c:pt>
                <c:pt idx="78">
                  <c:v>13.00133664453867</c:v>
                </c:pt>
                <c:pt idx="79">
                  <c:v>13.0801067936497</c:v>
                </c:pt>
                <c:pt idx="80">
                  <c:v>13.1554438768422</c:v>
                </c:pt>
                <c:pt idx="81">
                  <c:v>13.22747275581442</c:v>
                </c:pt>
                <c:pt idx="82">
                  <c:v>13.29631470807639</c:v>
                </c:pt>
                <c:pt idx="83">
                  <c:v>13.36208744842408</c:v>
                </c:pt>
                <c:pt idx="84">
                  <c:v>13.4249051595017</c:v>
                </c:pt>
                <c:pt idx="85">
                  <c:v>13.48487853023103</c:v>
                </c:pt>
                <c:pt idx="86">
                  <c:v>13.54211480101852</c:v>
                </c:pt>
                <c:pt idx="87">
                  <c:v>13.59671781476842</c:v>
                </c:pt>
                <c:pt idx="88">
                  <c:v>13.64878807283523</c:v>
                </c:pt>
                <c:pt idx="89">
                  <c:v>13.69842279514196</c:v>
                </c:pt>
                <c:pt idx="90">
                  <c:v>13.74571598377449</c:v>
                </c:pt>
                <c:pt idx="91">
                  <c:v>13.79075848943697</c:v>
                </c:pt>
                <c:pt idx="92">
                  <c:v>13.83363808022</c:v>
                </c:pt>
                <c:pt idx="93">
                  <c:v>13.87443951219352</c:v>
                </c:pt>
                <c:pt idx="94">
                  <c:v>13.91324460139005</c:v>
                </c:pt>
                <c:pt idx="95">
                  <c:v>13.95013229679185</c:v>
                </c:pt>
                <c:pt idx="96">
                  <c:v>13.98517875397956</c:v>
                </c:pt>
                <c:pt idx="97">
                  <c:v>14.01845740913825</c:v>
                </c:pt>
                <c:pt idx="98">
                  <c:v>14.05003905315214</c:v>
                </c:pt>
                <c:pt idx="99">
                  <c:v>14.07999190555061</c:v>
                </c:pt>
                <c:pt idx="100">
                  <c:v>14.10838168809662</c:v>
                </c:pt>
                <c:pt idx="101">
                  <c:v>14.13527169783396</c:v>
                </c:pt>
                <c:pt idx="102">
                  <c:v>14.16072287943292</c:v>
                </c:pt>
                <c:pt idx="103">
                  <c:v>14.18479389669443</c:v>
                </c:pt>
                <c:pt idx="104">
                  <c:v>14.20754120309151</c:v>
                </c:pt>
                <c:pt idx="105">
                  <c:v>14.2290191112436</c:v>
                </c:pt>
                <c:pt idx="106">
                  <c:v>14.24927986123419</c:v>
                </c:pt>
                <c:pt idx="107">
                  <c:v>14.26837368769609</c:v>
                </c:pt>
                <c:pt idx="108">
                  <c:v>14.28634888560058</c:v>
                </c:pt>
                <c:pt idx="109">
                  <c:v>14.30325187469774</c:v>
                </c:pt>
                <c:pt idx="110">
                  <c:v>14.31912726256526</c:v>
                </c:pt>
                <c:pt idx="111">
                  <c:v>14.33401790623146</c:v>
                </c:pt>
                <c:pt idx="112">
                  <c:v>14.3479649723468</c:v>
                </c:pt>
                <c:pt idx="113">
                  <c:v>14.3610079958845</c:v>
                </c:pt>
                <c:pt idx="114">
                  <c:v>14.37318493735795</c:v>
                </c:pt>
                <c:pt idx="115">
                  <c:v>14.38453223854781</c:v>
                </c:pt>
                <c:pt idx="116">
                  <c:v>14.39508487673682</c:v>
                </c:pt>
                <c:pt idx="117">
                  <c:v>14.404876417455</c:v>
                </c:pt>
                <c:pt idx="118">
                  <c:v>14.4139390657417</c:v>
                </c:pt>
                <c:pt idx="119">
                  <c:v>14.42230371593483</c:v>
                </c:pt>
                <c:pt idx="120">
                  <c:v>14.43</c:v>
                </c:pt>
                <c:pt idx="121">
                  <c:v>14.44417290625801</c:v>
                </c:pt>
                <c:pt idx="122">
                  <c:v>14.45728096028024</c:v>
                </c:pt>
                <c:pt idx="123">
                  <c:v>14.46937046949155</c:v>
                </c:pt>
                <c:pt idx="124">
                  <c:v>14.48048575477778</c:v>
                </c:pt>
                <c:pt idx="125">
                  <c:v>14.49066923263621</c:v>
                </c:pt>
                <c:pt idx="126">
                  <c:v>14.49996149402146</c:v>
                </c:pt>
                <c:pt idx="127">
                  <c:v>14.50840138002506</c:v>
                </c:pt>
                <c:pt idx="128">
                  <c:v>14.51602605451961</c:v>
                </c:pt>
                <c:pt idx="129">
                  <c:v>14.52287107389171</c:v>
                </c:pt>
                <c:pt idx="130">
                  <c:v>14.52897045398169</c:v>
                </c:pt>
                <c:pt idx="131">
                  <c:v>14.5343567343427</c:v>
                </c:pt>
                <c:pt idx="132">
                  <c:v>14.53906103992604</c:v>
                </c:pt>
                <c:pt idx="133">
                  <c:v>14.543113140295</c:v>
                </c:pt>
                <c:pt idx="134">
                  <c:v>14.54654150646493</c:v>
                </c:pt>
                <c:pt idx="135">
                  <c:v>14.5493733654626</c:v>
                </c:pt>
                <c:pt idx="136">
                  <c:v>14.55163475269432</c:v>
                </c:pt>
                <c:pt idx="137">
                  <c:v>14.55335056220822</c:v>
                </c:pt>
                <c:pt idx="138">
                  <c:v>14.55454459493263</c:v>
                </c:pt>
                <c:pt idx="139">
                  <c:v>14.55523960496918</c:v>
                </c:pt>
                <c:pt idx="140">
                  <c:v>14.55545734401593</c:v>
                </c:pt>
                <c:pt idx="141">
                  <c:v>14.55521860399303</c:v>
                </c:pt>
                <c:pt idx="142">
                  <c:v>14.55454325794028</c:v>
                </c:pt>
                <c:pt idx="143">
                  <c:v>14.55345029925354</c:v>
                </c:pt>
                <c:pt idx="144">
                  <c:v>14.55195787932418</c:v>
                </c:pt>
                <c:pt idx="145">
                  <c:v>14.55008334364322</c:v>
                </c:pt>
                <c:pt idx="146">
                  <c:v>14.54784326642978</c:v>
                </c:pt>
                <c:pt idx="147">
                  <c:v>14.54525348384078</c:v>
                </c:pt>
                <c:pt idx="148">
                  <c:v>14.54232912581705</c:v>
                </c:pt>
                <c:pt idx="149">
                  <c:v>14.5390846466187</c:v>
                </c:pt>
                <c:pt idx="150">
                  <c:v>14.53553385410078</c:v>
                </c:pt>
                <c:pt idx="151">
                  <c:v>14.53168993777835</c:v>
                </c:pt>
                <c:pt idx="152">
                  <c:v>14.52756549572798</c:v>
                </c:pt>
                <c:pt idx="153">
                  <c:v>14.52317256037151</c:v>
                </c:pt>
                <c:pt idx="154">
                  <c:v>14.51852262318566</c:v>
                </c:pt>
                <c:pt idx="155">
                  <c:v>14.51362665837974</c:v>
                </c:pt>
                <c:pt idx="156">
                  <c:v>14.50849514558211</c:v>
                </c:pt>
                <c:pt idx="157">
                  <c:v>14.50313809157459</c:v>
                </c:pt>
                <c:pt idx="158">
                  <c:v>14.49756505111237</c:v>
                </c:pt>
                <c:pt idx="159">
                  <c:v>14.49178514686582</c:v>
                </c:pt>
                <c:pt idx="160">
                  <c:v>14.48580708851916</c:v>
                </c:pt>
                <c:pt idx="161">
                  <c:v>14.47963919105955</c:v>
                </c:pt>
                <c:pt idx="162">
                  <c:v>14.47328939228904</c:v>
                </c:pt>
                <c:pt idx="163">
                  <c:v>14.4667652695907</c:v>
                </c:pt>
                <c:pt idx="164">
                  <c:v>14.46007405597866</c:v>
                </c:pt>
                <c:pt idx="165">
                  <c:v>14.45322265546137</c:v>
                </c:pt>
                <c:pt idx="166">
                  <c:v>14.44621765774546</c:v>
                </c:pt>
                <c:pt idx="167">
                  <c:v>14.43906535230734</c:v>
                </c:pt>
                <c:pt idx="168">
                  <c:v>14.4317717418581</c:v>
                </c:pt>
                <c:pt idx="169">
                  <c:v>14.42434255522651</c:v>
                </c:pt>
                <c:pt idx="170">
                  <c:v>14.41678325968407</c:v>
                </c:pt>
                <c:pt idx="171">
                  <c:v>14.4090990727349</c:v>
                </c:pt>
                <c:pt idx="172">
                  <c:v>14.40129497339261</c:v>
                </c:pt>
                <c:pt idx="173">
                  <c:v>14.39337571296544</c:v>
                </c:pt>
                <c:pt idx="174">
                  <c:v>14.38534582536982</c:v>
                </c:pt>
                <c:pt idx="175">
                  <c:v>14.3772096369922</c:v>
                </c:pt>
                <c:pt idx="176">
                  <c:v>14.36897127611788</c:v>
                </c:pt>
                <c:pt idx="177">
                  <c:v>14.360634681945</c:v>
                </c:pt>
                <c:pt idx="178">
                  <c:v>14.35220361320096</c:v>
                </c:pt>
                <c:pt idx="179">
                  <c:v>14.34368165637828</c:v>
                </c:pt>
                <c:pt idx="180">
                  <c:v>14.33507223360554</c:v>
                </c:pt>
                <c:pt idx="181">
                  <c:v>14.3263786101693</c:v>
                </c:pt>
                <c:pt idx="182">
                  <c:v>14.31760390170135</c:v>
                </c:pt>
                <c:pt idx="183">
                  <c:v>14.308751081046</c:v>
                </c:pt>
                <c:pt idx="184">
                  <c:v>14.29982298482056</c:v>
                </c:pt>
                <c:pt idx="185">
                  <c:v>14.2908223196826</c:v>
                </c:pt>
                <c:pt idx="186">
                  <c:v>14.28175166831614</c:v>
                </c:pt>
                <c:pt idx="187">
                  <c:v>14.2726134951493</c:v>
                </c:pt>
                <c:pt idx="188">
                  <c:v>14.26341015181448</c:v>
                </c:pt>
                <c:pt idx="189">
                  <c:v>14.25414388236273</c:v>
                </c:pt>
                <c:pt idx="190">
                  <c:v>14.24481682824248</c:v>
                </c:pt>
                <c:pt idx="191">
                  <c:v>14.23543103305318</c:v>
                </c:pt>
                <c:pt idx="192">
                  <c:v>14.22598844708359</c:v>
                </c:pt>
                <c:pt idx="193">
                  <c:v>14.21649093164398</c:v>
                </c:pt>
                <c:pt idx="194">
                  <c:v>14.20694026320144</c:v>
                </c:pt>
                <c:pt idx="195">
                  <c:v>14.19733813732682</c:v>
                </c:pt>
                <c:pt idx="196">
                  <c:v>14.18768617246163</c:v>
                </c:pt>
                <c:pt idx="197">
                  <c:v>14.17798591351281</c:v>
                </c:pt>
                <c:pt idx="198">
                  <c:v>14.168238835283</c:v>
                </c:pt>
                <c:pt idx="199">
                  <c:v>14.1584463457435</c:v>
                </c:pt>
                <c:pt idx="200">
                  <c:v>14.1486097891571</c:v>
                </c:pt>
                <c:pt idx="201">
                  <c:v>14.13873044905724</c:v>
                </c:pt>
                <c:pt idx="202">
                  <c:v>14.12880955108992</c:v>
                </c:pt>
                <c:pt idx="203">
                  <c:v>14.11884826572475</c:v>
                </c:pt>
                <c:pt idx="204">
                  <c:v>14.10884771084055</c:v>
                </c:pt>
                <c:pt idx="205">
                  <c:v>14.09880895419161</c:v>
                </c:pt>
                <c:pt idx="206">
                  <c:v>14.08873301575954</c:v>
                </c:pt>
                <c:pt idx="207">
                  <c:v>14.07862086999618</c:v>
                </c:pt>
                <c:pt idx="208">
                  <c:v>14.06847344796227</c:v>
                </c:pt>
                <c:pt idx="209">
                  <c:v>14.05829163936675</c:v>
                </c:pt>
                <c:pt idx="210">
                  <c:v>14.04807629451103</c:v>
                </c:pt>
                <c:pt idx="211">
                  <c:v>14.03782822614269</c:v>
                </c:pt>
                <c:pt idx="212">
                  <c:v>14.02754821122265</c:v>
                </c:pt>
                <c:pt idx="213">
                  <c:v>14.0172369926097</c:v>
                </c:pt>
                <c:pt idx="214">
                  <c:v>14.0068952806663</c:v>
                </c:pt>
                <c:pt idx="215">
                  <c:v>13.9965237547891</c:v>
                </c:pt>
                <c:pt idx="216">
                  <c:v>13.98612306486771</c:v>
                </c:pt>
                <c:pt idx="217">
                  <c:v>13.97569383267495</c:v>
                </c:pt>
                <c:pt idx="218">
                  <c:v>13.96523665319187</c:v>
                </c:pt>
                <c:pt idx="219">
                  <c:v>13.95475209587027</c:v>
                </c:pt>
                <c:pt idx="220">
                  <c:v>13.94424070583588</c:v>
                </c:pt>
                <c:pt idx="221">
                  <c:v>13.93370300503481</c:v>
                </c:pt>
                <c:pt idx="222">
                  <c:v>13.9231394933258</c:v>
                </c:pt>
                <c:pt idx="223">
                  <c:v>13.91255064952101</c:v>
                </c:pt>
                <c:pt idx="224">
                  <c:v>13.9019369323775</c:v>
                </c:pt>
                <c:pt idx="225">
                  <c:v>13.89129878154187</c:v>
                </c:pt>
                <c:pt idx="226">
                  <c:v>13.88063661845004</c:v>
                </c:pt>
                <c:pt idx="227">
                  <c:v>13.86995084718454</c:v>
                </c:pt>
                <c:pt idx="228">
                  <c:v>13.85924185529098</c:v>
                </c:pt>
                <c:pt idx="229">
                  <c:v>13.84851001455582</c:v>
                </c:pt>
                <c:pt idx="230">
                  <c:v>13.83775568174718</c:v>
                </c:pt>
                <c:pt idx="231">
                  <c:v>13.8269791993204</c:v>
                </c:pt>
                <c:pt idx="232">
                  <c:v>13.81618089609005</c:v>
                </c:pt>
                <c:pt idx="233">
                  <c:v>13.80536108786988</c:v>
                </c:pt>
                <c:pt idx="234">
                  <c:v>13.79452007808235</c:v>
                </c:pt>
                <c:pt idx="235">
                  <c:v>13.78365815833903</c:v>
                </c:pt>
                <c:pt idx="236">
                  <c:v>13.77277560899333</c:v>
                </c:pt>
                <c:pt idx="237">
                  <c:v>13.76187269966684</c:v>
                </c:pt>
                <c:pt idx="238">
                  <c:v>13.75094968975055</c:v>
                </c:pt>
                <c:pt idx="239">
                  <c:v>13.74000682888204</c:v>
                </c:pt>
                <c:pt idx="240">
                  <c:v>13.72904435739993</c:v>
                </c:pt>
                <c:pt idx="241">
                  <c:v>13.71806250677654</c:v>
                </c:pt>
                <c:pt idx="242">
                  <c:v>13.70706150002987</c:v>
                </c:pt>
                <c:pt idx="243">
                  <c:v>13.69604155211582</c:v>
                </c:pt>
                <c:pt idx="244">
                  <c:v>13.68500287030163</c:v>
                </c:pt>
                <c:pt idx="245">
                  <c:v>13.67394565452146</c:v>
                </c:pt>
                <c:pt idx="246">
                  <c:v>13.66287009771486</c:v>
                </c:pt>
                <c:pt idx="247">
                  <c:v>13.65177638614907</c:v>
                </c:pt>
                <c:pt idx="248">
                  <c:v>13.6406646997258</c:v>
                </c:pt>
                <c:pt idx="249">
                  <c:v>13.62953521227338</c:v>
                </c:pt>
                <c:pt idx="250">
                  <c:v>13.61838809182478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06BE-4C90-BC69-73218EB77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6512672"/>
        <c:axId val="-253754064"/>
      </c:scatterChart>
      <c:valAx>
        <c:axId val="-266512672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6597041125486"/>
              <c:y val="0.92508291768995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53754064"/>
        <c:crosses val="autoZero"/>
        <c:crossBetween val="midCat"/>
      </c:valAx>
      <c:valAx>
        <c:axId val="-253754064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1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Stand basal area (m</a:t>
                </a:r>
                <a:r>
                  <a:rPr lang="en-US" sz="900" b="1" i="0" u="none" strike="noStrike" baseline="3000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2</a:t>
                </a: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/ha)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153094834206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66512672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20385176933269"/>
          <c:y val="0.0912052392164806"/>
          <c:w val="0.126805748959837"/>
          <c:h val="0.224755973027487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89397144887"/>
          <c:y val="0.0551948051948052"/>
          <c:w val="0.868167884099839"/>
          <c:h val="0.769480519480519"/>
        </c:manualLayout>
      </c:layout>
      <c:scatterChart>
        <c:scatterStyle val="smoothMarker"/>
        <c:varyColors val="0"/>
        <c:ser>
          <c:idx val="0"/>
          <c:order val="0"/>
          <c:tx>
            <c:v>den13_aw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Output_Proj!$H$2:$H$252</c:f>
              <c:numCache>
                <c:formatCode>General</c:formatCode>
                <c:ptCount val="251"/>
                <c:pt idx="0">
                  <c:v>48329.36367731528</c:v>
                </c:pt>
                <c:pt idx="1">
                  <c:v>48329.36367731528</c:v>
                </c:pt>
                <c:pt idx="2">
                  <c:v>48329.36367731528</c:v>
                </c:pt>
                <c:pt idx="3">
                  <c:v>48329.36367731528</c:v>
                </c:pt>
                <c:pt idx="4">
                  <c:v>48329.36367731528</c:v>
                </c:pt>
                <c:pt idx="5">
                  <c:v>47053.14042660072</c:v>
                </c:pt>
                <c:pt idx="6">
                  <c:v>45015.52261497148</c:v>
                </c:pt>
                <c:pt idx="7">
                  <c:v>42581.62888305858</c:v>
                </c:pt>
                <c:pt idx="8">
                  <c:v>39932.40091356462</c:v>
                </c:pt>
                <c:pt idx="9">
                  <c:v>37209.88165175774</c:v>
                </c:pt>
                <c:pt idx="10">
                  <c:v>34518.18153876982</c:v>
                </c:pt>
                <c:pt idx="11">
                  <c:v>31927.95859240435</c:v>
                </c:pt>
                <c:pt idx="12">
                  <c:v>29482.8228084402</c:v>
                </c:pt>
                <c:pt idx="13">
                  <c:v>27206.0074607738</c:v>
                </c:pt>
                <c:pt idx="14">
                  <c:v>25106.30063064457</c:v>
                </c:pt>
                <c:pt idx="15">
                  <c:v>23182.8283399913</c:v>
                </c:pt>
                <c:pt idx="16">
                  <c:v>21428.6588930966</c:v>
                </c:pt>
                <c:pt idx="17">
                  <c:v>19833.38213398222</c:v>
                </c:pt>
                <c:pt idx="18">
                  <c:v>18384.87640490964</c:v>
                </c:pt>
                <c:pt idx="19">
                  <c:v>17070.46963255711</c:v>
                </c:pt>
                <c:pt idx="20">
                  <c:v>15877.6677809181</c:v>
                </c:pt>
                <c:pt idx="21">
                  <c:v>14794.58482845738</c:v>
                </c:pt>
                <c:pt idx="22">
                  <c:v>13810.17295659582</c:v>
                </c:pt>
                <c:pt idx="23">
                  <c:v>12914.32297201917</c:v>
                </c:pt>
                <c:pt idx="24">
                  <c:v>12097.88329904625</c:v>
                </c:pt>
                <c:pt idx="25">
                  <c:v>11352.63015096284</c:v>
                </c:pt>
                <c:pt idx="26">
                  <c:v>10671.2104141533</c:v>
                </c:pt>
                <c:pt idx="27">
                  <c:v>10047.07114950487</c:v>
                </c:pt>
                <c:pt idx="28">
                  <c:v>9474.38445251114</c:v>
                </c:pt>
                <c:pt idx="29">
                  <c:v>8947.972974286158</c:v>
                </c:pt>
                <c:pt idx="30">
                  <c:v>8463.23915039669</c:v>
                </c:pt>
                <c:pt idx="31">
                  <c:v>8016.099731001525</c:v>
                </c:pt>
                <c:pt idx="32">
                  <c:v>7602.92628905875</c:v>
                </c:pt>
                <c:pt idx="33">
                  <c:v>7220.4918217804</c:v>
                </c:pt>
                <c:pt idx="34">
                  <c:v>6865.92323115155</c:v>
                </c:pt>
                <c:pt idx="35">
                  <c:v>6536.65928969321</c:v>
                </c:pt>
                <c:pt idx="36">
                  <c:v>6230.413612844478</c:v>
                </c:pt>
                <c:pt idx="37">
                  <c:v>5945.14213314572</c:v>
                </c:pt>
                <c:pt idx="38">
                  <c:v>5679.014580148551</c:v>
                </c:pt>
                <c:pt idx="39">
                  <c:v>5430.389498365726</c:v>
                </c:pt>
                <c:pt idx="40">
                  <c:v>5197.792373871495</c:v>
                </c:pt>
                <c:pt idx="41">
                  <c:v>4979.896482309067</c:v>
                </c:pt>
                <c:pt idx="42">
                  <c:v>4775.506113390335</c:v>
                </c:pt>
                <c:pt idx="43">
                  <c:v>4583.541867377056</c:v>
                </c:pt>
                <c:pt idx="44">
                  <c:v>4403.027756396299</c:v>
                </c:pt>
                <c:pt idx="45">
                  <c:v>4233.079877276088</c:v>
                </c:pt>
                <c:pt idx="46">
                  <c:v>4072.896452780436</c:v>
                </c:pt>
                <c:pt idx="47">
                  <c:v>3921.74906479126</c:v>
                </c:pt>
                <c:pt idx="48">
                  <c:v>3778.974926364803</c:v>
                </c:pt>
                <c:pt idx="49">
                  <c:v>3643.970059977796</c:v>
                </c:pt>
                <c:pt idx="50">
                  <c:v>3516.18326698864</c:v>
                </c:pt>
                <c:pt idx="51">
                  <c:v>3395.110788680411</c:v>
                </c:pt>
                <c:pt idx="52">
                  <c:v>3280.291572517971</c:v>
                </c:pt>
                <c:pt idx="53">
                  <c:v>3171.303068707978</c:v>
                </c:pt>
                <c:pt idx="54">
                  <c:v>3067.757492038076</c:v>
                </c:pt>
                <c:pt idx="55">
                  <c:v>2969.298492502852</c:v>
                </c:pt>
                <c:pt idx="56">
                  <c:v>2875.598185585717</c:v>
                </c:pt>
                <c:pt idx="57">
                  <c:v>2786.354499420279</c:v>
                </c:pt>
                <c:pt idx="58">
                  <c:v>2701.288801542838</c:v>
                </c:pt>
                <c:pt idx="59">
                  <c:v>2620.143772690895</c:v>
                </c:pt>
                <c:pt idx="60">
                  <c:v>2542.681499205575</c:v>
                </c:pt>
                <c:pt idx="61">
                  <c:v>2468.681759148703</c:v>
                </c:pt>
                <c:pt idx="62">
                  <c:v>2397.940480324575</c:v>
                </c:pt>
                <c:pt idx="63">
                  <c:v>2330.268351068888</c:v>
                </c:pt>
                <c:pt idx="64">
                  <c:v>2265.489566988914</c:v>
                </c:pt>
                <c:pt idx="65">
                  <c:v>2203.440698858576</c:v>
                </c:pt>
                <c:pt idx="66">
                  <c:v>2143.969668631195</c:v>
                </c:pt>
                <c:pt idx="67">
                  <c:v>2086.934822066609</c:v>
                </c:pt>
                <c:pt idx="68">
                  <c:v>2032.204087809052</c:v>
                </c:pt>
                <c:pt idx="69">
                  <c:v>1979.654213923518</c:v>
                </c:pt>
                <c:pt idx="70">
                  <c:v>1929.170073923908</c:v>
                </c:pt>
                <c:pt idx="71">
                  <c:v>1880.644035225468</c:v>
                </c:pt>
                <c:pt idx="72">
                  <c:v>1833.975383743353</c:v>
                </c:pt>
                <c:pt idx="73">
                  <c:v>1789.069799053116</c:v>
                </c:pt>
                <c:pt idx="74">
                  <c:v>1745.838875139672</c:v>
                </c:pt>
                <c:pt idx="75">
                  <c:v>1704.199682299642</c:v>
                </c:pt>
                <c:pt idx="76">
                  <c:v>1664.074366237077</c:v>
                </c:pt>
                <c:pt idx="77">
                  <c:v>1625.389780812371</c:v>
                </c:pt>
                <c:pt idx="78">
                  <c:v>1588.077151275634</c:v>
                </c:pt>
                <c:pt idx="79">
                  <c:v>1552.071765144852</c:v>
                </c:pt>
                <c:pt idx="80">
                  <c:v>1517.312688181043</c:v>
                </c:pt>
                <c:pt idx="81">
                  <c:v>1483.742503171863</c:v>
                </c:pt>
                <c:pt idx="82">
                  <c:v>1451.307069465574</c:v>
                </c:pt>
                <c:pt idx="83">
                  <c:v>1419.955301402512</c:v>
                </c:pt>
                <c:pt idx="84">
                  <c:v>1389.638963974063</c:v>
                </c:pt>
                <c:pt idx="85">
                  <c:v>1360.312484202358</c:v>
                </c:pt>
                <c:pt idx="86">
                  <c:v>1331.93277687971</c:v>
                </c:pt>
                <c:pt idx="87">
                  <c:v>1304.45908343716</c:v>
                </c:pt>
                <c:pt idx="88">
                  <c:v>1277.852822828339</c:v>
                </c:pt>
                <c:pt idx="89">
                  <c:v>1252.077453419374</c:v>
                </c:pt>
                <c:pt idx="90">
                  <c:v>1227.098344969614</c:v>
                </c:pt>
                <c:pt idx="91">
                  <c:v>1202.882659872178</c:v>
                </c:pt>
                <c:pt idx="92">
                  <c:v>1179.399242899255</c:v>
                </c:pt>
                <c:pt idx="93">
                  <c:v>1156.61851876532</c:v>
                </c:pt>
                <c:pt idx="94">
                  <c:v>1134.512396882969</c:v>
                </c:pt>
                <c:pt idx="95">
                  <c:v>1113.054182741565</c:v>
                </c:pt>
                <c:pt idx="96">
                  <c:v>1092.218495388938</c:v>
                </c:pt>
                <c:pt idx="97">
                  <c:v>1071.981190541735</c:v>
                </c:pt>
                <c:pt idx="98">
                  <c:v>1052.31928889089</c:v>
                </c:pt>
                <c:pt idx="99">
                  <c:v>1033.210909205795</c:v>
                </c:pt>
                <c:pt idx="100">
                  <c:v>1014.635205874367</c:v>
                </c:pt>
                <c:pt idx="101">
                  <c:v>996.57231054665</c:v>
                </c:pt>
                <c:pt idx="102">
                  <c:v>979.003277577296</c:v>
                </c:pt>
                <c:pt idx="103">
                  <c:v>961.910032987388</c:v>
                </c:pt>
                <c:pt idx="104">
                  <c:v>945.2753266889503</c:v>
                </c:pt>
                <c:pt idx="105">
                  <c:v>929.0826877362954</c:v>
                </c:pt>
                <c:pt idx="106">
                  <c:v>913.3163823873273</c:v>
                </c:pt>
                <c:pt idx="107">
                  <c:v>897.9613747752004</c:v>
                </c:pt>
                <c:pt idx="108">
                  <c:v>883.0032900065138</c:v>
                </c:pt>
                <c:pt idx="109">
                  <c:v>868.428379516623</c:v>
                </c:pt>
                <c:pt idx="110">
                  <c:v>854.223488525818</c:v>
                </c:pt>
                <c:pt idx="111">
                  <c:v>840.376025452156</c:v>
                </c:pt>
                <c:pt idx="112">
                  <c:v>826.873933147768</c:v>
                </c:pt>
                <c:pt idx="113">
                  <c:v>813.7056618355284</c:v>
                </c:pt>
                <c:pt idx="114">
                  <c:v>800.8601436322789</c:v>
                </c:pt>
                <c:pt idx="115">
                  <c:v>788.3267685532223</c:v>
                </c:pt>
                <c:pt idx="116">
                  <c:v>776.0953618999629</c:v>
                </c:pt>
                <c:pt idx="117">
                  <c:v>764.1561629417872</c:v>
                </c:pt>
                <c:pt idx="118">
                  <c:v>752.4998048063587</c:v>
                </c:pt>
                <c:pt idx="119">
                  <c:v>741.1172955020891</c:v>
                </c:pt>
                <c:pt idx="120">
                  <c:v>729.9999999999827</c:v>
                </c:pt>
                <c:pt idx="121">
                  <c:v>719.1396233079111</c:v>
                </c:pt>
                <c:pt idx="122">
                  <c:v>708.5281944749909</c:v>
                </c:pt>
                <c:pt idx="123">
                  <c:v>698.1580514681146</c:v>
                </c:pt>
                <c:pt idx="124">
                  <c:v>688.0218268667003</c:v>
                </c:pt>
                <c:pt idx="125">
                  <c:v>678.1124343254534</c:v>
                </c:pt>
                <c:pt idx="126">
                  <c:v>668.4230557583741</c:v>
                </c:pt>
                <c:pt idx="127">
                  <c:v>658.9471292004002</c:v>
                </c:pt>
                <c:pt idx="128">
                  <c:v>649.678337306063</c:v>
                </c:pt>
                <c:pt idx="129">
                  <c:v>640.6105964471785</c:v>
                </c:pt>
                <c:pt idx="130">
                  <c:v>631.7380463742182</c:v>
                </c:pt>
                <c:pt idx="131">
                  <c:v>623.055040408237</c:v>
                </c:pt>
                <c:pt idx="132">
                  <c:v>614.5561361324777</c:v>
                </c:pt>
                <c:pt idx="133">
                  <c:v>606.2360865547525</c:v>
                </c:pt>
                <c:pt idx="134">
                  <c:v>598.0898317135508</c:v>
                </c:pt>
                <c:pt idx="135">
                  <c:v>590.1124907026093</c:v>
                </c:pt>
                <c:pt idx="136">
                  <c:v>582.2993540902215</c:v>
                </c:pt>
                <c:pt idx="137">
                  <c:v>574.6458767111215</c:v>
                </c:pt>
                <c:pt idx="138">
                  <c:v>567.147670810133</c:v>
                </c:pt>
                <c:pt idx="139">
                  <c:v>559.8004995180925</c:v>
                </c:pt>
                <c:pt idx="140">
                  <c:v>552.6002706417465</c:v>
                </c:pt>
                <c:pt idx="141">
                  <c:v>545.5430307504607</c:v>
                </c:pt>
                <c:pt idx="142">
                  <c:v>538.6249595436265</c:v>
                </c:pt>
                <c:pt idx="143">
                  <c:v>531.8423644836129</c:v>
                </c:pt>
                <c:pt idx="144">
                  <c:v>525.191675680061</c:v>
                </c:pt>
                <c:pt idx="145">
                  <c:v>518.6694410121015</c:v>
                </c:pt>
                <c:pt idx="146">
                  <c:v>512.2723214759778</c:v>
                </c:pt>
                <c:pt idx="147">
                  <c:v>505.9970867461802</c:v>
                </c:pt>
                <c:pt idx="148">
                  <c:v>499.840610938988</c:v>
                </c:pt>
                <c:pt idx="149">
                  <c:v>493.7998685679037</c:v>
                </c:pt>
                <c:pt idx="150">
                  <c:v>487.8719306811217</c:v>
                </c:pt>
                <c:pt idx="151">
                  <c:v>482.0539611716921</c:v>
                </c:pt>
                <c:pt idx="152">
                  <c:v>476.3432132516156</c:v>
                </c:pt>
                <c:pt idx="153">
                  <c:v>470.7370260815816</c:v>
                </c:pt>
                <c:pt idx="154">
                  <c:v>465.2328215485352</c:v>
                </c:pt>
                <c:pt idx="155">
                  <c:v>459.8281011837021</c:v>
                </c:pt>
                <c:pt idx="156">
                  <c:v>454.520443214104</c:v>
                </c:pt>
                <c:pt idx="157">
                  <c:v>449.3074997409905</c:v>
                </c:pt>
                <c:pt idx="158">
                  <c:v>444.1869940389706</c:v>
                </c:pt>
                <c:pt idx="159">
                  <c:v>439.1567179699719</c:v>
                </c:pt>
                <c:pt idx="160">
                  <c:v>434.2145295064722</c:v>
                </c:pt>
                <c:pt idx="161">
                  <c:v>429.3583503587491</c:v>
                </c:pt>
                <c:pt idx="162">
                  <c:v>424.5861637011779</c:v>
                </c:pt>
                <c:pt idx="163">
                  <c:v>419.8960119928768</c:v>
                </c:pt>
                <c:pt idx="164">
                  <c:v>415.2859948882326</c:v>
                </c:pt>
                <c:pt idx="165">
                  <c:v>410.7542672331013</c:v>
                </c:pt>
                <c:pt idx="166">
                  <c:v>406.2990371426773</c:v>
                </c:pt>
                <c:pt idx="167">
                  <c:v>401.9185641572512</c:v>
                </c:pt>
                <c:pt idx="168">
                  <c:v>397.6111574722424</c:v>
                </c:pt>
                <c:pt idx="169">
                  <c:v>393.3751742391372</c:v>
                </c:pt>
                <c:pt idx="170">
                  <c:v>389.2090179340571</c:v>
                </c:pt>
                <c:pt idx="171">
                  <c:v>385.1111367909302</c:v>
                </c:pt>
                <c:pt idx="172">
                  <c:v>381.0800222963258</c:v>
                </c:pt>
                <c:pt idx="173">
                  <c:v>377.1142077432035</c:v>
                </c:pt>
                <c:pt idx="174">
                  <c:v>373.2122668409463</c:v>
                </c:pt>
                <c:pt idx="175">
                  <c:v>369.3728123791844</c:v>
                </c:pt>
                <c:pt idx="176">
                  <c:v>365.5944949430386</c:v>
                </c:pt>
                <c:pt idx="177">
                  <c:v>361.8760016775302</c:v>
                </c:pt>
                <c:pt idx="178">
                  <c:v>358.2160550990146</c:v>
                </c:pt>
                <c:pt idx="179">
                  <c:v>354.613411951599</c:v>
                </c:pt>
                <c:pt idx="180">
                  <c:v>351.066862106611</c:v>
                </c:pt>
                <c:pt idx="181">
                  <c:v>347.5752275032562</c:v>
                </c:pt>
                <c:pt idx="182">
                  <c:v>344.1373611287336</c:v>
                </c:pt>
                <c:pt idx="183">
                  <c:v>340.7521460361107</c:v>
                </c:pt>
                <c:pt idx="184">
                  <c:v>337.4184943983792</c:v>
                </c:pt>
                <c:pt idx="185">
                  <c:v>334.1353465971702</c:v>
                </c:pt>
                <c:pt idx="186">
                  <c:v>330.9016703446782</c:v>
                </c:pt>
                <c:pt idx="187">
                  <c:v>327.7164598374205</c:v>
                </c:pt>
                <c:pt idx="188">
                  <c:v>324.5787349405128</c:v>
                </c:pt>
                <c:pt idx="189">
                  <c:v>321.4875404012116</c:v>
                </c:pt>
                <c:pt idx="190">
                  <c:v>318.4419450905175</c:v>
                </c:pt>
                <c:pt idx="191">
                  <c:v>315.4410412717097</c:v>
                </c:pt>
                <c:pt idx="192">
                  <c:v>312.4839438947172</c:v>
                </c:pt>
                <c:pt idx="193">
                  <c:v>309.5697899152835</c:v>
                </c:pt>
                <c:pt idx="194">
                  <c:v>306.6977376379354</c:v>
                </c:pt>
                <c:pt idx="195">
                  <c:v>303.8669660818074</c:v>
                </c:pt>
                <c:pt idx="196">
                  <c:v>301.0766743684139</c:v>
                </c:pt>
                <c:pt idx="197">
                  <c:v>298.326081130505</c:v>
                </c:pt>
                <c:pt idx="198">
                  <c:v>295.6144239411756</c:v>
                </c:pt>
                <c:pt idx="199">
                  <c:v>292.9409587624411</c:v>
                </c:pt>
                <c:pt idx="200">
                  <c:v>290.3049594125176</c:v>
                </c:pt>
                <c:pt idx="201">
                  <c:v>287.705717051088</c:v>
                </c:pt>
                <c:pt idx="202">
                  <c:v>285.142539681862</c:v>
                </c:pt>
                <c:pt idx="203">
                  <c:v>282.614751671756</c:v>
                </c:pt>
                <c:pt idx="204">
                  <c:v>280.1216932860833</c:v>
                </c:pt>
                <c:pt idx="205">
                  <c:v>277.6627202391202</c:v>
                </c:pt>
                <c:pt idx="206">
                  <c:v>275.2372032594876</c:v>
                </c:pt>
                <c:pt idx="207">
                  <c:v>272.8445276697805</c:v>
                </c:pt>
                <c:pt idx="208">
                  <c:v>270.4840929799175</c:v>
                </c:pt>
                <c:pt idx="209">
                  <c:v>268.1553124936989</c:v>
                </c:pt>
                <c:pt idx="210">
                  <c:v>265.8576129280822</c:v>
                </c:pt>
                <c:pt idx="211">
                  <c:v>263.5904340447098</c:v>
                </c:pt>
                <c:pt idx="212">
                  <c:v>261.3532282932335</c:v>
                </c:pt>
                <c:pt idx="213">
                  <c:v>259.145460466013</c:v>
                </c:pt>
                <c:pt idx="214">
                  <c:v>256.9666073637662</c:v>
                </c:pt>
                <c:pt idx="215">
                  <c:v>254.8161574717827</c:v>
                </c:pt>
                <c:pt idx="216">
                  <c:v>252.6936106463133</c:v>
                </c:pt>
                <c:pt idx="217">
                  <c:v>250.598477810776</c:v>
                </c:pt>
                <c:pt idx="218">
                  <c:v>248.5302806614238</c:v>
                </c:pt>
                <c:pt idx="219">
                  <c:v>246.4885513821426</c:v>
                </c:pt>
                <c:pt idx="220">
                  <c:v>244.4728323680506</c:v>
                </c:pt>
                <c:pt idx="221">
                  <c:v>242.4826759575945</c:v>
                </c:pt>
                <c:pt idx="222">
                  <c:v>240.5176441728414</c:v>
                </c:pt>
                <c:pt idx="223">
                  <c:v>238.5773084676811</c:v>
                </c:pt>
                <c:pt idx="224">
                  <c:v>236.661249483665</c:v>
                </c:pt>
                <c:pt idx="225">
                  <c:v>234.7690568132151</c:v>
                </c:pt>
                <c:pt idx="226">
                  <c:v>232.9003287699519</c:v>
                </c:pt>
                <c:pt idx="227">
                  <c:v>231.0546721658943</c:v>
                </c:pt>
                <c:pt idx="228">
                  <c:v>229.2317020952997</c:v>
                </c:pt>
                <c:pt idx="229">
                  <c:v>227.431041724916</c:v>
                </c:pt>
                <c:pt idx="230">
                  <c:v>225.6523220904296</c:v>
                </c:pt>
                <c:pt idx="231">
                  <c:v>223.8951818989012</c:v>
                </c:pt>
                <c:pt idx="232">
                  <c:v>222.1592673369867</c:v>
                </c:pt>
                <c:pt idx="233">
                  <c:v>220.4442318847511</c:v>
                </c:pt>
                <c:pt idx="234">
                  <c:v>218.7497361348892</c:v>
                </c:pt>
                <c:pt idx="235">
                  <c:v>217.0754476171734</c:v>
                </c:pt>
                <c:pt idx="236">
                  <c:v>215.4210406279566</c:v>
                </c:pt>
                <c:pt idx="237">
                  <c:v>213.7861960645634</c:v>
                </c:pt>
                <c:pt idx="238">
                  <c:v>212.1706012644105</c:v>
                </c:pt>
                <c:pt idx="239">
                  <c:v>210.5739498487015</c:v>
                </c:pt>
                <c:pt idx="240">
                  <c:v>208.9959415705479</c:v>
                </c:pt>
                <c:pt idx="241">
                  <c:v>207.4362821673731</c:v>
                </c:pt>
                <c:pt idx="242">
                  <c:v>205.8946832174618</c:v>
                </c:pt>
                <c:pt idx="243">
                  <c:v>204.3708620005216</c:v>
                </c:pt>
                <c:pt idx="244">
                  <c:v>202.8645413621286</c:v>
                </c:pt>
                <c:pt idx="245">
                  <c:v>201.3754495819343</c:v>
                </c:pt>
                <c:pt idx="246">
                  <c:v>199.9033202455135</c:v>
                </c:pt>
                <c:pt idx="247">
                  <c:v>198.4478921197391</c:v>
                </c:pt>
                <c:pt idx="248">
                  <c:v>197.0089090315728</c:v>
                </c:pt>
                <c:pt idx="249">
                  <c:v>195.586119750165</c:v>
                </c:pt>
                <c:pt idx="250">
                  <c:v>194.1792778721605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A84-4158-8CA9-7F1049BD033F}"/>
            </c:ext>
          </c:extLst>
        </c:ser>
        <c:ser>
          <c:idx val="1"/>
          <c:order val="1"/>
          <c:tx>
            <c:v>den03_sb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Output_Proj!$Q$2:$Q$252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A84-4158-8CA9-7F1049BD033F}"/>
            </c:ext>
          </c:extLst>
        </c:ser>
        <c:ser>
          <c:idx val="2"/>
          <c:order val="2"/>
          <c:tx>
            <c:v>den03_sw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Output_Proj!$Z$2:$Z$252</c:f>
              <c:numCache>
                <c:formatCode>General</c:formatCode>
                <c:ptCount val="251"/>
                <c:pt idx="39">
                  <c:v>588.4254470817729</c:v>
                </c:pt>
                <c:pt idx="40">
                  <c:v>588.0530944875134</c:v>
                </c:pt>
                <c:pt idx="41">
                  <c:v>587.504681149629</c:v>
                </c:pt>
                <c:pt idx="42">
                  <c:v>586.798343417734</c:v>
                </c:pt>
                <c:pt idx="43">
                  <c:v>585.9461239707223</c:v>
                </c:pt>
                <c:pt idx="44">
                  <c:v>584.9571524749473</c:v>
                </c:pt>
                <c:pt idx="45">
                  <c:v>583.8388835395448</c:v>
                </c:pt>
                <c:pt idx="46">
                  <c:v>582.5977024845323</c:v>
                </c:pt>
                <c:pt idx="47">
                  <c:v>581.2392633617972</c:v>
                </c:pt>
                <c:pt idx="48">
                  <c:v>579.7686945742982</c:v>
                </c:pt>
                <c:pt idx="49">
                  <c:v>578.1907318124194</c:v>
                </c:pt>
                <c:pt idx="50">
                  <c:v>576.509807947262</c:v>
                </c:pt>
                <c:pt idx="51">
                  <c:v>574.7301159202392</c:v>
                </c:pt>
                <c:pt idx="52">
                  <c:v>572.8556539067644</c:v>
                </c:pt>
                <c:pt idx="53">
                  <c:v>570.8902584135679</c:v>
                </c:pt>
                <c:pt idx="54">
                  <c:v>568.837628915472</c:v>
                </c:pt>
                <c:pt idx="55">
                  <c:v>566.7013464138084</c:v>
                </c:pt>
                <c:pt idx="56">
                  <c:v>564.4848875394095</c:v>
                </c:pt>
                <c:pt idx="57">
                  <c:v>562.19163533542</c:v>
                </c:pt>
                <c:pt idx="58">
                  <c:v>559.8248875322937</c:v>
                </c:pt>
                <c:pt idx="59">
                  <c:v>557.3878629080813</c:v>
                </c:pt>
                <c:pt idx="60">
                  <c:v>554.8837061745725</c:v>
                </c:pt>
                <c:pt idx="61">
                  <c:v>552.3154917216212</c:v>
                </c:pt>
                <c:pt idx="62">
                  <c:v>549.6862264737181</c:v>
                </c:pt>
                <c:pt idx="63">
                  <c:v>546.998852055327</c:v>
                </c:pt>
                <c:pt idx="64">
                  <c:v>544.256246418522</c:v>
                </c:pt>
                <c:pt idx="65">
                  <c:v>541.4612250539809</c:v>
                </c:pt>
                <c:pt idx="66">
                  <c:v>538.6165418814132</c:v>
                </c:pt>
                <c:pt idx="67">
                  <c:v>535.724889896172</c:v>
                </c:pt>
                <c:pt idx="68">
                  <c:v>532.788901633654</c:v>
                </c:pt>
                <c:pt idx="69">
                  <c:v>529.8111495010644</c:v>
                </c:pt>
                <c:pt idx="70">
                  <c:v>526.794146016529</c:v>
                </c:pt>
                <c:pt idx="71">
                  <c:v>523.7403439878145</c:v>
                </c:pt>
                <c:pt idx="72">
                  <c:v>520.652136656662</c:v>
                </c:pt>
                <c:pt idx="73">
                  <c:v>517.5318578295991</c:v>
                </c:pt>
                <c:pt idx="74">
                  <c:v>514.3817820119023</c:v>
                </c:pt>
                <c:pt idx="75">
                  <c:v>511.2041245579168</c:v>
                </c:pt>
                <c:pt idx="76">
                  <c:v>508.0010418480539</c:v>
                </c:pt>
                <c:pt idx="77">
                  <c:v>504.774631500409</c:v>
                </c:pt>
                <c:pt idx="78">
                  <c:v>501.5269326229421</c:v>
                </c:pt>
                <c:pt idx="79">
                  <c:v>498.25992611051</c:v>
                </c:pt>
                <c:pt idx="80">
                  <c:v>494.9755349896462</c:v>
                </c:pt>
                <c:pt idx="81">
                  <c:v>491.6756248128323</c:v>
                </c:pt>
                <c:pt idx="82">
                  <c:v>488.3620041030422</c:v>
                </c:pt>
                <c:pt idx="83">
                  <c:v>485.0364248485386</c:v>
                </c:pt>
                <c:pt idx="84">
                  <c:v>481.7005830472442</c:v>
                </c:pt>
                <c:pt idx="85">
                  <c:v>478.3561192994738</c:v>
                </c:pt>
                <c:pt idx="86">
                  <c:v>475.0046194473588</c:v>
                </c:pt>
                <c:pt idx="87">
                  <c:v>471.6476152589646</c:v>
                </c:pt>
                <c:pt idx="88">
                  <c:v>468.2865851548125</c:v>
                </c:pt>
                <c:pt idx="89">
                  <c:v>464.9229549742946</c:v>
                </c:pt>
                <c:pt idx="90">
                  <c:v>461.5580987793373</c:v>
                </c:pt>
                <c:pt idx="91">
                  <c:v>458.1933396925226</c:v>
                </c:pt>
                <c:pt idx="92">
                  <c:v>454.8299507668523</c:v>
                </c:pt>
                <c:pt idx="93">
                  <c:v>451.4691558842506</c:v>
                </c:pt>
                <c:pt idx="94">
                  <c:v>448.1121306799397</c:v>
                </c:pt>
                <c:pt idx="95">
                  <c:v>444.7600034898148</c:v>
                </c:pt>
                <c:pt idx="96">
                  <c:v>441.4138563179972</c:v>
                </c:pt>
                <c:pt idx="97">
                  <c:v>438.0747258217954</c:v>
                </c:pt>
                <c:pt idx="98">
                  <c:v>434.7436043113826</c:v>
                </c:pt>
                <c:pt idx="99">
                  <c:v>431.4214407615769</c:v>
                </c:pt>
                <c:pt idx="100">
                  <c:v>428.1091418332147</c:v>
                </c:pt>
                <c:pt idx="101">
                  <c:v>424.8075729016888</c:v>
                </c:pt>
                <c:pt idx="102">
                  <c:v>421.5175590903733</c:v>
                </c:pt>
                <c:pt idx="103">
                  <c:v>418.2398863067036</c:v>
                </c:pt>
                <c:pt idx="104">
                  <c:v>414.975302278873</c:v>
                </c:pt>
                <c:pt idx="105">
                  <c:v>411.7245175911576</c:v>
                </c:pt>
                <c:pt idx="106">
                  <c:v>408.4882067160289</c:v>
                </c:pt>
                <c:pt idx="107">
                  <c:v>405.2670090413513</c:v>
                </c:pt>
                <c:pt idx="108">
                  <c:v>402.0615298910163</c:v>
                </c:pt>
                <c:pt idx="109">
                  <c:v>398.8723415375592</c:v>
                </c:pt>
                <c:pt idx="110">
                  <c:v>395.6999842053463</c:v>
                </c:pt>
                <c:pt idx="111">
                  <c:v>392.5449670630758</c:v>
                </c:pt>
                <c:pt idx="112">
                  <c:v>389.4077692044226</c:v>
                </c:pt>
                <c:pt idx="113">
                  <c:v>386.2888406157663</c:v>
                </c:pt>
                <c:pt idx="114">
                  <c:v>383.1886031300395</c:v>
                </c:pt>
                <c:pt idx="115">
                  <c:v>380.1074513658322</c:v>
                </c:pt>
                <c:pt idx="116">
                  <c:v>377.0457536509746</c:v>
                </c:pt>
                <c:pt idx="117">
                  <c:v>374.0038529299156</c:v>
                </c:pt>
                <c:pt idx="118">
                  <c:v>370.9820676542914</c:v>
                </c:pt>
                <c:pt idx="119">
                  <c:v>367.980692656163</c:v>
                </c:pt>
                <c:pt idx="120">
                  <c:v>365.0000000034711</c:v>
                </c:pt>
                <c:pt idx="121">
                  <c:v>362.0402398373342</c:v>
                </c:pt>
                <c:pt idx="122">
                  <c:v>359.1016411908771</c:v>
                </c:pt>
                <c:pt idx="123">
                  <c:v>356.184412789343</c:v>
                </c:pt>
                <c:pt idx="124">
                  <c:v>353.2887438313001</c:v>
                </c:pt>
                <c:pt idx="125">
                  <c:v>350.414804750808</c:v>
                </c:pt>
                <c:pt idx="126">
                  <c:v>347.5627479604623</c:v>
                </c:pt>
                <c:pt idx="127">
                  <c:v>344.7327085752798</c:v>
                </c:pt>
                <c:pt idx="128">
                  <c:v>341.9248051174394</c:v>
                </c:pt>
                <c:pt idx="129">
                  <c:v>339.1391402019112</c:v>
                </c:pt>
                <c:pt idx="130">
                  <c:v>336.3758012030876</c:v>
                </c:pt>
                <c:pt idx="131">
                  <c:v>333.6348609025108</c:v>
                </c:pt>
                <c:pt idx="132">
                  <c:v>330.9163781178639</c:v>
                </c:pt>
                <c:pt idx="133">
                  <c:v>328.2203983134023</c:v>
                </c:pt>
                <c:pt idx="134">
                  <c:v>325.546954192032</c:v>
                </c:pt>
                <c:pt idx="135">
                  <c:v>322.8960662692642</c:v>
                </c:pt>
                <c:pt idx="136">
                  <c:v>320.2677434292982</c:v>
                </c:pt>
                <c:pt idx="137">
                  <c:v>317.6619834634996</c:v>
                </c:pt>
                <c:pt idx="138">
                  <c:v>315.078773591562</c:v>
                </c:pt>
                <c:pt idx="139">
                  <c:v>312.5180909656492</c:v>
                </c:pt>
                <c:pt idx="140">
                  <c:v>309.9799031578371</c:v>
                </c:pt>
                <c:pt idx="141">
                  <c:v>307.4641686311638</c:v>
                </c:pt>
                <c:pt idx="142">
                  <c:v>304.9708371946436</c:v>
                </c:pt>
                <c:pt idx="143">
                  <c:v>302.4998504425619</c:v>
                </c:pt>
                <c:pt idx="144">
                  <c:v>300.0511421784125</c:v>
                </c:pt>
                <c:pt idx="145">
                  <c:v>297.6246388238204</c:v>
                </c:pt>
                <c:pt idx="146">
                  <c:v>295.220259812811</c:v>
                </c:pt>
                <c:pt idx="147">
                  <c:v>292.8379179717766</c:v>
                </c:pt>
                <c:pt idx="148">
                  <c:v>290.4775198855039</c:v>
                </c:pt>
                <c:pt idx="149">
                  <c:v>288.1389662496219</c:v>
                </c:pt>
                <c:pt idx="150">
                  <c:v>285.8221522098186</c:v>
                </c:pt>
                <c:pt idx="151">
                  <c:v>283.5269676882041</c:v>
                </c:pt>
                <c:pt idx="152">
                  <c:v>281.2532976971581</c:v>
                </c:pt>
                <c:pt idx="153">
                  <c:v>279.0010226410153</c:v>
                </c:pt>
                <c:pt idx="154">
                  <c:v>276.7700186059567</c:v>
                </c:pt>
                <c:pt idx="155">
                  <c:v>274.5601576384306</c:v>
                </c:pt>
                <c:pt idx="156">
                  <c:v>272.3713080124581</c:v>
                </c:pt>
                <c:pt idx="157">
                  <c:v>270.2033344861582</c:v>
                </c:pt>
                <c:pt idx="158">
                  <c:v>268.0560985478239</c:v>
                </c:pt>
                <c:pt idx="159">
                  <c:v>265.929458651874</c:v>
                </c:pt>
                <c:pt idx="160">
                  <c:v>263.823270445009</c:v>
                </c:pt>
                <c:pt idx="161">
                  <c:v>261.7373869828766</c:v>
                </c:pt>
                <c:pt idx="162">
                  <c:v>259.6716589375655</c:v>
                </c:pt>
                <c:pt idx="163">
                  <c:v>257.6259347962226</c:v>
                </c:pt>
                <c:pt idx="164">
                  <c:v>255.6000610510996</c:v>
                </c:pt>
                <c:pt idx="165">
                  <c:v>253.593882381308</c:v>
                </c:pt>
                <c:pt idx="166">
                  <c:v>251.6072418265738</c:v>
                </c:pt>
                <c:pt idx="167">
                  <c:v>249.639980953266</c:v>
                </c:pt>
                <c:pt idx="168">
                  <c:v>247.6919400129686</c:v>
                </c:pt>
                <c:pt idx="169">
                  <c:v>245.7629580938608</c:v>
                </c:pt>
                <c:pt idx="170">
                  <c:v>243.8528732651583</c:v>
                </c:pt>
                <c:pt idx="171">
                  <c:v>241.9615227148699</c:v>
                </c:pt>
                <c:pt idx="172">
                  <c:v>240.0887428811077</c:v>
                </c:pt>
                <c:pt idx="173">
                  <c:v>238.234369577191</c:v>
                </c:pt>
                <c:pt idx="174">
                  <c:v>236.3982381107695</c:v>
                </c:pt>
                <c:pt idx="175">
                  <c:v>234.5801833971927</c:v>
                </c:pt>
                <c:pt idx="176">
                  <c:v>232.7800400673372</c:v>
                </c:pt>
                <c:pt idx="177">
                  <c:v>230.9976425701057</c:v>
                </c:pt>
                <c:pt idx="178">
                  <c:v>229.2328252697999</c:v>
                </c:pt>
                <c:pt idx="179">
                  <c:v>227.4854225385631</c:v>
                </c:pt>
                <c:pt idx="180">
                  <c:v>225.7552688440865</c:v>
                </c:pt>
                <c:pt idx="181">
                  <c:v>224.042198832761</c:v>
                </c:pt>
                <c:pt idx="182">
                  <c:v>222.3460474084571</c:v>
                </c:pt>
                <c:pt idx="183">
                  <c:v>220.666649807103</c:v>
                </c:pt>
                <c:pt idx="184">
                  <c:v>219.0038416672316</c:v>
                </c:pt>
                <c:pt idx="185">
                  <c:v>217.3574590966564</c:v>
                </c:pt>
                <c:pt idx="186">
                  <c:v>215.7273387354336</c:v>
                </c:pt>
                <c:pt idx="187">
                  <c:v>214.113317815263</c:v>
                </c:pt>
                <c:pt idx="188">
                  <c:v>212.5152342154716</c:v>
                </c:pt>
                <c:pt idx="189">
                  <c:v>210.932926515724</c:v>
                </c:pt>
                <c:pt idx="190">
                  <c:v>209.3662340455933</c:v>
                </c:pt>
                <c:pt idx="191">
                  <c:v>207.8149969311264</c:v>
                </c:pt>
                <c:pt idx="192">
                  <c:v>206.2790561385277</c:v>
                </c:pt>
                <c:pt idx="193">
                  <c:v>204.7582535150871</c:v>
                </c:pt>
                <c:pt idx="194">
                  <c:v>203.2524318274673</c:v>
                </c:pt>
                <c:pt idx="195">
                  <c:v>201.761434797465</c:v>
                </c:pt>
                <c:pt idx="196">
                  <c:v>200.2851071353572</c:v>
                </c:pt>
                <c:pt idx="197">
                  <c:v>198.823294570935</c:v>
                </c:pt>
                <c:pt idx="198">
                  <c:v>197.3758438823294</c:v>
                </c:pt>
                <c:pt idx="199">
                  <c:v>195.942602922725</c:v>
                </c:pt>
                <c:pt idx="200">
                  <c:v>194.5234206450572</c:v>
                </c:pt>
                <c:pt idx="201">
                  <c:v>193.1181471247826</c:v>
                </c:pt>
                <c:pt idx="202">
                  <c:v>191.7266335808095</c:v>
                </c:pt>
                <c:pt idx="203">
                  <c:v>190.348732394674</c:v>
                </c:pt>
                <c:pt idx="204">
                  <c:v>188.98429712804</c:v>
                </c:pt>
                <c:pt idx="205">
                  <c:v>187.6331825386031</c:v>
                </c:pt>
                <c:pt idx="206">
                  <c:v>186.2952445944702</c:v>
                </c:pt>
                <c:pt idx="207">
                  <c:v>184.9703404870894</c:v>
                </c:pt>
                <c:pt idx="208">
                  <c:v>183.6583286427963</c:v>
                </c:pt>
                <c:pt idx="209">
                  <c:v>182.3590687330442</c:v>
                </c:pt>
                <c:pt idx="210">
                  <c:v>181.0724216833818</c:v>
                </c:pt>
                <c:pt idx="211">
                  <c:v>179.798249681238</c:v>
                </c:pt>
                <c:pt idx="212">
                  <c:v>178.5364161825742</c:v>
                </c:pt>
                <c:pt idx="213">
                  <c:v>177.286785917458</c:v>
                </c:pt>
                <c:pt idx="214">
                  <c:v>176.0492248946142</c:v>
                </c:pt>
                <c:pt idx="215">
                  <c:v>174.8236004050035</c:v>
                </c:pt>
                <c:pt idx="216">
                  <c:v>173.6097810244785</c:v>
                </c:pt>
                <c:pt idx="217">
                  <c:v>172.407636615565</c:v>
                </c:pt>
                <c:pt idx="218">
                  <c:v>171.2170383284145</c:v>
                </c:pt>
                <c:pt idx="219">
                  <c:v>170.0378586009696</c:v>
                </c:pt>
                <c:pt idx="220">
                  <c:v>168.8699711583864</c:v>
                </c:pt>
                <c:pt idx="221">
                  <c:v>167.713251011753</c:v>
                </c:pt>
                <c:pt idx="222">
                  <c:v>166.5675744561424</c:v>
                </c:pt>
                <c:pt idx="223">
                  <c:v>165.4328190680361</c:v>
                </c:pt>
                <c:pt idx="224">
                  <c:v>164.3088637021549</c:v>
                </c:pt>
                <c:pt idx="225">
                  <c:v>163.1955884877297</c:v>
                </c:pt>
                <c:pt idx="226">
                  <c:v>162.0928748242441</c:v>
                </c:pt>
                <c:pt idx="227">
                  <c:v>161.0006053766811</c:v>
                </c:pt>
                <c:pt idx="228">
                  <c:v>159.9186640703014</c:v>
                </c:pt>
                <c:pt idx="229">
                  <c:v>158.8469360849836</c:v>
                </c:pt>
                <c:pt idx="230">
                  <c:v>157.7853078491521</c:v>
                </c:pt>
                <c:pt idx="231">
                  <c:v>156.7336670333179</c:v>
                </c:pt>
                <c:pt idx="232">
                  <c:v>155.6919025432592</c:v>
                </c:pt>
                <c:pt idx="233">
                  <c:v>154.6599045128623</c:v>
                </c:pt>
                <c:pt idx="234">
                  <c:v>153.6375642966474</c:v>
                </c:pt>
                <c:pt idx="235">
                  <c:v>152.6247744620037</c:v>
                </c:pt>
                <c:pt idx="236">
                  <c:v>151.6214287811411</c:v>
                </c:pt>
                <c:pt idx="237">
                  <c:v>150.627422222801</c:v>
                </c:pt>
                <c:pt idx="238">
                  <c:v>149.6426509437217</c:v>
                </c:pt>
                <c:pt idx="239">
                  <c:v>148.6670122798906</c:v>
                </c:pt>
                <c:pt idx="240">
                  <c:v>147.700404737595</c:v>
                </c:pt>
                <c:pt idx="241">
                  <c:v>146.7427279842876</c:v>
                </c:pt>
                <c:pt idx="242">
                  <c:v>145.7938828392852</c:v>
                </c:pt>
                <c:pt idx="243">
                  <c:v>144.8537712643108</c:v>
                </c:pt>
                <c:pt idx="244">
                  <c:v>143.922296353897</c:v>
                </c:pt>
                <c:pt idx="245">
                  <c:v>142.9993623256618</c:v>
                </c:pt>
                <c:pt idx="246">
                  <c:v>142.0848745104708</c:v>
                </c:pt>
                <c:pt idx="247">
                  <c:v>141.1787393424965</c:v>
                </c:pt>
                <c:pt idx="248">
                  <c:v>140.2808643491878</c:v>
                </c:pt>
                <c:pt idx="249">
                  <c:v>139.3911581411588</c:v>
                </c:pt>
                <c:pt idx="250">
                  <c:v>138.5095304020095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A84-4158-8CA9-7F1049BD033F}"/>
            </c:ext>
          </c:extLst>
        </c:ser>
        <c:ser>
          <c:idx val="3"/>
          <c:order val="3"/>
          <c:tx>
            <c:v>den03_pl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Output_Proj!$AI$2:$AI$252</c:f>
              <c:numCache>
                <c:formatCode>General</c:formatCode>
                <c:ptCount val="251"/>
                <c:pt idx="15">
                  <c:v>6367.904328189634</c:v>
                </c:pt>
                <c:pt idx="16">
                  <c:v>6355.768157893349</c:v>
                </c:pt>
                <c:pt idx="17">
                  <c:v>6333.314553394323</c:v>
                </c:pt>
                <c:pt idx="18">
                  <c:v>6299.776077416332</c:v>
                </c:pt>
                <c:pt idx="19">
                  <c:v>6254.769337014341</c:v>
                </c:pt>
                <c:pt idx="20">
                  <c:v>6198.199405335368</c:v>
                </c:pt>
                <c:pt idx="21">
                  <c:v>6130.213425634231</c:v>
                </c:pt>
                <c:pt idx="22">
                  <c:v>6051.16860860556</c:v>
                </c:pt>
                <c:pt idx="23">
                  <c:v>5961.60416795769</c:v>
                </c:pt>
                <c:pt idx="24">
                  <c:v>5862.213602722709</c:v>
                </c:pt>
                <c:pt idx="25">
                  <c:v>5753.81632418536</c:v>
                </c:pt>
                <c:pt idx="26">
                  <c:v>5637.328765754135</c:v>
                </c:pt>
                <c:pt idx="27">
                  <c:v>5513.735629816014</c:v>
                </c:pt>
                <c:pt idx="28">
                  <c:v>5384.062115615234</c:v>
                </c:pt>
                <c:pt idx="29">
                  <c:v>5249.347970656655</c:v>
                </c:pt>
                <c:pt idx="30">
                  <c:v>5110.624090535286</c:v>
                </c:pt>
                <c:pt idx="31">
                  <c:v>4968.89220960789</c:v>
                </c:pt>
                <c:pt idx="32">
                  <c:v>4825.108015680427</c:v>
                </c:pt>
                <c:pt idx="33">
                  <c:v>4680.167814447204</c:v>
                </c:pt>
                <c:pt idx="34">
                  <c:v>4534.898683880181</c:v>
                </c:pt>
                <c:pt idx="35">
                  <c:v>4390.051907502</c:v>
                </c:pt>
                <c:pt idx="36">
                  <c:v>4246.299364139246</c:v>
                </c:pt>
                <c:pt idx="37">
                  <c:v>4104.232480621412</c:v>
                </c:pt>
                <c:pt idx="38">
                  <c:v>3964.363319382645</c:v>
                </c:pt>
                <c:pt idx="39">
                  <c:v>3827.127369082973</c:v>
                </c:pt>
                <c:pt idx="40">
                  <c:v>3692.88762616344</c:v>
                </c:pt>
                <c:pt idx="41">
                  <c:v>3561.939591594642</c:v>
                </c:pt>
                <c:pt idx="42">
                  <c:v>3434.516853512008</c:v>
                </c:pt>
                <c:pt idx="43">
                  <c:v>3310.796977531802</c:v>
                </c:pt>
                <c:pt idx="44">
                  <c:v>3190.90747808557</c:v>
                </c:pt>
                <c:pt idx="45">
                  <c:v>3074.931693060652</c:v>
                </c:pt>
                <c:pt idx="46">
                  <c:v>2962.914428416902</c:v>
                </c:pt>
                <c:pt idx="47">
                  <c:v>2854.867278172841</c:v>
                </c:pt>
                <c:pt idx="48">
                  <c:v>2750.773557809087</c:v>
                </c:pt>
                <c:pt idx="49">
                  <c:v>2650.592815805953</c:v>
                </c:pt>
                <c:pt idx="50">
                  <c:v>2554.264909125087</c:v>
                </c:pt>
                <c:pt idx="51">
                  <c:v>2461.713644563165</c:v>
                </c:pt>
                <c:pt idx="52">
                  <c:v>2372.849999738885</c:v>
                </c:pt>
                <c:pt idx="53">
                  <c:v>2287.574945729501</c:v>
                </c:pt>
                <c:pt idx="54">
                  <c:v>2205.781898721194</c:v>
                </c:pt>
                <c:pt idx="55">
                  <c:v>2127.358831090727</c:v>
                </c:pt>
                <c:pt idx="56">
                  <c:v>2052.190073625686</c:v>
                </c:pt>
                <c:pt idx="57">
                  <c:v>1980.157840569773</c:v>
                </c:pt>
                <c:pt idx="58">
                  <c:v>1911.143508219905</c:v>
                </c:pt>
                <c:pt idx="59">
                  <c:v>1845.028676203274</c:v>
                </c:pt>
                <c:pt idx="60">
                  <c:v>1781.696038560168</c:v>
                </c:pt>
                <c:pt idx="61">
                  <c:v>1721.030089533231</c:v>
                </c:pt>
                <c:pt idx="62">
                  <c:v>1662.917686650396</c:v>
                </c:pt>
                <c:pt idx="63">
                  <c:v>1607.248491385252</c:v>
                </c:pt>
                <c:pt idx="64">
                  <c:v>1553.915305452885</c:v>
                </c:pt>
                <c:pt idx="65">
                  <c:v>1502.814318696562</c:v>
                </c:pt>
                <c:pt idx="66">
                  <c:v>1453.845282568401</c:v>
                </c:pt>
                <c:pt idx="67">
                  <c:v>1406.91162141955</c:v>
                </c:pt>
                <c:pt idx="68">
                  <c:v>1361.920492197035</c:v>
                </c:pt>
                <c:pt idx="69">
                  <c:v>1318.782801693212</c:v>
                </c:pt>
                <c:pt idx="70">
                  <c:v>1277.413189202608</c:v>
                </c:pt>
                <c:pt idx="71">
                  <c:v>1237.729981300495</c:v>
                </c:pt>
                <c:pt idx="72">
                  <c:v>1199.655124455983</c:v>
                </c:pt>
                <c:pt idx="73">
                  <c:v>1163.114100317758</c:v>
                </c:pt>
                <c:pt idx="74">
                  <c:v>1128.03582775034</c:v>
                </c:pt>
                <c:pt idx="75">
                  <c:v>1094.352555040842</c:v>
                </c:pt>
                <c:pt idx="76">
                  <c:v>1061.999745129243</c:v>
                </c:pt>
                <c:pt idx="77">
                  <c:v>1030.915956228285</c:v>
                </c:pt>
                <c:pt idx="78">
                  <c:v>1001.042719782757</c:v>
                </c:pt>
                <c:pt idx="79">
                  <c:v>972.3244173628022</c:v>
                </c:pt>
                <c:pt idx="80">
                  <c:v>944.7081577843573</c:v>
                </c:pt>
                <c:pt idx="81">
                  <c:v>918.1436554944559</c:v>
                </c:pt>
                <c:pt idx="82">
                  <c:v>892.5831110437908</c:v>
                </c:pt>
                <c:pt idx="83">
                  <c:v>867.981094287866</c:v>
                </c:pt>
                <c:pt idx="84">
                  <c:v>844.294430806597</c:v>
                </c:pt>
                <c:pt idx="85">
                  <c:v>821.4820919058508</c:v>
                </c:pt>
                <c:pt idx="86">
                  <c:v>799.5050884596782</c:v>
                </c:pt>
                <c:pt idx="87">
                  <c:v>778.3263687654774</c:v>
                </c:pt>
                <c:pt idx="88">
                  <c:v>757.9107205134109</c:v>
                </c:pt>
                <c:pt idx="89">
                  <c:v>738.2246769136</c:v>
                </c:pt>
                <c:pt idx="90">
                  <c:v>719.2364269779425</c:v>
                </c:pt>
                <c:pt idx="91">
                  <c:v>700.9157299160583</c:v>
                </c:pt>
                <c:pt idx="92">
                  <c:v>683.233833575386</c:v>
                </c:pt>
                <c:pt idx="93">
                  <c:v>666.1633968325006</c:v>
                </c:pt>
                <c:pt idx="94">
                  <c:v>649.6784158252948</c:v>
                </c:pt>
                <c:pt idx="95">
                  <c:v>633.7541539027028</c:v>
                </c:pt>
                <c:pt idx="96">
                  <c:v>618.3670751595223</c:v>
                </c:pt>
                <c:pt idx="97">
                  <c:v>603.4947814177845</c:v>
                </c:pt>
                <c:pt idx="98">
                  <c:v>589.1159525125797</c:v>
                </c:pt>
                <c:pt idx="99">
                  <c:v>575.2102897387442</c:v>
                </c:pt>
                <c:pt idx="100">
                  <c:v>561.7584623149594</c:v>
                </c:pt>
                <c:pt idx="101">
                  <c:v>548.7420567232833</c:v>
                </c:pt>
                <c:pt idx="102">
                  <c:v>536.143528784638</c:v>
                </c:pt>
                <c:pt idx="103">
                  <c:v>523.9461583340691</c:v>
                </c:pt>
                <c:pt idx="104">
                  <c:v>512.1340063635326</c:v>
                </c:pt>
                <c:pt idx="105">
                  <c:v>500.6918745042956</c:v>
                </c:pt>
                <c:pt idx="106">
                  <c:v>489.6052667257455</c:v>
                </c:pt>
                <c:pt idx="107">
                  <c:v>478.860353132256</c:v>
                </c:pt>
                <c:pt idx="108">
                  <c:v>468.4439357447826</c:v>
                </c:pt>
                <c:pt idx="109">
                  <c:v>458.3434161589018</c:v>
                </c:pt>
                <c:pt idx="110">
                  <c:v>448.5467649760317</c:v>
                </c:pt>
                <c:pt idx="111">
                  <c:v>439.0424929095744</c:v>
                </c:pt>
                <c:pt idx="112">
                  <c:v>429.819623472578</c:v>
                </c:pt>
                <c:pt idx="113">
                  <c:v>420.8676671582998</c:v>
                </c:pt>
                <c:pt idx="114">
                  <c:v>412.1765970296624</c:v>
                </c:pt>
                <c:pt idx="115">
                  <c:v>403.7368256380627</c:v>
                </c:pt>
                <c:pt idx="116">
                  <c:v>395.5391831962861</c:v>
                </c:pt>
                <c:pt idx="117">
                  <c:v>387.5748969344011</c:v>
                </c:pt>
                <c:pt idx="118">
                  <c:v>379.8355715714488</c:v>
                </c:pt>
                <c:pt idx="119">
                  <c:v>372.3131708395043</c:v>
                </c:pt>
                <c:pt idx="120">
                  <c:v>365.0000000002722</c:v>
                </c:pt>
                <c:pt idx="121">
                  <c:v>357.8886892977783</c:v>
                </c:pt>
                <c:pt idx="122">
                  <c:v>350.9721782939581</c:v>
                </c:pt>
                <c:pt idx="123">
                  <c:v>344.2437010370022</c:v>
                </c:pt>
                <c:pt idx="124">
                  <c:v>337.6967720152238</c:v>
                </c:pt>
                <c:pt idx="125">
                  <c:v>331.3251728519508</c:v>
                </c:pt>
                <c:pt idx="126">
                  <c:v>325.1229396995415</c:v>
                </c:pt>
                <c:pt idx="127">
                  <c:v>319.0843512930675</c:v>
                </c:pt>
                <c:pt idx="128">
                  <c:v>313.2039176265126</c:v>
                </c:pt>
                <c:pt idx="129">
                  <c:v>307.4763692165182</c:v>
                </c:pt>
                <c:pt idx="130">
                  <c:v>301.8966469207511</c:v>
                </c:pt>
                <c:pt idx="131">
                  <c:v>296.4598922798926</c:v>
                </c:pt>
                <c:pt idx="132">
                  <c:v>291.1614383540915</c:v>
                </c:pt>
                <c:pt idx="133">
                  <c:v>285.9968010263954</c:v>
                </c:pt>
                <c:pt idx="134">
                  <c:v>280.9616707473172</c:v>
                </c:pt>
                <c:pt idx="135">
                  <c:v>276.051904696189</c:v>
                </c:pt>
                <c:pt idx="136">
                  <c:v>271.2635193363801</c:v>
                </c:pt>
                <c:pt idx="137">
                  <c:v>266.5926833428031</c:v>
                </c:pt>
                <c:pt idx="138">
                  <c:v>262.0357108813756</c:v>
                </c:pt>
                <c:pt idx="139">
                  <c:v>257.5890552212986</c:v>
                </c:pt>
                <c:pt idx="140">
                  <c:v>253.2493026621163</c:v>
                </c:pt>
                <c:pt idx="141">
                  <c:v>249.0131667585698</c:v>
                </c:pt>
                <c:pt idx="142">
                  <c:v>244.8774828272378</c:v>
                </c:pt>
                <c:pt idx="143">
                  <c:v>240.8392027198778</c:v>
                </c:pt>
                <c:pt idx="144">
                  <c:v>236.8953898492484</c:v>
                </c:pt>
                <c:pt idx="145">
                  <c:v>233.0432144540091</c:v>
                </c:pt>
                <c:pt idx="146">
                  <c:v>229.279949090059</c:v>
                </c:pt>
                <c:pt idx="147">
                  <c:v>225.6029643363929</c:v>
                </c:pt>
                <c:pt idx="148">
                  <c:v>222.0097247042343</c:v>
                </c:pt>
                <c:pt idx="149">
                  <c:v>218.4977847388354</c:v>
                </c:pt>
                <c:pt idx="150">
                  <c:v>215.064785303937</c:v>
                </c:pt>
                <c:pt idx="151">
                  <c:v>211.7084500394384</c:v>
                </c:pt>
                <c:pt idx="152">
                  <c:v>208.4265819833626</c:v>
                </c:pt>
                <c:pt idx="153">
                  <c:v>205.2170603496914</c:v>
                </c:pt>
                <c:pt idx="154">
                  <c:v>202.077837454121</c:v>
                </c:pt>
                <c:pt idx="155">
                  <c:v>199.006935780222</c:v>
                </c:pt>
                <c:pt idx="156">
                  <c:v>196.002445178907</c:v>
                </c:pt>
                <c:pt idx="157">
                  <c:v>193.062520194497</c:v>
                </c:pt>
                <c:pt idx="158">
                  <c:v>190.185377511043</c:v>
                </c:pt>
                <c:pt idx="159">
                  <c:v>187.3692935129078</c:v>
                </c:pt>
                <c:pt idx="160">
                  <c:v>184.6126019539388</c:v>
                </c:pt>
                <c:pt idx="161">
                  <c:v>181.9136917298634</c:v>
                </c:pt>
                <c:pt idx="162">
                  <c:v>179.2710047488395</c:v>
                </c:pt>
                <c:pt idx="163">
                  <c:v>176.6830338953421</c:v>
                </c:pt>
                <c:pt idx="164">
                  <c:v>174.1483210828636</c:v>
                </c:pt>
                <c:pt idx="165">
                  <c:v>171.6654553910982</c:v>
                </c:pt>
                <c:pt idx="166">
                  <c:v>169.2330712835481</c:v>
                </c:pt>
                <c:pt idx="167">
                  <c:v>166.8498469016882</c:v>
                </c:pt>
                <c:pt idx="168">
                  <c:v>164.5145024320181</c:v>
                </c:pt>
                <c:pt idx="169">
                  <c:v>162.2257985425545</c:v>
                </c:pt>
                <c:pt idx="170">
                  <c:v>159.9825348854563</c:v>
                </c:pt>
                <c:pt idx="171">
                  <c:v>157.7835486626764</c:v>
                </c:pt>
                <c:pt idx="172">
                  <c:v>155.6277132516812</c:v>
                </c:pt>
                <c:pt idx="173">
                  <c:v>153.5139368884343</c:v>
                </c:pt>
                <c:pt idx="174">
                  <c:v>151.4411614049821</c:v>
                </c:pt>
                <c:pt idx="175">
                  <c:v>149.408361019118</c:v>
                </c:pt>
                <c:pt idx="176">
                  <c:v>147.4145411737274</c:v>
                </c:pt>
                <c:pt idx="177">
                  <c:v>145.4587374235367</c:v>
                </c:pt>
                <c:pt idx="178">
                  <c:v>143.5400143671064</c:v>
                </c:pt>
                <c:pt idx="179">
                  <c:v>141.6574646220135</c:v>
                </c:pt>
                <c:pt idx="180">
                  <c:v>139.8102078412731</c:v>
                </c:pt>
                <c:pt idx="181">
                  <c:v>137.9973897691448</c:v>
                </c:pt>
                <c:pt idx="182">
                  <c:v>136.2181813345618</c:v>
                </c:pt>
                <c:pt idx="183">
                  <c:v>134.4717777805055</c:v>
                </c:pt>
                <c:pt idx="184">
                  <c:v>132.7573978277346</c:v>
                </c:pt>
                <c:pt idx="185">
                  <c:v>131.0742828713496</c:v>
                </c:pt>
                <c:pt idx="186">
                  <c:v>129.4216962087528</c:v>
                </c:pt>
                <c:pt idx="187">
                  <c:v>127.79892229763</c:v>
                </c:pt>
                <c:pt idx="188">
                  <c:v>126.2052660426475</c:v>
                </c:pt>
                <c:pt idx="189">
                  <c:v>124.640052109621</c:v>
                </c:pt>
                <c:pt idx="190">
                  <c:v>123.1026242659707</c:v>
                </c:pt>
                <c:pt idx="191">
                  <c:v>121.5923447463361</c:v>
                </c:pt>
                <c:pt idx="192">
                  <c:v>120.1085936422735</c:v>
                </c:pt>
                <c:pt idx="193">
                  <c:v>118.6507683150135</c:v>
                </c:pt>
                <c:pt idx="194">
                  <c:v>117.2182828303019</c:v>
                </c:pt>
                <c:pt idx="195">
                  <c:v>115.8105674143925</c:v>
                </c:pt>
                <c:pt idx="196">
                  <c:v>114.4270679303053</c:v>
                </c:pt>
                <c:pt idx="197">
                  <c:v>113.0672453735035</c:v>
                </c:pt>
                <c:pt idx="198">
                  <c:v>111.7305753861822</c:v>
                </c:pt>
                <c:pt idx="199">
                  <c:v>110.4165477893974</c:v>
                </c:pt>
                <c:pt idx="200">
                  <c:v>109.124666132302</c:v>
                </c:pt>
                <c:pt idx="201">
                  <c:v>107.8544472577855</c:v>
                </c:pt>
                <c:pt idx="202">
                  <c:v>106.6054208838487</c:v>
                </c:pt>
                <c:pt idx="203">
                  <c:v>105.3771292000731</c:v>
                </c:pt>
                <c:pt idx="204">
                  <c:v>104.169126478574</c:v>
                </c:pt>
                <c:pt idx="205">
                  <c:v>102.9809786988543</c:v>
                </c:pt>
                <c:pt idx="206">
                  <c:v>101.8122631860015</c:v>
                </c:pt>
                <c:pt idx="207">
                  <c:v>100.6625682616929</c:v>
                </c:pt>
                <c:pt idx="208">
                  <c:v>99.53149290750351</c:v>
                </c:pt>
                <c:pt idx="209">
                  <c:v>98.4186464400255</c:v>
                </c:pt>
                <c:pt idx="210">
                  <c:v>97.32364819733667</c:v>
                </c:pt>
                <c:pt idx="211">
                  <c:v>96.24612723637186</c:v>
                </c:pt>
                <c:pt idx="212">
                  <c:v>95.18572204076852</c:v>
                </c:pt>
                <c:pt idx="213">
                  <c:v>94.14208023878471</c:v>
                </c:pt>
                <c:pt idx="214">
                  <c:v>93.11485833089323</c:v>
                </c:pt>
                <c:pt idx="215">
                  <c:v>92.10372142668174</c:v>
                </c:pt>
                <c:pt idx="216">
                  <c:v>91.10834299070282</c:v>
                </c:pt>
                <c:pt idx="217">
                  <c:v>90.1284045969274</c:v>
                </c:pt>
                <c:pt idx="218">
                  <c:v>89.16359569147864</c:v>
                </c:pt>
                <c:pt idx="219">
                  <c:v>88.2136133633287</c:v>
                </c:pt>
                <c:pt idx="220">
                  <c:v>87.27816212266002</c:v>
                </c:pt>
                <c:pt idx="221">
                  <c:v>86.35695368660277</c:v>
                </c:pt>
                <c:pt idx="222">
                  <c:v>85.44970677206894</c:v>
                </c:pt>
                <c:pt idx="223">
                  <c:v>84.55614689542467</c:v>
                </c:pt>
                <c:pt idx="224">
                  <c:v>83.67600617874199</c:v>
                </c:pt>
                <c:pt idx="225">
                  <c:v>82.80902316238707</c:v>
                </c:pt>
                <c:pt idx="226">
                  <c:v>81.95494262371485</c:v>
                </c:pt>
                <c:pt idx="227">
                  <c:v>81.1135154016433</c:v>
                </c:pt>
                <c:pt idx="228">
                  <c:v>80.28449822689338</c:v>
                </c:pt>
                <c:pt idx="229">
                  <c:v>79.46765355768903</c:v>
                </c:pt>
                <c:pt idx="230">
                  <c:v>78.66274942071891</c:v>
                </c:pt>
                <c:pt idx="231">
                  <c:v>77.869559257171</c:v>
                </c:pt>
                <c:pt idx="232">
                  <c:v>77.08786177365668</c:v>
                </c:pt>
                <c:pt idx="233">
                  <c:v>76.31744079785078</c:v>
                </c:pt>
                <c:pt idx="234">
                  <c:v>75.55808513867727</c:v>
                </c:pt>
                <c:pt idx="235">
                  <c:v>74.80958845088308</c:v>
                </c:pt>
                <c:pt idx="236">
                  <c:v>74.07174910384055</c:v>
                </c:pt>
                <c:pt idx="237">
                  <c:v>73.34437005443293</c:v>
                </c:pt>
                <c:pt idx="238">
                  <c:v>72.62725872387885</c:v>
                </c:pt>
                <c:pt idx="239">
                  <c:v>71.92022687835695</c:v>
                </c:pt>
                <c:pt idx="240">
                  <c:v>71.22309051330105</c:v>
                </c:pt>
                <c:pt idx="241">
                  <c:v>70.5356697412361</c:v>
                </c:pt>
                <c:pt idx="242">
                  <c:v>69.85778868303407</c:v>
                </c:pt>
                <c:pt idx="243">
                  <c:v>69.1892753624732</c:v>
                </c:pt>
                <c:pt idx="244">
                  <c:v>68.52996160398438</c:v>
                </c:pt>
                <c:pt idx="245">
                  <c:v>67.8796829334793</c:v>
                </c:pt>
                <c:pt idx="246">
                  <c:v>67.23827848215521</c:v>
                </c:pt>
                <c:pt idx="247">
                  <c:v>66.6055908931715</c:v>
                </c:pt>
                <c:pt idx="248">
                  <c:v>65.98146623110916</c:v>
                </c:pt>
                <c:pt idx="249">
                  <c:v>65.36575389411037</c:v>
                </c:pt>
                <c:pt idx="250">
                  <c:v>64.75830652861686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A84-4158-8CA9-7F1049BD0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27081088"/>
        <c:axId val="-212322080"/>
      </c:scatterChart>
      <c:valAx>
        <c:axId val="-227081088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5691649654904"/>
              <c:y val="0.92532471902550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12322080"/>
        <c:crosses val="autoZero"/>
        <c:crossBetween val="midCat"/>
      </c:valAx>
      <c:valAx>
        <c:axId val="-212322080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density (stems/ha)</a:t>
                </a:r>
              </a:p>
            </c:rich>
          </c:tx>
          <c:layout>
            <c:manualLayout>
              <c:xMode val="edge"/>
              <c:yMode val="edge"/>
              <c:x val="0.00964628213743813"/>
              <c:y val="0.15259741570765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27081088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78135679899916"/>
          <c:y val="0.123376741368867"/>
          <c:w val="0.165594904501672"/>
          <c:h val="0.224025842923481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23595505618"/>
          <c:y val="0.0548387960540513"/>
          <c:w val="0.869983948635634"/>
          <c:h val="0.770968956289309"/>
        </c:manualLayout>
      </c:layout>
      <c:scatterChart>
        <c:scatterStyle val="smoothMarker"/>
        <c:varyColors val="0"/>
        <c:ser>
          <c:idx val="0"/>
          <c:order val="0"/>
          <c:tx>
            <c:v>sc_aw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Output_Proj!$J$2:$J$252</c:f>
              <c:numCache>
                <c:formatCode>General</c:formatCode>
                <c:ptCount val="251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0.784509426561652</c:v>
                </c:pt>
                <c:pt idx="16">
                  <c:v>0.771247103774022</c:v>
                </c:pt>
                <c:pt idx="17">
                  <c:v>0.757962778830632</c:v>
                </c:pt>
                <c:pt idx="18">
                  <c:v>0.74478976028012</c:v>
                </c:pt>
                <c:pt idx="19">
                  <c:v>0.731845433816395</c:v>
                </c:pt>
                <c:pt idx="20">
                  <c:v>0.719231894582381</c:v>
                </c:pt>
                <c:pt idx="21">
                  <c:v>0.707035960337847</c:v>
                </c:pt>
                <c:pt idx="22">
                  <c:v>0.695329311530109</c:v>
                </c:pt>
                <c:pt idx="23">
                  <c:v>0.684168935186672</c:v>
                </c:pt>
                <c:pt idx="24">
                  <c:v>0.673597885646969</c:v>
                </c:pt>
                <c:pt idx="25">
                  <c:v>0.663646314122319</c:v>
                </c:pt>
                <c:pt idx="26">
                  <c:v>0.654332696290819</c:v>
                </c:pt>
                <c:pt idx="27">
                  <c:v>0.645665182531323</c:v>
                </c:pt>
                <c:pt idx="28">
                  <c:v>0.637643000502834</c:v>
                </c:pt>
                <c:pt idx="29">
                  <c:v>0.630257849983556</c:v>
                </c:pt>
                <c:pt idx="30">
                  <c:v>0.623495242303296</c:v>
                </c:pt>
                <c:pt idx="31">
                  <c:v>0.617335749430223</c:v>
                </c:pt>
                <c:pt idx="32">
                  <c:v>0.611756139597999</c:v>
                </c:pt>
                <c:pt idx="33">
                  <c:v>0.606730386591346</c:v>
                </c:pt>
                <c:pt idx="34">
                  <c:v>0.602230548141356</c:v>
                </c:pt>
                <c:pt idx="35">
                  <c:v>0.598227515281187</c:v>
                </c:pt>
                <c:pt idx="36">
                  <c:v>0.594691639117352</c:v>
                </c:pt>
                <c:pt idx="37">
                  <c:v>0.591593244519035</c:v>
                </c:pt>
                <c:pt idx="38">
                  <c:v>0.588903041995755</c:v>
                </c:pt>
                <c:pt idx="39">
                  <c:v>0.551535782446303</c:v>
                </c:pt>
                <c:pt idx="40">
                  <c:v>0.548363618010848</c:v>
                </c:pt>
                <c:pt idx="41">
                  <c:v>0.545482594627937</c:v>
                </c:pt>
                <c:pt idx="42">
                  <c:v>0.542867240896198</c:v>
                </c:pt>
                <c:pt idx="43">
                  <c:v>0.540493849463485</c:v>
                </c:pt>
                <c:pt idx="44">
                  <c:v>0.538340345866144</c:v>
                </c:pt>
                <c:pt idx="45">
                  <c:v>0.536386225514056</c:v>
                </c:pt>
                <c:pt idx="46">
                  <c:v>0.534612499191014</c:v>
                </c:pt>
                <c:pt idx="47">
                  <c:v>0.533001634527803</c:v>
                </c:pt>
                <c:pt idx="48">
                  <c:v>0.531537491415161</c:v>
                </c:pt>
                <c:pt idx="49">
                  <c:v>0.53020525222238</c:v>
                </c:pt>
                <c:pt idx="50">
                  <c:v>0.528991348436418</c:v>
                </c:pt>
                <c:pt idx="51">
                  <c:v>0.527883385381815</c:v>
                </c:pt>
                <c:pt idx="52">
                  <c:v>0.526870066490416</c:v>
                </c:pt>
                <c:pt idx="53">
                  <c:v>0.525941118332313</c:v>
                </c:pt>
                <c:pt idx="54">
                  <c:v>0.52508721736155</c:v>
                </c:pt>
                <c:pt idx="55">
                  <c:v>0.524299919097121</c:v>
                </c:pt>
                <c:pt idx="56">
                  <c:v>0.523571590259836</c:v>
                </c:pt>
                <c:pt idx="57">
                  <c:v>0.522895344219246</c:v>
                </c:pt>
                <c:pt idx="58">
                  <c:v>0.522264979969586</c:v>
                </c:pt>
                <c:pt idx="59">
                  <c:v>0.521674924745843</c:v>
                </c:pt>
                <c:pt idx="60">
                  <c:v>0.52112018030668</c:v>
                </c:pt>
                <c:pt idx="61">
                  <c:v>0.520596272846165</c:v>
                </c:pt>
                <c:pt idx="62">
                  <c:v>0.520099206447704</c:v>
                </c:pt>
                <c:pt idx="63">
                  <c:v>0.51962541995826</c:v>
                </c:pt>
                <c:pt idx="64">
                  <c:v>0.519171747136176</c:v>
                </c:pt>
                <c:pt idx="65">
                  <c:v>0.518735379909731</c:v>
                </c:pt>
                <c:pt idx="66">
                  <c:v>0.518313834573932</c:v>
                </c:pt>
                <c:pt idx="67">
                  <c:v>0.5179049207487</c:v>
                </c:pt>
                <c:pt idx="68">
                  <c:v>0.51750671292113</c:v>
                </c:pt>
                <c:pt idx="69">
                  <c:v>0.517117524397117</c:v>
                </c:pt>
                <c:pt idx="70">
                  <c:v>0.516735883492349</c:v>
                </c:pt>
                <c:pt idx="71">
                  <c:v>0.516360511799024</c:v>
                </c:pt>
                <c:pt idx="72">
                  <c:v>0.515990304371997</c:v>
                </c:pt>
                <c:pt idx="73">
                  <c:v>0.51562431168616</c:v>
                </c:pt>
                <c:pt idx="74">
                  <c:v>0.515261723225245</c:v>
                </c:pt>
                <c:pt idx="75">
                  <c:v>0.51490185257085</c:v>
                </c:pt>
                <c:pt idx="76">
                  <c:v>0.514544123868964</c:v>
                </c:pt>
                <c:pt idx="77">
                  <c:v>0.514188059559693</c:v>
                </c:pt>
                <c:pt idx="78">
                  <c:v>0.51383326926391</c:v>
                </c:pt>
                <c:pt idx="79">
                  <c:v>0.51347943972839</c:v>
                </c:pt>
                <c:pt idx="80">
                  <c:v>0.513126325738344</c:v>
                </c:pt>
                <c:pt idx="81">
                  <c:v>0.512773741913278</c:v>
                </c:pt>
                <c:pt idx="82">
                  <c:v>0.512421555308707</c:v>
                </c:pt>
                <c:pt idx="83">
                  <c:v>0.512069678752404</c:v>
                </c:pt>
                <c:pt idx="84">
                  <c:v>0.511718064849654</c:v>
                </c:pt>
                <c:pt idx="85">
                  <c:v>0.511366700597344</c:v>
                </c:pt>
                <c:pt idx="86">
                  <c:v>0.511015602551723</c:v>
                </c:pt>
                <c:pt idx="87">
                  <c:v>0.510664812499249</c:v>
                </c:pt>
                <c:pt idx="88">
                  <c:v>0.510314393584271</c:v>
                </c:pt>
                <c:pt idx="89">
                  <c:v>0.509964426851185</c:v>
                </c:pt>
                <c:pt idx="90">
                  <c:v>0.509615008162376</c:v>
                </c:pt>
                <c:pt idx="91">
                  <c:v>0.509266245456588</c:v>
                </c:pt>
                <c:pt idx="92">
                  <c:v>0.508918256315446</c:v>
                </c:pt>
                <c:pt idx="93">
                  <c:v>0.508571165808699</c:v>
                </c:pt>
                <c:pt idx="94">
                  <c:v>0.508225104591315</c:v>
                </c:pt>
                <c:pt idx="95">
                  <c:v>0.507880207227974</c:v>
                </c:pt>
                <c:pt idx="96">
                  <c:v>0.507536610722674</c:v>
                </c:pt>
                <c:pt idx="97">
                  <c:v>0.507194453233149</c:v>
                </c:pt>
                <c:pt idx="98">
                  <c:v>0.506853872951665</c:v>
                </c:pt>
                <c:pt idx="99">
                  <c:v>0.506515007135379</c:v>
                </c:pt>
                <c:pt idx="100">
                  <c:v>0.506177991271041</c:v>
                </c:pt>
                <c:pt idx="101">
                  <c:v>0.505842958360149</c:v>
                </c:pt>
                <c:pt idx="102">
                  <c:v>0.505510038312007</c:v>
                </c:pt>
                <c:pt idx="103">
                  <c:v>0.505179357433261</c:v>
                </c:pt>
                <c:pt idx="104">
                  <c:v>0.504851038003559</c:v>
                </c:pt>
                <c:pt idx="105">
                  <c:v>0.504525197927974</c:v>
                </c:pt>
                <c:pt idx="106">
                  <c:v>0.504201950457696</c:v>
                </c:pt>
                <c:pt idx="107">
                  <c:v>0.503881403971297</c:v>
                </c:pt>
                <c:pt idx="108">
                  <c:v>0.503563661809643</c:v>
                </c:pt>
                <c:pt idx="109">
                  <c:v>0.503248822158162</c:v>
                </c:pt>
                <c:pt idx="110">
                  <c:v>0.502936977970808</c:v>
                </c:pt>
                <c:pt idx="111">
                  <c:v>0.502628216930609</c:v>
                </c:pt>
                <c:pt idx="112">
                  <c:v>0.502322621442193</c:v>
                </c:pt>
                <c:pt idx="113">
                  <c:v>0.502020268652158</c:v>
                </c:pt>
                <c:pt idx="114">
                  <c:v>0.501721230493535</c:v>
                </c:pt>
                <c:pt idx="115">
                  <c:v>0.501425573751022</c:v>
                </c:pt>
                <c:pt idx="116">
                  <c:v>0.50113336014397</c:v>
                </c:pt>
                <c:pt idx="117">
                  <c:v>0.500844646424434</c:v>
                </c:pt>
                <c:pt idx="118">
                  <c:v>0.500559484487889</c:v>
                </c:pt>
                <c:pt idx="119">
                  <c:v>0.500277921494455</c:v>
                </c:pt>
                <c:pt idx="120">
                  <c:v>0.499999999998712</c:v>
                </c:pt>
                <c:pt idx="121">
                  <c:v>0.499725758086416</c:v>
                </c:pt>
                <c:pt idx="122">
                  <c:v>0.499455229516582</c:v>
                </c:pt>
                <c:pt idx="123">
                  <c:v>0.499188443867614</c:v>
                </c:pt>
                <c:pt idx="124">
                  <c:v>0.498925426686274</c:v>
                </c:pt>
                <c:pt idx="125">
                  <c:v>0.498666199638473</c:v>
                </c:pt>
                <c:pt idx="126">
                  <c:v>0.498410780660946</c:v>
                </c:pt>
                <c:pt idx="127">
                  <c:v>0.498159184113014</c:v>
                </c:pt>
                <c:pt idx="128">
                  <c:v>0.49791142092775</c:v>
                </c:pt>
                <c:pt idx="129">
                  <c:v>0.497667498761916</c:v>
                </c:pt>
                <c:pt idx="130">
                  <c:v>0.497427422144176</c:v>
                </c:pt>
                <c:pt idx="131">
                  <c:v>0.497191192621117</c:v>
                </c:pt>
                <c:pt idx="132">
                  <c:v>0.496958808900712</c:v>
                </c:pt>
                <c:pt idx="133">
                  <c:v>0.496730266992892</c:v>
                </c:pt>
                <c:pt idx="134">
                  <c:v>0.496505560346976</c:v>
                </c:pt>
                <c:pt idx="135">
                  <c:v>0.496284679985722</c:v>
                </c:pt>
                <c:pt idx="136">
                  <c:v>0.496067614635839</c:v>
                </c:pt>
                <c:pt idx="137">
                  <c:v>0.495854350854812</c:v>
                </c:pt>
                <c:pt idx="138">
                  <c:v>0.495644873153941</c:v>
                </c:pt>
                <c:pt idx="139">
                  <c:v>0.495439164117513</c:v>
                </c:pt>
                <c:pt idx="140">
                  <c:v>0.495237204518063</c:v>
                </c:pt>
                <c:pt idx="141">
                  <c:v>0.495038973427701</c:v>
                </c:pt>
                <c:pt idx="142">
                  <c:v>0.494844448325486</c:v>
                </c:pt>
                <c:pt idx="143">
                  <c:v>0.494653605200881</c:v>
                </c:pt>
                <c:pt idx="144">
                  <c:v>0.494466418653289</c:v>
                </c:pt>
                <c:pt idx="145">
                  <c:v>0.494282861987743</c:v>
                </c:pt>
                <c:pt idx="146">
                  <c:v>0.494102907306763</c:v>
                </c:pt>
                <c:pt idx="147">
                  <c:v>0.493926525598482</c:v>
                </c:pt>
                <c:pt idx="148">
                  <c:v>0.493753686821081</c:v>
                </c:pt>
                <c:pt idx="149">
                  <c:v>0.493584359983621</c:v>
                </c:pt>
                <c:pt idx="150">
                  <c:v>0.493418513223353</c:v>
                </c:pt>
                <c:pt idx="151">
                  <c:v>0.493256113879598</c:v>
                </c:pt>
                <c:pt idx="152">
                  <c:v>0.493097128564274</c:v>
                </c:pt>
                <c:pt idx="153">
                  <c:v>0.49294152322918</c:v>
                </c:pt>
                <c:pt idx="154">
                  <c:v>0.492789263230114</c:v>
                </c:pt>
                <c:pt idx="155">
                  <c:v>0.492640313387941</c:v>
                </c:pt>
                <c:pt idx="156">
                  <c:v>0.492494638046692</c:v>
                </c:pt>
                <c:pt idx="157">
                  <c:v>0.492352201128801</c:v>
                </c:pt>
                <c:pt idx="158">
                  <c:v>0.492212966187573</c:v>
                </c:pt>
                <c:pt idx="159">
                  <c:v>0.492076896456988</c:v>
                </c:pt>
                <c:pt idx="160">
                  <c:v>0.491943954898918</c:v>
                </c:pt>
                <c:pt idx="161">
                  <c:v>0.491814104247881</c:v>
                </c:pt>
                <c:pt idx="162">
                  <c:v>0.491687307053397</c:v>
                </c:pt>
                <c:pt idx="163">
                  <c:v>0.491563525720057</c:v>
                </c:pt>
                <c:pt idx="164">
                  <c:v>0.491442722545387</c:v>
                </c:pt>
                <c:pt idx="165">
                  <c:v>0.491324859755596</c:v>
                </c:pt>
                <c:pt idx="166">
                  <c:v>0.491209899539298</c:v>
                </c:pt>
                <c:pt idx="167">
                  <c:v>0.491097804079283</c:v>
                </c:pt>
                <c:pt idx="168">
                  <c:v>0.490988535582435</c:v>
                </c:pt>
                <c:pt idx="169">
                  <c:v>0.490882056307855</c:v>
                </c:pt>
                <c:pt idx="170">
                  <c:v>0.490778328593286</c:v>
                </c:pt>
                <c:pt idx="171">
                  <c:v>0.490677314879903</c:v>
                </c:pt>
                <c:pt idx="172">
                  <c:v>0.490578977735544</c:v>
                </c:pt>
                <c:pt idx="173">
                  <c:v>0.490483279876455</c:v>
                </c:pt>
                <c:pt idx="174">
                  <c:v>0.490390184187607</c:v>
                </c:pt>
                <c:pt idx="175">
                  <c:v>0.490299653741668</c:v>
                </c:pt>
                <c:pt idx="176">
                  <c:v>0.490211651816671</c:v>
                </c:pt>
                <c:pt idx="177">
                  <c:v>0.490126141912461</c:v>
                </c:pt>
                <c:pt idx="178">
                  <c:v>0.490043087765957</c:v>
                </c:pt>
                <c:pt idx="179">
                  <c:v>0.489962453365311</c:v>
                </c:pt>
                <c:pt idx="180">
                  <c:v>0.489884202962994</c:v>
                </c:pt>
                <c:pt idx="181">
                  <c:v>0.489808301087878</c:v>
                </c:pt>
                <c:pt idx="182">
                  <c:v>0.489734712556351</c:v>
                </c:pt>
                <c:pt idx="183">
                  <c:v>0.489663402482531</c:v>
                </c:pt>
                <c:pt idx="184">
                  <c:v>0.489594336287603</c:v>
                </c:pt>
                <c:pt idx="185">
                  <c:v>0.48952747970834</c:v>
                </c:pt>
                <c:pt idx="186">
                  <c:v>0.489462798804847</c:v>
                </c:pt>
                <c:pt idx="187">
                  <c:v>0.489400259967557</c:v>
                </c:pt>
                <c:pt idx="188">
                  <c:v>0.489339829923541</c:v>
                </c:pt>
                <c:pt idx="189">
                  <c:v>0.489281475742143</c:v>
                </c:pt>
                <c:pt idx="190">
                  <c:v>0.489225164839996</c:v>
                </c:pt>
                <c:pt idx="191">
                  <c:v>0.489170864985441</c:v>
                </c:pt>
                <c:pt idx="192">
                  <c:v>0.48911854430239</c:v>
                </c:pt>
                <c:pt idx="193">
                  <c:v>0.489068171273651</c:v>
                </c:pt>
                <c:pt idx="194">
                  <c:v>0.489019714743767</c:v>
                </c:pt>
                <c:pt idx="195">
                  <c:v>0.488973143921372</c:v>
                </c:pt>
                <c:pt idx="196">
                  <c:v>0.488928428381108</c:v>
                </c:pt>
                <c:pt idx="197">
                  <c:v>0.488885538065123</c:v>
                </c:pt>
                <c:pt idx="198">
                  <c:v>0.488844443284174</c:v>
                </c:pt>
                <c:pt idx="199">
                  <c:v>0.488805114718362</c:v>
                </c:pt>
                <c:pt idx="200">
                  <c:v>0.488767523417519</c:v>
                </c:pt>
                <c:pt idx="201">
                  <c:v>0.488731640801264</c:v>
                </c:pt>
                <c:pt idx="202">
                  <c:v>0.488697438658757</c:v>
                </c:pt>
                <c:pt idx="203">
                  <c:v>0.488664889148162</c:v>
                </c:pt>
                <c:pt idx="204">
                  <c:v>0.48863396479585</c:v>
                </c:pt>
                <c:pt idx="205">
                  <c:v>0.488604638495336</c:v>
                </c:pt>
                <c:pt idx="206">
                  <c:v>0.488576883505993</c:v>
                </c:pt>
                <c:pt idx="207">
                  <c:v>0.488550673451544</c:v>
                </c:pt>
                <c:pt idx="208">
                  <c:v>0.488525982318345</c:v>
                </c:pt>
                <c:pt idx="209">
                  <c:v>0.488502784453486</c:v>
                </c:pt>
                <c:pt idx="210">
                  <c:v>0.488481054562711</c:v>
                </c:pt>
                <c:pt idx="211">
                  <c:v>0.488460767708174</c:v>
                </c:pt>
                <c:pt idx="212">
                  <c:v>0.488441899306043</c:v>
                </c:pt>
                <c:pt idx="213">
                  <c:v>0.48842442512397</c:v>
                </c:pt>
                <c:pt idx="214">
                  <c:v>0.488408321278426</c:v>
                </c:pt>
                <c:pt idx="215">
                  <c:v>0.488393564231918</c:v>
                </c:pt>
                <c:pt idx="216">
                  <c:v>0.4883801307901</c:v>
                </c:pt>
                <c:pt idx="217">
                  <c:v>0.488367998098784</c:v>
                </c:pt>
                <c:pt idx="218">
                  <c:v>0.488357143640857</c:v>
                </c:pt>
                <c:pt idx="219">
                  <c:v>0.488347545233121</c:v>
                </c:pt>
                <c:pt idx="220">
                  <c:v>0.488339181023054</c:v>
                </c:pt>
                <c:pt idx="221">
                  <c:v>0.488332029485506</c:v>
                </c:pt>
                <c:pt idx="222">
                  <c:v>0.488326069419335</c:v>
                </c:pt>
                <c:pt idx="223">
                  <c:v>0.488321279943988</c:v>
                </c:pt>
                <c:pt idx="224">
                  <c:v>0.48831764049604</c:v>
                </c:pt>
                <c:pt idx="225">
                  <c:v>0.488315130825682</c:v>
                </c:pt>
                <c:pt idx="226">
                  <c:v>0.488313730993186</c:v>
                </c:pt>
                <c:pt idx="227">
                  <c:v>0.488313421365329</c:v>
                </c:pt>
                <c:pt idx="228">
                  <c:v>0.488314182611795</c:v>
                </c:pt>
                <c:pt idx="229">
                  <c:v>0.48831599570156</c:v>
                </c:pt>
                <c:pt idx="230">
                  <c:v>0.488318841899258</c:v>
                </c:pt>
                <c:pt idx="231">
                  <c:v>0.488322702761528</c:v>
                </c:pt>
                <c:pt idx="232">
                  <c:v>0.488327560133366</c:v>
                </c:pt>
                <c:pt idx="233">
                  <c:v>0.488333396144463</c:v>
                </c:pt>
                <c:pt idx="234">
                  <c:v>0.488340193205541</c:v>
                </c:pt>
                <c:pt idx="235">
                  <c:v>0.488347934004695</c:v>
                </c:pt>
                <c:pt idx="236">
                  <c:v>0.48835660150374</c:v>
                </c:pt>
                <c:pt idx="237">
                  <c:v>0.48836617893456</c:v>
                </c:pt>
                <c:pt idx="238">
                  <c:v>0.488376649795476</c:v>
                </c:pt>
                <c:pt idx="239">
                  <c:v>0.488387997847616</c:v>
                </c:pt>
                <c:pt idx="240">
                  <c:v>0.488400207111309</c:v>
                </c:pt>
                <c:pt idx="241">
                  <c:v>0.48841326186249</c:v>
                </c:pt>
                <c:pt idx="242">
                  <c:v>0.488427146629129</c:v>
                </c:pt>
                <c:pt idx="243">
                  <c:v>0.488441846187673</c:v>
                </c:pt>
                <c:pt idx="244">
                  <c:v>0.488457345559521</c:v>
                </c:pt>
                <c:pt idx="245">
                  <c:v>0.488473630007514</c:v>
                </c:pt>
                <c:pt idx="246">
                  <c:v>0.488490685032453</c:v>
                </c:pt>
                <c:pt idx="247">
                  <c:v>0.488508496369644</c:v>
                </c:pt>
                <c:pt idx="248">
                  <c:v>0.488527049985476</c:v>
                </c:pt>
                <c:pt idx="249">
                  <c:v>0.488546332074016</c:v>
                </c:pt>
                <c:pt idx="250">
                  <c:v>0.488566329053646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D82-4AED-9495-5896138AF254}"/>
            </c:ext>
          </c:extLst>
        </c:ser>
        <c:ser>
          <c:idx val="1"/>
          <c:order val="1"/>
          <c:tx>
            <c:v>sc_sb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Output_Proj!$S$2:$S$252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D82-4AED-9495-5896138AF254}"/>
            </c:ext>
          </c:extLst>
        </c:ser>
        <c:ser>
          <c:idx val="2"/>
          <c:order val="2"/>
          <c:tx>
            <c:v>sc_sw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Output_Proj!$AB$2:$AB$252</c:f>
              <c:numCache>
                <c:formatCode>General</c:formatCode>
                <c:ptCount val="251"/>
                <c:pt idx="39">
                  <c:v>0.0597632434036695</c:v>
                </c:pt>
                <c:pt idx="40">
                  <c:v>0.0620392080485246</c:v>
                </c:pt>
                <c:pt idx="41">
                  <c:v>0.0643534617572938</c:v>
                </c:pt>
                <c:pt idx="42">
                  <c:v>0.0667057250247116</c:v>
                </c:pt>
                <c:pt idx="43">
                  <c:v>0.0690950983511746</c:v>
                </c:pt>
                <c:pt idx="44">
                  <c:v>0.0715203385494839</c:v>
                </c:pt>
                <c:pt idx="45">
                  <c:v>0.0739799730052889</c:v>
                </c:pt>
                <c:pt idx="46">
                  <c:v>0.0764723624475088</c:v>
                </c:pt>
                <c:pt idx="47">
                  <c:v>0.0789957420287071</c:v>
                </c:pt>
                <c:pt idx="48">
                  <c:v>0.0815482514491063</c:v>
                </c:pt>
                <c:pt idx="49">
                  <c:v>0.0841279587228864</c:v>
                </c:pt>
                <c:pt idx="50">
                  <c:v>0.0867328798120429</c:v>
                </c:pt>
                <c:pt idx="51">
                  <c:v>0.0893609953125503</c:v>
                </c:pt>
                <c:pt idx="52">
                  <c:v>0.0920102648776397</c:v>
                </c:pt>
                <c:pt idx="53">
                  <c:v>0.094678639805114</c:v>
                </c:pt>
                <c:pt idx="54">
                  <c:v>0.0973640740746207</c:v>
                </c:pt>
                <c:pt idx="55">
                  <c:v>0.100064534039669</c:v>
                </c:pt>
                <c:pt idx="56">
                  <c:v>0.102778006930219</c:v>
                </c:pt>
                <c:pt idx="57">
                  <c:v>0.105502508290692</c:v>
                </c:pt>
                <c:pt idx="58">
                  <c:v>0.108236088457679</c:v>
                </c:pt>
                <c:pt idx="59">
                  <c:v>0.11097683816724</c:v>
                </c:pt>
                <c:pt idx="60">
                  <c:v>0.113722893371142</c:v>
                </c:pt>
                <c:pt idx="61">
                  <c:v>0.116472439333219</c:v>
                </c:pt>
                <c:pt idx="62">
                  <c:v>0.119223714070467</c:v>
                </c:pt>
                <c:pt idx="63">
                  <c:v>0.121975011197984</c:v>
                </c:pt>
                <c:pt idx="64">
                  <c:v>0.124724682232123</c:v>
                </c:pt>
                <c:pt idx="65">
                  <c:v>0.127471138401984</c:v>
                </c:pt>
                <c:pt idx="66">
                  <c:v>0.130212852015646</c:v>
                </c:pt>
                <c:pt idx="67">
                  <c:v>0.132948357424038</c:v>
                </c:pt>
                <c:pt idx="68">
                  <c:v>0.135676251622223</c:v>
                </c:pt>
                <c:pt idx="69">
                  <c:v>0.138395194524899</c:v>
                </c:pt>
                <c:pt idx="70">
                  <c:v>0.14110390895022</c:v>
                </c:pt>
                <c:pt idx="71">
                  <c:v>0.143801180343478</c:v>
                </c:pt>
                <c:pt idx="72">
                  <c:v>0.146485856269812</c:v>
                </c:pt>
                <c:pt idx="73">
                  <c:v>0.149156845702879</c:v>
                </c:pt>
                <c:pt idx="74">
                  <c:v>0.151813118134353</c:v>
                </c:pt>
                <c:pt idx="75">
                  <c:v>0.154453702527125</c:v>
                </c:pt>
                <c:pt idx="76">
                  <c:v>0.157077686133282</c:v>
                </c:pt>
                <c:pt idx="77">
                  <c:v>0.159684213196192</c:v>
                </c:pt>
                <c:pt idx="78">
                  <c:v>0.162272483554434</c:v>
                </c:pt>
                <c:pt idx="79">
                  <c:v>0.164841751163778</c:v>
                </c:pt>
                <c:pt idx="80">
                  <c:v>0.167391322552035</c:v>
                </c:pt>
                <c:pt idx="81">
                  <c:v>0.169920555220236</c:v>
                </c:pt>
                <c:pt idx="82">
                  <c:v>0.172428856002409</c:v>
                </c:pt>
                <c:pt idx="83">
                  <c:v>0.174915679395038</c:v>
                </c:pt>
                <c:pt idx="84">
                  <c:v>0.177380525866204</c:v>
                </c:pt>
                <c:pt idx="85">
                  <c:v>0.179822940153458</c:v>
                </c:pt>
                <c:pt idx="86">
                  <c:v>0.182242509558473</c:v>
                </c:pt>
                <c:pt idx="87">
                  <c:v>0.184638862245724</c:v>
                </c:pt>
                <c:pt idx="88">
                  <c:v>0.187011665551589</c:v>
                </c:pt>
                <c:pt idx="89">
                  <c:v>0.189360624309567</c:v>
                </c:pt>
                <c:pt idx="90">
                  <c:v>0.19168547919659</c:v>
                </c:pt>
                <c:pt idx="91">
                  <c:v>0.193986005104788</c:v>
                </c:pt>
                <c:pt idx="92">
                  <c:v>0.196262009542496</c:v>
                </c:pt>
                <c:pt idx="93">
                  <c:v>0.198513331067726</c:v>
                </c:pt>
                <c:pt idx="94">
                  <c:v>0.200739837756874</c:v>
                </c:pt>
                <c:pt idx="95">
                  <c:v>0.202941425710961</c:v>
                </c:pt>
                <c:pt idx="96">
                  <c:v>0.205118017601307</c:v>
                </c:pt>
                <c:pt idx="97">
                  <c:v>0.207269561256165</c:v>
                </c:pt>
                <c:pt idx="98">
                  <c:v>0.209396028289507</c:v>
                </c:pt>
                <c:pt idx="99">
                  <c:v>0.211497412772847</c:v>
                </c:pt>
                <c:pt idx="100">
                  <c:v>0.213573729950721</c:v>
                </c:pt>
                <c:pt idx="101">
                  <c:v>0.21562501500018</c:v>
                </c:pt>
                <c:pt idx="102">
                  <c:v>0.217651321834451</c:v>
                </c:pt>
                <c:pt idx="103">
                  <c:v>0.219652721950714</c:v>
                </c:pt>
                <c:pt idx="104">
                  <c:v>0.221629303321769</c:v>
                </c:pt>
                <c:pt idx="105">
                  <c:v>0.223581169331225</c:v>
                </c:pt>
                <c:pt idx="106">
                  <c:v>0.225508437751687</c:v>
                </c:pt>
                <c:pt idx="107">
                  <c:v>0.227411239765325</c:v>
                </c:pt>
                <c:pt idx="108">
                  <c:v>0.229289719026091</c:v>
                </c:pt>
                <c:pt idx="109">
                  <c:v>0.231144030762761</c:v>
                </c:pt>
                <c:pt idx="110">
                  <c:v>0.232974340921929</c:v>
                </c:pt>
                <c:pt idx="111">
                  <c:v>0.234780825349986</c:v>
                </c:pt>
                <c:pt idx="112">
                  <c:v>0.236563669013092</c:v>
                </c:pt>
                <c:pt idx="113">
                  <c:v>0.238323065254098</c:v>
                </c:pt>
                <c:pt idx="114">
                  <c:v>0.240059215085346</c:v>
                </c:pt>
                <c:pt idx="115">
                  <c:v>0.241772326516252</c:v>
                </c:pt>
                <c:pt idx="116">
                  <c:v>0.243462613914556</c:v>
                </c:pt>
                <c:pt idx="117">
                  <c:v>0.245130297400126</c:v>
                </c:pt>
                <c:pt idx="118">
                  <c:v>0.246775602270182</c:v>
                </c:pt>
                <c:pt idx="119">
                  <c:v>0.248398758454823</c:v>
                </c:pt>
                <c:pt idx="120">
                  <c:v>0.250000000001739</c:v>
                </c:pt>
                <c:pt idx="121">
                  <c:v>0.251579564588997</c:v>
                </c:pt>
                <c:pt idx="122">
                  <c:v>0.253137693064805</c:v>
                </c:pt>
                <c:pt idx="123">
                  <c:v>0.254674629013187</c:v>
                </c:pt>
                <c:pt idx="124">
                  <c:v>0.256190618344495</c:v>
                </c:pt>
                <c:pt idx="125">
                  <c:v>0.257685908909728</c:v>
                </c:pt>
                <c:pt idx="126">
                  <c:v>0.259160750137646</c:v>
                </c:pt>
                <c:pt idx="127">
                  <c:v>0.260615392693673</c:v>
                </c:pt>
                <c:pt idx="128">
                  <c:v>0.262050088159649</c:v>
                </c:pt>
                <c:pt idx="129">
                  <c:v>0.263465088733462</c:v>
                </c:pt>
                <c:pt idx="130">
                  <c:v>0.264860646947672</c:v>
                </c:pt>
                <c:pt idx="131">
                  <c:v>0.266237015406234</c:v>
                </c:pt>
                <c:pt idx="132">
                  <c:v>0.26759444653847</c:v>
                </c:pt>
                <c:pt idx="133">
                  <c:v>0.268933192369447</c:v>
                </c:pt>
                <c:pt idx="134">
                  <c:v>0.270253504305989</c:v>
                </c:pt>
                <c:pt idx="135">
                  <c:v>0.271555632937532</c:v>
                </c:pt>
                <c:pt idx="136">
                  <c:v>0.272839827851086</c:v>
                </c:pt>
                <c:pt idx="137">
                  <c:v>0.274106337459599</c:v>
                </c:pt>
                <c:pt idx="138">
                  <c:v>0.275355408843017</c:v>
                </c:pt>
                <c:pt idx="139">
                  <c:v>0.276587287601408</c:v>
                </c:pt>
                <c:pt idx="140">
                  <c:v>0.277802217719489</c:v>
                </c:pt>
                <c:pt idx="141">
                  <c:v>0.279000441441977</c:v>
                </c:pt>
                <c:pt idx="142">
                  <c:v>0.280182199159157</c:v>
                </c:pt>
                <c:pt idx="143">
                  <c:v>0.28134772930213</c:v>
                </c:pt>
                <c:pt idx="144">
                  <c:v>0.282497268247204</c:v>
                </c:pt>
                <c:pt idx="145">
                  <c:v>0.283631050228914</c:v>
                </c:pt>
                <c:pt idx="146">
                  <c:v>0.284749307261193</c:v>
                </c:pt>
                <c:pt idx="147">
                  <c:v>0.28585226906622</c:v>
                </c:pt>
                <c:pt idx="148">
                  <c:v>0.286940163010521</c:v>
                </c:pt>
                <c:pt idx="149">
                  <c:v>0.288013214047878</c:v>
                </c:pt>
                <c:pt idx="150">
                  <c:v>0.289071644668663</c:v>
                </c:pt>
                <c:pt idx="151">
                  <c:v>0.290115674855205</c:v>
                </c:pt>
                <c:pt idx="152">
                  <c:v>0.291145522042832</c:v>
                </c:pt>
                <c:pt idx="153">
                  <c:v>0.292161401086232</c:v>
                </c:pt>
                <c:pt idx="154">
                  <c:v>0.293163524230815</c:v>
                </c:pt>
                <c:pt idx="155">
                  <c:v>0.294152101088756</c:v>
                </c:pt>
                <c:pt idx="156">
                  <c:v>0.295127338619424</c:v>
                </c:pt>
                <c:pt idx="157">
                  <c:v>0.296089441113918</c:v>
                </c:pt>
                <c:pt idx="158">
                  <c:v>0.297038610183434</c:v>
                </c:pt>
                <c:pt idx="159">
                  <c:v>0.29797504475122</c:v>
                </c:pt>
                <c:pt idx="160">
                  <c:v>0.298898941047873</c:v>
                </c:pt>
                <c:pt idx="161">
                  <c:v>0.299810492609747</c:v>
                </c:pt>
                <c:pt idx="162">
                  <c:v>0.300709890280264</c:v>
                </c:pt>
                <c:pt idx="163">
                  <c:v>0.301597322213922</c:v>
                </c:pt>
                <c:pt idx="164">
                  <c:v>0.302472973882796</c:v>
                </c:pt>
                <c:pt idx="165">
                  <c:v>0.303337028085371</c:v>
                </c:pt>
                <c:pt idx="166">
                  <c:v>0.304189664957512</c:v>
                </c:pt>
                <c:pt idx="167">
                  <c:v>0.305031061985424</c:v>
                </c:pt>
                <c:pt idx="168">
                  <c:v>0.305861394020437</c:v>
                </c:pt>
                <c:pt idx="169">
                  <c:v>0.306680833295486</c:v>
                </c:pt>
                <c:pt idx="170">
                  <c:v>0.307489549443126</c:v>
                </c:pt>
                <c:pt idx="171">
                  <c:v>0.308287709514977</c:v>
                </c:pt>
                <c:pt idx="172">
                  <c:v>0.309075478002462</c:v>
                </c:pt>
                <c:pt idx="173">
                  <c:v>0.309853016858726</c:v>
                </c:pt>
                <c:pt idx="174">
                  <c:v>0.310620485521638</c:v>
                </c:pt>
                <c:pt idx="175">
                  <c:v>0.311378040937758</c:v>
                </c:pt>
                <c:pt idx="176">
                  <c:v>0.312125837587186</c:v>
                </c:pt>
                <c:pt idx="177">
                  <c:v>0.312864027509204</c:v>
                </c:pt>
                <c:pt idx="178">
                  <c:v>0.313592760328614</c:v>
                </c:pt>
                <c:pt idx="179">
                  <c:v>0.314312183282711</c:v>
                </c:pt>
                <c:pt idx="180">
                  <c:v>0.315022441248804</c:v>
                </c:pt>
                <c:pt idx="181">
                  <c:v>0.315723676772215</c:v>
                </c:pt>
                <c:pt idx="182">
                  <c:v>0.316416030094704</c:v>
                </c:pt>
                <c:pt idx="183">
                  <c:v>0.317099639183245</c:v>
                </c:pt>
                <c:pt idx="184">
                  <c:v>0.317774639759102</c:v>
                </c:pt>
                <c:pt idx="185">
                  <c:v>0.318441165327152</c:v>
                </c:pt>
                <c:pt idx="186">
                  <c:v>0.31909934720541</c:v>
                </c:pt>
                <c:pt idx="187">
                  <c:v>0.319749314554693</c:v>
                </c:pt>
                <c:pt idx="188">
                  <c:v>0.320391194408405</c:v>
                </c:pt>
                <c:pt idx="189">
                  <c:v>0.321025111702379</c:v>
                </c:pt>
                <c:pt idx="190">
                  <c:v>0.321651189304755</c:v>
                </c:pt>
                <c:pt idx="191">
                  <c:v>0.322269548045849</c:v>
                </c:pt>
                <c:pt idx="192">
                  <c:v>0.322880306747989</c:v>
                </c:pt>
                <c:pt idx="193">
                  <c:v>0.32348358225528</c:v>
                </c:pt>
                <c:pt idx="194">
                  <c:v>0.32407948946328</c:v>
                </c:pt>
                <c:pt idx="195">
                  <c:v>0.324668141348551</c:v>
                </c:pt>
                <c:pt idx="196">
                  <c:v>0.325249648998067</c:v>
                </c:pt>
                <c:pt idx="197">
                  <c:v>0.325824121638464</c:v>
                </c:pt>
                <c:pt idx="198">
                  <c:v>0.326391666665092</c:v>
                </c:pt>
                <c:pt idx="199">
                  <c:v>0.326952389670874</c:v>
                </c:pt>
                <c:pt idx="200">
                  <c:v>0.327506394474945</c:v>
                </c:pt>
                <c:pt idx="201">
                  <c:v>0.328053783151049</c:v>
                </c:pt>
                <c:pt idx="202">
                  <c:v>0.328594656055691</c:v>
                </c:pt>
                <c:pt idx="203">
                  <c:v>0.329129111856027</c:v>
                </c:pt>
                <c:pt idx="204">
                  <c:v>0.329657247557481</c:v>
                </c:pt>
                <c:pt idx="205">
                  <c:v>0.330179158531081</c:v>
                </c:pt>
                <c:pt idx="206">
                  <c:v>0.330694938540491</c:v>
                </c:pt>
                <c:pt idx="207">
                  <c:v>0.331204679768762</c:v>
                </c:pt>
                <c:pt idx="208">
                  <c:v>0.331708472844756</c:v>
                </c:pt>
                <c:pt idx="209">
                  <c:v>0.332206406869265</c:v>
                </c:pt>
                <c:pt idx="210">
                  <c:v>0.332698569440812</c:v>
                </c:pt>
                <c:pt idx="211">
                  <c:v>0.33318504668112</c:v>
                </c:pt>
                <c:pt idx="212">
                  <c:v>0.333665923260258</c:v>
                </c:pt>
                <c:pt idx="213">
                  <c:v>0.33414128242145</c:v>
                </c:pt>
                <c:pt idx="214">
                  <c:v>0.334611206005558</c:v>
                </c:pt>
                <c:pt idx="215">
                  <c:v>0.335075774475216</c:v>
                </c:pt>
                <c:pt idx="216">
                  <c:v>0.335535066938632</c:v>
                </c:pt>
                <c:pt idx="217">
                  <c:v>0.335989161173051</c:v>
                </c:pt>
                <c:pt idx="218">
                  <c:v>0.336438133647874</c:v>
                </c:pt>
                <c:pt idx="219">
                  <c:v>0.336882059547435</c:v>
                </c:pt>
                <c:pt idx="220">
                  <c:v>0.337321012793446</c:v>
                </c:pt>
                <c:pt idx="221">
                  <c:v>0.337755066067087</c:v>
                </c:pt>
                <c:pt idx="222">
                  <c:v>0.338184290830772</c:v>
                </c:pt>
                <c:pt idx="223">
                  <c:v>0.338608757349566</c:v>
                </c:pt>
                <c:pt idx="224">
                  <c:v>0.339028534712269</c:v>
                </c:pt>
                <c:pt idx="225">
                  <c:v>0.339443690852167</c:v>
                </c:pt>
                <c:pt idx="226">
                  <c:v>0.339854292567449</c:v>
                </c:pt>
                <c:pt idx="227">
                  <c:v>0.340260405541287</c:v>
                </c:pt>
                <c:pt idx="228">
                  <c:v>0.340662094361601</c:v>
                </c:pt>
                <c:pt idx="229">
                  <c:v>0.341059422540486</c:v>
                </c:pt>
                <c:pt idx="230">
                  <c:v>0.34145245253332</c:v>
                </c:pt>
                <c:pt idx="231">
                  <c:v>0.341841245757557</c:v>
                </c:pt>
                <c:pt idx="232">
                  <c:v>0.342225862611196</c:v>
                </c:pt>
                <c:pt idx="233">
                  <c:v>0.342606362490943</c:v>
                </c:pt>
                <c:pt idx="234">
                  <c:v>0.342982803810054</c:v>
                </c:pt>
                <c:pt idx="235">
                  <c:v>0.343355244015885</c:v>
                </c:pt>
                <c:pt idx="236">
                  <c:v>0.343723739607124</c:v>
                </c:pt>
                <c:pt idx="237">
                  <c:v>0.344088346150733</c:v>
                </c:pt>
                <c:pt idx="238">
                  <c:v>0.344449118298593</c:v>
                </c:pt>
                <c:pt idx="239">
                  <c:v>0.344806109803855</c:v>
                </c:pt>
                <c:pt idx="240">
                  <c:v>0.345159373536999</c:v>
                </c:pt>
                <c:pt idx="241">
                  <c:v>0.34550896150162</c:v>
                </c:pt>
                <c:pt idx="242">
                  <c:v>0.345854924849921</c:v>
                </c:pt>
                <c:pt idx="243">
                  <c:v>0.346197313897939</c:v>
                </c:pt>
                <c:pt idx="244">
                  <c:v>0.34653617814049</c:v>
                </c:pt>
                <c:pt idx="245">
                  <c:v>0.346871566265853</c:v>
                </c:pt>
                <c:pt idx="246">
                  <c:v>0.347203526170185</c:v>
                </c:pt>
                <c:pt idx="247">
                  <c:v>0.347532104971676</c:v>
                </c:pt>
                <c:pt idx="248">
                  <c:v>0.347857349024447</c:v>
                </c:pt>
                <c:pt idx="249">
                  <c:v>0.348179303932199</c:v>
                </c:pt>
                <c:pt idx="250">
                  <c:v>0.348498014561605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3D82-4AED-9495-5896138AF254}"/>
            </c:ext>
          </c:extLst>
        </c:ser>
        <c:ser>
          <c:idx val="3"/>
          <c:order val="3"/>
          <c:tx>
            <c:v>sc_pl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Output_Proj!$AK$2:$AK$252</c:f>
              <c:numCache>
                <c:formatCode>General</c:formatCode>
                <c:ptCount val="251"/>
                <c:pt idx="15">
                  <c:v>0.215490573438348</c:v>
                </c:pt>
                <c:pt idx="16">
                  <c:v>0.228752896225978</c:v>
                </c:pt>
                <c:pt idx="17">
                  <c:v>0.242037221169368</c:v>
                </c:pt>
                <c:pt idx="18">
                  <c:v>0.25521023971988</c:v>
                </c:pt>
                <c:pt idx="19">
                  <c:v>0.268154566183605</c:v>
                </c:pt>
                <c:pt idx="20">
                  <c:v>0.280768105417619</c:v>
                </c:pt>
                <c:pt idx="21">
                  <c:v>0.292964039662152</c:v>
                </c:pt>
                <c:pt idx="22">
                  <c:v>0.30467068846989</c:v>
                </c:pt>
                <c:pt idx="23">
                  <c:v>0.315831064813328</c:v>
                </c:pt>
                <c:pt idx="24">
                  <c:v>0.326402114353031</c:v>
                </c:pt>
                <c:pt idx="25">
                  <c:v>0.336353685877681</c:v>
                </c:pt>
                <c:pt idx="26">
                  <c:v>0.345667303709181</c:v>
                </c:pt>
                <c:pt idx="27">
                  <c:v>0.354334817468677</c:v>
                </c:pt>
                <c:pt idx="28">
                  <c:v>0.362356999497166</c:v>
                </c:pt>
                <c:pt idx="29">
                  <c:v>0.369742150016444</c:v>
                </c:pt>
                <c:pt idx="30">
                  <c:v>0.376504757696704</c:v>
                </c:pt>
                <c:pt idx="31">
                  <c:v>0.382664250569777</c:v>
                </c:pt>
                <c:pt idx="32">
                  <c:v>0.388243860402</c:v>
                </c:pt>
                <c:pt idx="33">
                  <c:v>0.393269613408654</c:v>
                </c:pt>
                <c:pt idx="34">
                  <c:v>0.397769451858643</c:v>
                </c:pt>
                <c:pt idx="35">
                  <c:v>0.401772484718813</c:v>
                </c:pt>
                <c:pt idx="36">
                  <c:v>0.405308360882648</c:v>
                </c:pt>
                <c:pt idx="37">
                  <c:v>0.408406755480965</c:v>
                </c:pt>
                <c:pt idx="38">
                  <c:v>0.411096958004245</c:v>
                </c:pt>
                <c:pt idx="39">
                  <c:v>0.388700974150028</c:v>
                </c:pt>
                <c:pt idx="40">
                  <c:v>0.389597173940627</c:v>
                </c:pt>
                <c:pt idx="41">
                  <c:v>0.390163943614769</c:v>
                </c:pt>
                <c:pt idx="42">
                  <c:v>0.390427034079091</c:v>
                </c:pt>
                <c:pt idx="43">
                  <c:v>0.39041105218534</c:v>
                </c:pt>
                <c:pt idx="44">
                  <c:v>0.390139315584372</c:v>
                </c:pt>
                <c:pt idx="45">
                  <c:v>0.389633801480655</c:v>
                </c:pt>
                <c:pt idx="46">
                  <c:v>0.388915138361477</c:v>
                </c:pt>
                <c:pt idx="47">
                  <c:v>0.38800262344349</c:v>
                </c:pt>
                <c:pt idx="48">
                  <c:v>0.386914257135733</c:v>
                </c:pt>
                <c:pt idx="49">
                  <c:v>0.385666789054734</c:v>
                </c:pt>
                <c:pt idx="50">
                  <c:v>0.384275771751539</c:v>
                </c:pt>
                <c:pt idx="51">
                  <c:v>0.382755619305634</c:v>
                </c:pt>
                <c:pt idx="52">
                  <c:v>0.381119668631945</c:v>
                </c:pt>
                <c:pt idx="53">
                  <c:v>0.379380241862573</c:v>
                </c:pt>
                <c:pt idx="54">
                  <c:v>0.377548708563829</c:v>
                </c:pt>
                <c:pt idx="55">
                  <c:v>0.37563554686321</c:v>
                </c:pt>
                <c:pt idx="56">
                  <c:v>0.373650402809945</c:v>
                </c:pt>
                <c:pt idx="57">
                  <c:v>0.371602147490061</c:v>
                </c:pt>
                <c:pt idx="58">
                  <c:v>0.369498931572735</c:v>
                </c:pt>
                <c:pt idx="59">
                  <c:v>0.367348237086917</c:v>
                </c:pt>
                <c:pt idx="60">
                  <c:v>0.365156926322177</c:v>
                </c:pt>
                <c:pt idx="61">
                  <c:v>0.362931287820616</c:v>
                </c:pt>
                <c:pt idx="62">
                  <c:v>0.360677079481829</c:v>
                </c:pt>
                <c:pt idx="63">
                  <c:v>0.358399568843756</c:v>
                </c:pt>
                <c:pt idx="64">
                  <c:v>0.356103570631701</c:v>
                </c:pt>
                <c:pt idx="65">
                  <c:v>0.353793481688285</c:v>
                </c:pt>
                <c:pt idx="66">
                  <c:v>0.351473313410422</c:v>
                </c:pt>
                <c:pt idx="67">
                  <c:v>0.349146721827262</c:v>
                </c:pt>
                <c:pt idx="68">
                  <c:v>0.346817035456647</c:v>
                </c:pt>
                <c:pt idx="69">
                  <c:v>0.344487281077984</c:v>
                </c:pt>
                <c:pt idx="70">
                  <c:v>0.342160207557431</c:v>
                </c:pt>
                <c:pt idx="71">
                  <c:v>0.339838307857498</c:v>
                </c:pt>
                <c:pt idx="72">
                  <c:v>0.337523839358191</c:v>
                </c:pt>
                <c:pt idx="73">
                  <c:v>0.335218842610961</c:v>
                </c:pt>
                <c:pt idx="74">
                  <c:v>0.332925158640402</c:v>
                </c:pt>
                <c:pt idx="75">
                  <c:v>0.330644444902025</c:v>
                </c:pt>
                <c:pt idx="76">
                  <c:v>0.328378189997753</c:v>
                </c:pt>
                <c:pt idx="77">
                  <c:v>0.326127727244114</c:v>
                </c:pt>
                <c:pt idx="78">
                  <c:v>0.323894247181656</c:v>
                </c:pt>
                <c:pt idx="79">
                  <c:v>0.321678809107831</c:v>
                </c:pt>
                <c:pt idx="80">
                  <c:v>0.319482351709621</c:v>
                </c:pt>
                <c:pt idx="81">
                  <c:v>0.317305702866487</c:v>
                </c:pt>
                <c:pt idx="82">
                  <c:v>0.315149588688883</c:v>
                </c:pt>
                <c:pt idx="83">
                  <c:v>0.313014641852558</c:v>
                </c:pt>
                <c:pt idx="84">
                  <c:v>0.310901409284142</c:v>
                </c:pt>
                <c:pt idx="85">
                  <c:v>0.308810359249198</c:v>
                </c:pt>
                <c:pt idx="86">
                  <c:v>0.306741887889804</c:v>
                </c:pt>
                <c:pt idx="87">
                  <c:v>0.304696325255027</c:v>
                </c:pt>
                <c:pt idx="88">
                  <c:v>0.30267394086414</c:v>
                </c:pt>
                <c:pt idx="89">
                  <c:v>0.300674948839247</c:v>
                </c:pt>
                <c:pt idx="90">
                  <c:v>0.298699512641034</c:v>
                </c:pt>
                <c:pt idx="91">
                  <c:v>0.296747749438624</c:v>
                </c:pt>
                <c:pt idx="92">
                  <c:v>0.294819734142058</c:v>
                </c:pt>
                <c:pt idx="93">
                  <c:v>0.292915503123575</c:v>
                </c:pt>
                <c:pt idx="94">
                  <c:v>0.291035057651812</c:v>
                </c:pt>
                <c:pt idx="95">
                  <c:v>0.289178367061065</c:v>
                </c:pt>
                <c:pt idx="96">
                  <c:v>0.287345371676019</c:v>
                </c:pt>
                <c:pt idx="97">
                  <c:v>0.285535985510685</c:v>
                </c:pt>
                <c:pt idx="98">
                  <c:v>0.283750098758828</c:v>
                </c:pt>
                <c:pt idx="99">
                  <c:v>0.281987580091774</c:v>
                </c:pt>
                <c:pt idx="100">
                  <c:v>0.280248278778238</c:v>
                </c:pt>
                <c:pt idx="101">
                  <c:v>0.278532026639672</c:v>
                </c:pt>
                <c:pt idx="102">
                  <c:v>0.276838639853541</c:v>
                </c:pt>
                <c:pt idx="103">
                  <c:v>0.275167920616025</c:v>
                </c:pt>
                <c:pt idx="104">
                  <c:v>0.273519658674672</c:v>
                </c:pt>
                <c:pt idx="105">
                  <c:v>0.271893632740801</c:v>
                </c:pt>
                <c:pt idx="106">
                  <c:v>0.270289611790617</c:v>
                </c:pt>
                <c:pt idx="107">
                  <c:v>0.268707356263378</c:v>
                </c:pt>
                <c:pt idx="108">
                  <c:v>0.267146619164266</c:v>
                </c:pt>
                <c:pt idx="109">
                  <c:v>0.265607147079077</c:v>
                </c:pt>
                <c:pt idx="110">
                  <c:v>0.264088681107262</c:v>
                </c:pt>
                <c:pt idx="111">
                  <c:v>0.262590957719405</c:v>
                </c:pt>
                <c:pt idx="112">
                  <c:v>0.261113709544714</c:v>
                </c:pt>
                <c:pt idx="113">
                  <c:v>0.259656666093744</c:v>
                </c:pt>
                <c:pt idx="114">
                  <c:v>0.258219554421119</c:v>
                </c:pt>
                <c:pt idx="115">
                  <c:v>0.256802099732726</c:v>
                </c:pt>
                <c:pt idx="116">
                  <c:v>0.255404025941474</c:v>
                </c:pt>
                <c:pt idx="117">
                  <c:v>0.25402505617544</c:v>
                </c:pt>
                <c:pt idx="118">
                  <c:v>0.252664913241929</c:v>
                </c:pt>
                <c:pt idx="119">
                  <c:v>0.251323320050722</c:v>
                </c:pt>
                <c:pt idx="120">
                  <c:v>0.249999999999548</c:v>
                </c:pt>
                <c:pt idx="121">
                  <c:v>0.248694677324587</c:v>
                </c:pt>
                <c:pt idx="122">
                  <c:v>0.247407077418612</c:v>
                </c:pt>
                <c:pt idx="123">
                  <c:v>0.246136927119199</c:v>
                </c:pt>
                <c:pt idx="124">
                  <c:v>0.244883954969231</c:v>
                </c:pt>
                <c:pt idx="125">
                  <c:v>0.243647891451798</c:v>
                </c:pt>
                <c:pt idx="126">
                  <c:v>0.242428469201408</c:v>
                </c:pt>
                <c:pt idx="127">
                  <c:v>0.241225423193312</c:v>
                </c:pt>
                <c:pt idx="128">
                  <c:v>0.240038490912601</c:v>
                </c:pt>
                <c:pt idx="129">
                  <c:v>0.238867412504622</c:v>
                </c:pt>
                <c:pt idx="130">
                  <c:v>0.237711930908153</c:v>
                </c:pt>
                <c:pt idx="131">
                  <c:v>0.236571791972649</c:v>
                </c:pt>
                <c:pt idx="132">
                  <c:v>0.235446744560818</c:v>
                </c:pt>
                <c:pt idx="133">
                  <c:v>0.234336540637661</c:v>
                </c:pt>
                <c:pt idx="134">
                  <c:v>0.233240935347035</c:v>
                </c:pt>
                <c:pt idx="135">
                  <c:v>0.232159687076746</c:v>
                </c:pt>
                <c:pt idx="136">
                  <c:v>0.231092557513075</c:v>
                </c:pt>
                <c:pt idx="137">
                  <c:v>0.230039311685589</c:v>
                </c:pt>
                <c:pt idx="138">
                  <c:v>0.228999718003042</c:v>
                </c:pt>
                <c:pt idx="139">
                  <c:v>0.227973548281079</c:v>
                </c:pt>
                <c:pt idx="140">
                  <c:v>0.226960577762447</c:v>
                </c:pt>
                <c:pt idx="141">
                  <c:v>0.225960585130322</c:v>
                </c:pt>
                <c:pt idx="142">
                  <c:v>0.224973352515357</c:v>
                </c:pt>
                <c:pt idx="143">
                  <c:v>0.22399866549699</c:v>
                </c:pt>
                <c:pt idx="144">
                  <c:v>0.223036313099507</c:v>
                </c:pt>
                <c:pt idx="145">
                  <c:v>0.222086087783343</c:v>
                </c:pt>
                <c:pt idx="146">
                  <c:v>0.221147785432044</c:v>
                </c:pt>
                <c:pt idx="147">
                  <c:v>0.220221205335297</c:v>
                </c:pt>
                <c:pt idx="148">
                  <c:v>0.219306150168397</c:v>
                </c:pt>
                <c:pt idx="149">
                  <c:v>0.218402425968501</c:v>
                </c:pt>
                <c:pt idx="150">
                  <c:v>0.217509842107984</c:v>
                </c:pt>
                <c:pt idx="151">
                  <c:v>0.216628211265197</c:v>
                </c:pt>
                <c:pt idx="152">
                  <c:v>0.215757349392893</c:v>
                </c:pt>
                <c:pt idx="153">
                  <c:v>0.214897075684588</c:v>
                </c:pt>
                <c:pt idx="154">
                  <c:v>0.214047212539071</c:v>
                </c:pt>
                <c:pt idx="155">
                  <c:v>0.213207585523303</c:v>
                </c:pt>
                <c:pt idx="156">
                  <c:v>0.212378023333884</c:v>
                </c:pt>
                <c:pt idx="157">
                  <c:v>0.211558357757282</c:v>
                </c:pt>
                <c:pt idx="158">
                  <c:v>0.210748423628993</c:v>
                </c:pt>
                <c:pt idx="159">
                  <c:v>0.209948058791792</c:v>
                </c:pt>
                <c:pt idx="160">
                  <c:v>0.209157104053209</c:v>
                </c:pt>
                <c:pt idx="161">
                  <c:v>0.208375403142372</c:v>
                </c:pt>
                <c:pt idx="162">
                  <c:v>0.207602802666339</c:v>
                </c:pt>
                <c:pt idx="163">
                  <c:v>0.206839152066021</c:v>
                </c:pt>
                <c:pt idx="164">
                  <c:v>0.206084303571817</c:v>
                </c:pt>
                <c:pt idx="165">
                  <c:v>0.205338112159033</c:v>
                </c:pt>
                <c:pt idx="166">
                  <c:v>0.20460043550319</c:v>
                </c:pt>
                <c:pt idx="167">
                  <c:v>0.203871133935293</c:v>
                </c:pt>
                <c:pt idx="168">
                  <c:v>0.203150070397128</c:v>
                </c:pt>
                <c:pt idx="169">
                  <c:v>0.202437110396659</c:v>
                </c:pt>
                <c:pt idx="170">
                  <c:v>0.201732121963588</c:v>
                </c:pt>
                <c:pt idx="171">
                  <c:v>0.20103497560512</c:v>
                </c:pt>
                <c:pt idx="172">
                  <c:v>0.200345544261994</c:v>
                </c:pt>
                <c:pt idx="173">
                  <c:v>0.199663703264819</c:v>
                </c:pt>
                <c:pt idx="174">
                  <c:v>0.198989330290754</c:v>
                </c:pt>
                <c:pt idx="175">
                  <c:v>0.198322305320574</c:v>
                </c:pt>
                <c:pt idx="176">
                  <c:v>0.197662510596142</c:v>
                </c:pt>
                <c:pt idx="177">
                  <c:v>0.197009830578336</c:v>
                </c:pt>
                <c:pt idx="178">
                  <c:v>0.19636415190543</c:v>
                </c:pt>
                <c:pt idx="179">
                  <c:v>0.195725363351978</c:v>
                </c:pt>
                <c:pt idx="180">
                  <c:v>0.195093355788202</c:v>
                </c:pt>
                <c:pt idx="181">
                  <c:v>0.194468022139907</c:v>
                </c:pt>
                <c:pt idx="182">
                  <c:v>0.193849257348944</c:v>
                </c:pt>
                <c:pt idx="183">
                  <c:v>0.193236958334223</c:v>
                </c:pt>
                <c:pt idx="184">
                  <c:v>0.192631023953295</c:v>
                </c:pt>
                <c:pt idx="185">
                  <c:v>0.192031354964507</c:v>
                </c:pt>
                <c:pt idx="186">
                  <c:v>0.191437853989743</c:v>
                </c:pt>
                <c:pt idx="187">
                  <c:v>0.19085042547775</c:v>
                </c:pt>
                <c:pt idx="188">
                  <c:v>0.190268975668054</c:v>
                </c:pt>
                <c:pt idx="189">
                  <c:v>0.189693412555478</c:v>
                </c:pt>
                <c:pt idx="190">
                  <c:v>0.189123645855249</c:v>
                </c:pt>
                <c:pt idx="191">
                  <c:v>0.188559586968709</c:v>
                </c:pt>
                <c:pt idx="192">
                  <c:v>0.188001148949622</c:v>
                </c:pt>
                <c:pt idx="193">
                  <c:v>0.18744824647107</c:v>
                </c:pt>
                <c:pt idx="194">
                  <c:v>0.186900795792953</c:v>
                </c:pt>
                <c:pt idx="195">
                  <c:v>0.186358714730077</c:v>
                </c:pt>
                <c:pt idx="196">
                  <c:v>0.185821922620824</c:v>
                </c:pt>
                <c:pt idx="197">
                  <c:v>0.185290340296413</c:v>
                </c:pt>
                <c:pt idx="198">
                  <c:v>0.184763890050735</c:v>
                </c:pt>
                <c:pt idx="199">
                  <c:v>0.184242495610764</c:v>
                </c:pt>
                <c:pt idx="200">
                  <c:v>0.183726082107535</c:v>
                </c:pt>
                <c:pt idx="201">
                  <c:v>0.183214576047687</c:v>
                </c:pt>
                <c:pt idx="202">
                  <c:v>0.182707905285553</c:v>
                </c:pt>
                <c:pt idx="203">
                  <c:v>0.182205998995811</c:v>
                </c:pt>
                <c:pt idx="204">
                  <c:v>0.181708787646668</c:v>
                </c:pt>
                <c:pt idx="205">
                  <c:v>0.181216202973583</c:v>
                </c:pt>
                <c:pt idx="206">
                  <c:v>0.180728177953515</c:v>
                </c:pt>
                <c:pt idx="207">
                  <c:v>0.180244646779694</c:v>
                </c:pt>
                <c:pt idx="208">
                  <c:v>0.1797655448369</c:v>
                </c:pt>
                <c:pt idx="209">
                  <c:v>0.179290808677249</c:v>
                </c:pt>
                <c:pt idx="210">
                  <c:v>0.178820375996476</c:v>
                </c:pt>
                <c:pt idx="211">
                  <c:v>0.178354185610706</c:v>
                </c:pt>
                <c:pt idx="212">
                  <c:v>0.1778921774337</c:v>
                </c:pt>
                <c:pt idx="213">
                  <c:v>0.177434292454579</c:v>
                </c:pt>
                <c:pt idx="214">
                  <c:v>0.176980472716015</c:v>
                </c:pt>
                <c:pt idx="215">
                  <c:v>0.176530661292866</c:v>
                </c:pt>
                <c:pt idx="216">
                  <c:v>0.176084802271268</c:v>
                </c:pt>
                <c:pt idx="217">
                  <c:v>0.175642840728165</c:v>
                </c:pt>
                <c:pt idx="218">
                  <c:v>0.175204722711269</c:v>
                </c:pt>
                <c:pt idx="219">
                  <c:v>0.174770395219444</c:v>
                </c:pt>
                <c:pt idx="220">
                  <c:v>0.1743398061835</c:v>
                </c:pt>
                <c:pt idx="221">
                  <c:v>0.173912904447407</c:v>
                </c:pt>
                <c:pt idx="222">
                  <c:v>0.173489639749893</c:v>
                </c:pt>
                <c:pt idx="223">
                  <c:v>0.173069962706446</c:v>
                </c:pt>
                <c:pt idx="224">
                  <c:v>0.172653824791691</c:v>
                </c:pt>
                <c:pt idx="225">
                  <c:v>0.17224117832215</c:v>
                </c:pt>
                <c:pt idx="226">
                  <c:v>0.171831976439365</c:v>
                </c:pt>
                <c:pt idx="227">
                  <c:v>0.171426173093384</c:v>
                </c:pt>
                <c:pt idx="228">
                  <c:v>0.171023723026604</c:v>
                </c:pt>
                <c:pt idx="229">
                  <c:v>0.170624581757954</c:v>
                </c:pt>
                <c:pt idx="230">
                  <c:v>0.170228705567423</c:v>
                </c:pt>
                <c:pt idx="231">
                  <c:v>0.169836051480915</c:v>
                </c:pt>
                <c:pt idx="232">
                  <c:v>0.169446577255437</c:v>
                </c:pt>
                <c:pt idx="233">
                  <c:v>0.169060241364594</c:v>
                </c:pt>
                <c:pt idx="234">
                  <c:v>0.168677002984405</c:v>
                </c:pt>
                <c:pt idx="235">
                  <c:v>0.16829682197942</c:v>
                </c:pt>
                <c:pt idx="236">
                  <c:v>0.167919658889136</c:v>
                </c:pt>
                <c:pt idx="237">
                  <c:v>0.167545474914707</c:v>
                </c:pt>
                <c:pt idx="238">
                  <c:v>0.16717423190593</c:v>
                </c:pt>
                <c:pt idx="239">
                  <c:v>0.166805892348529</c:v>
                </c:pt>
                <c:pt idx="240">
                  <c:v>0.166440419351692</c:v>
                </c:pt>
                <c:pt idx="241">
                  <c:v>0.16607777663589</c:v>
                </c:pt>
                <c:pt idx="242">
                  <c:v>0.16571792852095</c:v>
                </c:pt>
                <c:pt idx="243">
                  <c:v>0.165360839914388</c:v>
                </c:pt>
                <c:pt idx="244">
                  <c:v>0.165006476299989</c:v>
                </c:pt>
                <c:pt idx="245">
                  <c:v>0.164654803726633</c:v>
                </c:pt>
                <c:pt idx="246">
                  <c:v>0.164305788797362</c:v>
                </c:pt>
                <c:pt idx="247">
                  <c:v>0.16395939865868</c:v>
                </c:pt>
                <c:pt idx="248">
                  <c:v>0.163615600990076</c:v>
                </c:pt>
                <c:pt idx="249">
                  <c:v>0.163274363993785</c:v>
                </c:pt>
                <c:pt idx="250">
                  <c:v>0.162935656384749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3D82-4AED-9495-5896138AF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6747888"/>
        <c:axId val="-266842848"/>
      </c:scatterChart>
      <c:valAx>
        <c:axId val="-216747888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4992024710737"/>
              <c:y val="0.9258080478793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66842848"/>
        <c:crosses val="autoZero"/>
        <c:crossBetween val="midCat"/>
      </c:valAx>
      <c:valAx>
        <c:axId val="-266842848"/>
        <c:scaling>
          <c:orientation val="minMax"/>
          <c:max val="1.0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species composition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14838724777237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216747888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62760884792938"/>
          <c:y val="0.116129194041828"/>
          <c:w val="0.121990362137209"/>
          <c:h val="0.22258087165855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F981-3B17-564A-84DA-B557D5E194A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5D9AE-0E31-AD4A-92F8-A444D033C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5D9AE-0E31-AD4A-92F8-A444D033C0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6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46E6-2590-1444-9062-7D9609A341C8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D9E8-9E6B-A145-A370-F6AB4C456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110721017"/>
              </p:ext>
            </p:extLst>
          </p:nvPr>
        </p:nvGraphicFramePr>
        <p:xfrm>
          <a:off x="6248400" y="0"/>
          <a:ext cx="5943600" cy="2241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87867428"/>
              </p:ext>
            </p:extLst>
          </p:nvPr>
        </p:nvGraphicFramePr>
        <p:xfrm>
          <a:off x="179120" y="2241740"/>
          <a:ext cx="5943600" cy="219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2069045502"/>
              </p:ext>
            </p:extLst>
          </p:nvPr>
        </p:nvGraphicFramePr>
        <p:xfrm>
          <a:off x="179120" y="60960"/>
          <a:ext cx="5943600" cy="219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627837954"/>
              </p:ext>
            </p:extLst>
          </p:nvPr>
        </p:nvGraphicFramePr>
        <p:xfrm>
          <a:off x="6122720" y="4431760"/>
          <a:ext cx="5943600" cy="220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938960520"/>
              </p:ext>
            </p:extLst>
          </p:nvPr>
        </p:nvGraphicFramePr>
        <p:xfrm>
          <a:off x="179120" y="4431760"/>
          <a:ext cx="5943600" cy="221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7260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julliano.sambatti@tesera.com</dc:creator>
  <cp:lastModifiedBy>julliano.sambatti@tesera.com</cp:lastModifiedBy>
  <cp:revision>2</cp:revision>
  <cp:lastPrinted>2016-09-12T23:00:50Z</cp:lastPrinted>
  <dcterms:created xsi:type="dcterms:W3CDTF">2016-09-12T22:27:26Z</dcterms:created>
  <dcterms:modified xsi:type="dcterms:W3CDTF">2016-09-12T23:03:09Z</dcterms:modified>
</cp:coreProperties>
</file>