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66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3: AI vs Human Content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Springboard Data Science Career Track</a:t>
            </a:r>
          </a:p>
          <a:p>
            <a:r>
              <a:t>Final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AI-generated text is becoming harder to distinguish from human writing. This project predicts whether content is AI- or human-written using numeric readability metrics and categorical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ai_human_content_detection_dataset.csv</a:t>
            </a:r>
          </a:p>
          <a:p>
            <a:r>
              <a:t>- Numeric metrics: readability, lexical diversity, sentence length, grammar errors, sentiment score, etc.</a:t>
            </a:r>
          </a:p>
          <a:p>
            <a:r>
              <a:t>- Categorical: content_type</a:t>
            </a:r>
          </a:p>
          <a:p>
            <a:r>
              <a:t>- Target: label (0=Human, 1=AI)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Removed raw text content</a:t>
            </a:r>
          </a:p>
          <a:p>
            <a:r>
              <a:t>2. Scaled numeric features</a:t>
            </a:r>
          </a:p>
          <a:p>
            <a:r>
              <a:t>3. One-hot encoded categorical features</a:t>
            </a:r>
          </a:p>
          <a:p>
            <a:r>
              <a:t>4. Train/test split (80/20)</a:t>
            </a:r>
          </a:p>
          <a:p>
            <a:r>
              <a:t>5. Models: Logistic Regression, Random Forest, XGBoost</a:t>
            </a:r>
          </a:p>
          <a:p>
            <a:r>
              <a:t>6. Evaluation: Accuracy, Precision, Recall, F1-score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Distribution</a:t>
            </a:r>
          </a:p>
        </p:txBody>
      </p:sp>
      <p:pic>
        <p:nvPicPr>
          <p:cNvPr id="3" name="Picture 2" descr="clas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Correlation Heatmap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XGBoost achieved the highest accuracy (0.93)</a:t>
            </a:r>
          </a:p>
          <a:p>
            <a:r>
              <a:t>• Random Forest also performed well (0.90)</a:t>
            </a:r>
          </a:p>
          <a:p>
            <a:r>
              <a:t>• Logistic Regression was slightly less accurate (0.85)</a:t>
            </a:r>
          </a:p>
          <a:p>
            <a:r>
              <a:t>• Numeric and categorical features alone can detect AI-generated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Structured writing metrics can effectively detect AI-generated text.</a:t>
            </a:r>
          </a:p>
          <a:p>
            <a:r>
              <a:rPr dirty="0"/>
              <a:t>Applications:</a:t>
            </a:r>
          </a:p>
          <a:p>
            <a:r>
              <a:rPr dirty="0"/>
              <a:t>• Plagiarism detection</a:t>
            </a:r>
          </a:p>
          <a:p>
            <a:r>
              <a:rPr dirty="0"/>
              <a:t>• Content moderation</a:t>
            </a:r>
          </a:p>
          <a:p>
            <a:r>
              <a:rPr dirty="0"/>
              <a:t>• Authorship verification</a:t>
            </a:r>
          </a:p>
          <a:p>
            <a:r>
              <a:rPr dirty="0"/>
              <a:t>• Journalism integrity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Capstone 3: AI vs Human Content Detection</vt:lpstr>
      <vt:lpstr>Problem Statement</vt:lpstr>
      <vt:lpstr>Dataset</vt:lpstr>
      <vt:lpstr>Methodology</vt:lpstr>
      <vt:lpstr>Model Performance</vt:lpstr>
      <vt:lpstr>Class Distribution</vt:lpstr>
      <vt:lpstr>Feature Correlation Heatmap</vt:lpstr>
      <vt:lpstr>Key Findings</vt:lpstr>
      <vt:lpstr>Conclusion &amp;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judith tesfaye</cp:lastModifiedBy>
  <cp:revision>1</cp:revision>
  <dcterms:created xsi:type="dcterms:W3CDTF">2013-01-27T09:14:16Z</dcterms:created>
  <dcterms:modified xsi:type="dcterms:W3CDTF">2025-08-12T20:57:37Z</dcterms:modified>
  <cp:category/>
</cp:coreProperties>
</file>