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What is </a:t>
          </a:r>
          <a:r>
            <a:rPr lang="en-US" dirty="0" err="1"/>
            <a:t>spfx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Benefit of </a:t>
          </a:r>
          <a:r>
            <a:rPr lang="en-US" dirty="0" err="1"/>
            <a:t>spfx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How to setup </a:t>
          </a:r>
          <a:r>
            <a:rPr lang="en-US" dirty="0" err="1"/>
            <a:t>spfx</a:t>
          </a:r>
          <a:r>
            <a:rPr lang="en-US" dirty="0"/>
            <a:t> (technologies used)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A527E4D-8759-49FF-BB73-50851D4A4CD7}">
      <dgm:prSet/>
      <dgm:spPr/>
      <dgm:t>
        <a:bodyPr/>
        <a:lstStyle/>
        <a:p>
          <a:pPr>
            <a:defRPr cap="all"/>
          </a:pPr>
          <a:r>
            <a:rPr lang="en-US" dirty="0"/>
            <a:t>Demo</a:t>
          </a:r>
        </a:p>
      </dgm:t>
    </dgm:pt>
    <dgm:pt modelId="{8A20F2C5-4365-4C8F-978C-A9AEBE670EB4}" type="parTrans" cxnId="{AEC4FB10-B270-4937-89DC-AFD9C1CA9453}">
      <dgm:prSet/>
      <dgm:spPr/>
      <dgm:t>
        <a:bodyPr/>
        <a:lstStyle/>
        <a:p>
          <a:endParaRPr lang="en-US"/>
        </a:p>
      </dgm:t>
    </dgm:pt>
    <dgm:pt modelId="{AC0B9C84-F9A4-45F5-98EB-1651C7A534E6}" type="sibTrans" cxnId="{AEC4FB10-B270-4937-89DC-AFD9C1CA9453}">
      <dgm:prSet phldrT="04" phldr="0"/>
      <dgm:spPr/>
      <dgm:t>
        <a:bodyPr/>
        <a:lstStyle/>
        <a:p>
          <a:r>
            <a:rPr lang="en-US"/>
            <a:t>04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4" custLinFactNeighborX="-43" custLinFactNeighborY="226"/>
      <dgm:spPr/>
    </dgm:pt>
    <dgm:pt modelId="{BBA91679-4684-4A04-8AEB-03038C78A75C}" type="pres">
      <dgm:prSet presAssocID="{9C64CC83-643C-4E12-8F97-BC19DC03119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4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4"/>
      <dgm:spPr/>
    </dgm:pt>
    <dgm:pt modelId="{975C752B-C37A-4BA6-A3AE-2202A141404A}" type="pres">
      <dgm:prSet presAssocID="{EF449C32-A7AE-4099-9E9B-9E2F736A89C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4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4"/>
      <dgm:spPr/>
    </dgm:pt>
    <dgm:pt modelId="{E20811D6-E5D4-4C9E-AABF-9E0E1902CA2C}" type="pres">
      <dgm:prSet presAssocID="{98E6DD7C-B953-4119-9F64-9914E467ECB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4">
        <dgm:presLayoutVars>
          <dgm:bulletEnabled val="1"/>
        </dgm:presLayoutVars>
      </dgm:prSet>
      <dgm:spPr/>
    </dgm:pt>
    <dgm:pt modelId="{A8E1F8CB-0A7F-46BB-A170-C283991D3A68}" type="pres">
      <dgm:prSet presAssocID="{98E6DD7C-B953-4119-9F64-9914E467ECBF}" presName="sibTrans" presStyleCnt="0"/>
      <dgm:spPr/>
    </dgm:pt>
    <dgm:pt modelId="{090F0293-FB17-4EED-B81F-A292D076B2F3}" type="pres">
      <dgm:prSet presAssocID="{1A527E4D-8759-49FF-BB73-50851D4A4CD7}" presName="compositeNode" presStyleCnt="0">
        <dgm:presLayoutVars>
          <dgm:bulletEnabled val="1"/>
        </dgm:presLayoutVars>
      </dgm:prSet>
      <dgm:spPr/>
    </dgm:pt>
    <dgm:pt modelId="{1E107EF8-892B-4799-9849-92769046979E}" type="pres">
      <dgm:prSet presAssocID="{1A527E4D-8759-49FF-BB73-50851D4A4CD7}" presName="bgRect" presStyleLbl="alignNode1" presStyleIdx="3" presStyleCnt="4"/>
      <dgm:spPr/>
    </dgm:pt>
    <dgm:pt modelId="{B4AABE12-2D92-40C0-A294-967126BBCBA0}" type="pres">
      <dgm:prSet presAssocID="{AC0B9C84-F9A4-45F5-98EB-1651C7A534E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63825FF-82F9-4869-A180-7083CC2940FB}" type="pres">
      <dgm:prSet presAssocID="{1A527E4D-8759-49FF-BB73-50851D4A4CD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EC4FB10-B270-4937-89DC-AFD9C1CA9453}" srcId="{8AA20905-3954-474B-A606-562BCA026DC1}" destId="{1A527E4D-8759-49FF-BB73-50851D4A4CD7}" srcOrd="3" destOrd="0" parTransId="{8A20F2C5-4365-4C8F-978C-A9AEBE670EB4}" sibTransId="{AC0B9C84-F9A4-45F5-98EB-1651C7A534E6}"/>
    <dgm:cxn modelId="{7E4AE324-D747-44B4-8EB9-7C941DF8B715}" type="presOf" srcId="{1A527E4D-8759-49FF-BB73-50851D4A4CD7}" destId="{1E107EF8-892B-4799-9849-92769046979E}" srcOrd="0" destOrd="0" presId="urn:microsoft.com/office/officeart/2016/7/layout/LinearBlockProcessNumbered"/>
    <dgm:cxn modelId="{54A3A434-9AEE-4DF2-8B23-6587EBD5F4CA}" type="presOf" srcId="{AC0B9C84-F9A4-45F5-98EB-1651C7A534E6}" destId="{B4AABE12-2D92-40C0-A294-967126BBCBA0}" srcOrd="0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CC4C34F4-6BD2-4F00-8B77-7693F8E7FFF5}" type="presOf" srcId="{1A527E4D-8759-49FF-BB73-50851D4A4CD7}" destId="{163825FF-82F9-4869-A180-7083CC2940FB}" srcOrd="1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A48157A3-0BCC-4655-8694-2A0973830FE4}" type="presParOf" srcId="{579698BD-D232-4926-8D7B-29A69B90858B}" destId="{A8E1F8CB-0A7F-46BB-A170-C283991D3A68}" srcOrd="5" destOrd="0" presId="urn:microsoft.com/office/officeart/2016/7/layout/LinearBlockProcessNumbered"/>
    <dgm:cxn modelId="{F5ACD27D-ADA7-428F-8175-48A1043AEA18}" type="presParOf" srcId="{579698BD-D232-4926-8D7B-29A69B90858B}" destId="{090F0293-FB17-4EED-B81F-A292D076B2F3}" srcOrd="6" destOrd="0" presId="urn:microsoft.com/office/officeart/2016/7/layout/LinearBlockProcessNumbered"/>
    <dgm:cxn modelId="{1684E25F-6C23-4698-A07C-DC1E0A798CF9}" type="presParOf" srcId="{090F0293-FB17-4EED-B81F-A292D076B2F3}" destId="{1E107EF8-892B-4799-9849-92769046979E}" srcOrd="0" destOrd="0" presId="urn:microsoft.com/office/officeart/2016/7/layout/LinearBlockProcessNumbered"/>
    <dgm:cxn modelId="{2974E3FE-9D5A-434A-882A-DEBCA96F66A7}" type="presParOf" srcId="{090F0293-FB17-4EED-B81F-A292D076B2F3}" destId="{B4AABE12-2D92-40C0-A294-967126BBCBA0}" srcOrd="1" destOrd="0" presId="urn:microsoft.com/office/officeart/2016/7/layout/LinearBlockProcessNumbered"/>
    <dgm:cxn modelId="{AFF3E180-91D9-4D83-AD02-8FECE83D16C9}" type="presParOf" srcId="{090F0293-FB17-4EED-B81F-A292D076B2F3}" destId="{163825FF-82F9-4869-A180-7083CC2940F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398911"/>
          <a:ext cx="2441809" cy="2930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What is </a:t>
          </a:r>
          <a:r>
            <a:rPr lang="en-US" sz="1900" kern="1200" dirty="0" err="1"/>
            <a:t>spfx</a:t>
          </a:r>
          <a:endParaRPr lang="en-US" sz="1900" kern="1200" dirty="0"/>
        </a:p>
      </dsp:txBody>
      <dsp:txXfrm>
        <a:off x="0" y="1570980"/>
        <a:ext cx="2441809" cy="1758102"/>
      </dsp:txXfrm>
    </dsp:sp>
    <dsp:sp modelId="{BBA91679-4684-4A04-8AEB-03038C78A75C}">
      <dsp:nvSpPr>
        <dsp:cNvPr id="0" name=""/>
        <dsp:cNvSpPr/>
      </dsp:nvSpPr>
      <dsp:spPr>
        <a:xfrm>
          <a:off x="202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  <a:endParaRPr lang="en-US" sz="6100" kern="1200" dirty="0"/>
        </a:p>
      </dsp:txBody>
      <dsp:txXfrm>
        <a:off x="202" y="392289"/>
        <a:ext cx="2441809" cy="1172068"/>
      </dsp:txXfrm>
    </dsp:sp>
    <dsp:sp modelId="{00AE7F27-0E5D-4AFB-ACD6-B5A19E79EA42}">
      <dsp:nvSpPr>
        <dsp:cNvPr id="0" name=""/>
        <dsp:cNvSpPr/>
      </dsp:nvSpPr>
      <dsp:spPr>
        <a:xfrm>
          <a:off x="2637356" y="392289"/>
          <a:ext cx="2441809" cy="2930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Benefit of </a:t>
          </a:r>
          <a:r>
            <a:rPr lang="en-US" sz="1900" kern="1200" dirty="0" err="1"/>
            <a:t>spfx</a:t>
          </a:r>
          <a:endParaRPr lang="en-US" sz="1900" kern="1200" dirty="0"/>
        </a:p>
      </dsp:txBody>
      <dsp:txXfrm>
        <a:off x="2637356" y="1564357"/>
        <a:ext cx="2441809" cy="1758102"/>
      </dsp:txXfrm>
    </dsp:sp>
    <dsp:sp modelId="{975C752B-C37A-4BA6-A3AE-2202A141404A}">
      <dsp:nvSpPr>
        <dsp:cNvPr id="0" name=""/>
        <dsp:cNvSpPr/>
      </dsp:nvSpPr>
      <dsp:spPr>
        <a:xfrm>
          <a:off x="2637356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  <a:endParaRPr lang="en-US" sz="6100" kern="1200" dirty="0"/>
        </a:p>
      </dsp:txBody>
      <dsp:txXfrm>
        <a:off x="2637356" y="392289"/>
        <a:ext cx="2441809" cy="1172068"/>
      </dsp:txXfrm>
    </dsp:sp>
    <dsp:sp modelId="{CAD62F17-E99D-4FEF-B376-961CA4CB20EB}">
      <dsp:nvSpPr>
        <dsp:cNvPr id="0" name=""/>
        <dsp:cNvSpPr/>
      </dsp:nvSpPr>
      <dsp:spPr>
        <a:xfrm>
          <a:off x="5274509" y="392289"/>
          <a:ext cx="2441809" cy="2930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How to setup </a:t>
          </a:r>
          <a:r>
            <a:rPr lang="en-US" sz="1900" kern="1200" dirty="0" err="1"/>
            <a:t>spfx</a:t>
          </a:r>
          <a:r>
            <a:rPr lang="en-US" sz="1900" kern="1200" dirty="0"/>
            <a:t> (technologies used)</a:t>
          </a:r>
        </a:p>
      </dsp:txBody>
      <dsp:txXfrm>
        <a:off x="5274509" y="1564357"/>
        <a:ext cx="2441809" cy="1758102"/>
      </dsp:txXfrm>
    </dsp:sp>
    <dsp:sp modelId="{E20811D6-E5D4-4C9E-AABF-9E0E1902CA2C}">
      <dsp:nvSpPr>
        <dsp:cNvPr id="0" name=""/>
        <dsp:cNvSpPr/>
      </dsp:nvSpPr>
      <dsp:spPr>
        <a:xfrm>
          <a:off x="5274509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274509" y="392289"/>
        <a:ext cx="2441809" cy="1172068"/>
      </dsp:txXfrm>
    </dsp:sp>
    <dsp:sp modelId="{1E107EF8-892B-4799-9849-92769046979E}">
      <dsp:nvSpPr>
        <dsp:cNvPr id="0" name=""/>
        <dsp:cNvSpPr/>
      </dsp:nvSpPr>
      <dsp:spPr>
        <a:xfrm>
          <a:off x="7911663" y="392289"/>
          <a:ext cx="2441809" cy="2930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Demo</a:t>
          </a:r>
        </a:p>
      </dsp:txBody>
      <dsp:txXfrm>
        <a:off x="7911663" y="1564357"/>
        <a:ext cx="2441809" cy="1758102"/>
      </dsp:txXfrm>
    </dsp:sp>
    <dsp:sp modelId="{B4AABE12-2D92-40C0-A294-967126BBCBA0}">
      <dsp:nvSpPr>
        <dsp:cNvPr id="0" name=""/>
        <dsp:cNvSpPr/>
      </dsp:nvSpPr>
      <dsp:spPr>
        <a:xfrm>
          <a:off x="7911663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  <a:endParaRPr lang="en-US" sz="6100" kern="1200" dirty="0"/>
        </a:p>
      </dsp:txBody>
      <dsp:txXfrm>
        <a:off x="7911663" y="392289"/>
        <a:ext cx="2441809" cy="117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esfaye.gari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SPFx Tech Tutorial and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Tesfaye Gari </a:t>
            </a:r>
          </a:p>
          <a:p>
            <a:r>
              <a:rPr lang="en-US" sz="28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Tesfaye.gari@gmail.com</a:t>
            </a:r>
            <a:endParaRPr lang="en-US" sz="2800" b="1" dirty="0"/>
          </a:p>
          <a:p>
            <a:r>
              <a:rPr lang="en-US" sz="2800" b="1" dirty="0"/>
              <a:t>240-547-6851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07564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1BA0-1F39-43C5-B2AA-CBD0BC26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7E8F-5131-4091-8FF2-BF081E6C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SPFx (short for SharePoint Framework) is a “page and web part model that provides full support for client-side SharePoint development, easy integration with SharePoint data, and support for open-source tooling”</a:t>
            </a:r>
          </a:p>
        </p:txBody>
      </p:sp>
    </p:spTree>
    <p:extLst>
      <p:ext uri="{BB962C8B-B14F-4D97-AF65-F5344CB8AC3E}">
        <p14:creationId xmlns:p14="http://schemas.microsoft.com/office/powerpoint/2010/main" val="114829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A0A4-5B21-4553-A051-BC4C47D1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SPFx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EEED-D241-461F-9E81-31320E85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7464"/>
            <a:ext cx="10353762" cy="41637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Total absence of iframes. SPFx operates in the user’s browser</a:t>
            </a:r>
          </a:p>
          <a:p>
            <a:r>
              <a:rPr lang="en-US" dirty="0"/>
              <a:t>SPFx enables faster rendering in the browser and normal page DOM</a:t>
            </a:r>
          </a:p>
          <a:p>
            <a:r>
              <a:rPr lang="en-US" dirty="0"/>
              <a:t>All the controls are responsive, and they are rendered in the normal DOM</a:t>
            </a:r>
          </a:p>
          <a:p>
            <a:r>
              <a:rPr lang="en-US" dirty="0"/>
              <a:t>SPFx is framework agnostic. You can use any framework that you like. React, Angular, Knockout - anything goes</a:t>
            </a:r>
          </a:p>
          <a:p>
            <a:r>
              <a:rPr lang="en-US" dirty="0"/>
              <a:t>SPFx allows the use of open-source development tools like </a:t>
            </a:r>
            <a:r>
              <a:rPr lang="en-US" dirty="0" err="1"/>
              <a:t>npm</a:t>
            </a:r>
            <a:r>
              <a:rPr lang="en-US" dirty="0"/>
              <a:t>, TypeScript, Yeoman, webpack and Gulp</a:t>
            </a:r>
          </a:p>
          <a:p>
            <a:r>
              <a:rPr lang="en-US" dirty="0"/>
              <a:t>SPFx works with both classic pages and modern SharePoint pages</a:t>
            </a:r>
          </a:p>
          <a:p>
            <a:r>
              <a:rPr lang="en-US" dirty="0"/>
              <a:t>Development in SPFx is safe and secure</a:t>
            </a:r>
          </a:p>
          <a:p>
            <a:r>
              <a:rPr lang="en-US" dirty="0"/>
              <a:t>Controlled visibility - with SPFx, </a:t>
            </a:r>
            <a:r>
              <a:rPr lang="en-US" dirty="0" err="1"/>
              <a:t>devs</a:t>
            </a:r>
            <a:r>
              <a:rPr lang="en-US" dirty="0"/>
              <a:t> can give viewing option to the webpart in the App Catalog of the site contents to anyone they like</a:t>
            </a:r>
          </a:p>
          <a:p>
            <a:r>
              <a:rPr lang="en-US" dirty="0"/>
              <a:t>Earlier knowledge of CSOM comes in handy here - the data models are not changed, and everything is completely transferable</a:t>
            </a:r>
          </a:p>
          <a:p>
            <a:r>
              <a:rPr lang="en-US" dirty="0"/>
              <a:t>SPFx supports mobile views of SharePoint Online sites, Supported by SP 2016, 2019 and SP online</a:t>
            </a:r>
          </a:p>
        </p:txBody>
      </p:sp>
    </p:spTree>
    <p:extLst>
      <p:ext uri="{BB962C8B-B14F-4D97-AF65-F5344CB8AC3E}">
        <p14:creationId xmlns:p14="http://schemas.microsoft.com/office/powerpoint/2010/main" val="10999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BCF4-C511-451F-A79C-58B10EC4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94" y="257088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Setup and Technologies</a:t>
            </a:r>
          </a:p>
        </p:txBody>
      </p:sp>
      <p:pic>
        <p:nvPicPr>
          <p:cNvPr id="1026" name="Picture 2" descr="Timeline&#10;&#10;Description automatically generated">
            <a:extLst>
              <a:ext uri="{FF2B5EF4-FFF2-40B4-BE49-F238E27FC236}">
                <a16:creationId xmlns:a16="http://schemas.microsoft.com/office/drawing/2014/main" id="{92E42D89-B9CD-4D36-ACA4-7BA4713C8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1078" y="1282756"/>
            <a:ext cx="5563499" cy="291465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4C2D42-4F37-49B3-830A-7DC8823C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6" y="1261978"/>
            <a:ext cx="5179799" cy="29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1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0B9B-B126-49F1-A4A1-C1B45374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1BDA5-4CDE-49E2-8D59-E924E932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4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392-2AC9-47DA-8A1C-6AF83033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B4E7-9A17-4C01-92C0-99B0C025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35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{1FC754A1-7DB6-46D7-BEA0-DD82FB020859}tf12214701_win32</Template>
  <TotalTime>70</TotalTime>
  <Words>243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Goudy Old Style</vt:lpstr>
      <vt:lpstr>Wingdings 2</vt:lpstr>
      <vt:lpstr>SlateVTI</vt:lpstr>
      <vt:lpstr>SPFx Tech Tutorial and Demo</vt:lpstr>
      <vt:lpstr>Agenda</vt:lpstr>
      <vt:lpstr>What is SPFx</vt:lpstr>
      <vt:lpstr>Benefits of Using SPFx</vt:lpstr>
      <vt:lpstr>Setup and Technologies</vt:lpstr>
      <vt:lpstr>Demo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SPFx Tech Tutorial and Demo</dc:title>
  <dc:creator>Tesfaye Gari</dc:creator>
  <cp:lastModifiedBy>Tesfaye Gari</cp:lastModifiedBy>
  <cp:revision>4</cp:revision>
  <dcterms:created xsi:type="dcterms:W3CDTF">2021-05-08T15:15:04Z</dcterms:created>
  <dcterms:modified xsi:type="dcterms:W3CDTF">2021-05-08T16:25:06Z</dcterms:modified>
</cp:coreProperties>
</file>