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mfortaa" pitchFamily="2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8TrBN1Nk6eQdeiMwIkrloVi4E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8c558c1fd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28c558c1fd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c558c1fd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8c558c1fd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c558c1fde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8c558c1fde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c558c1fd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28c558c1fd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c558c1fde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8c558c1fde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c558c1fd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28c558c1fd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c558c1fde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8c558c1fde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8c558c1fde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8c558c1fde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c558c1f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c558c1f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8c558c1f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8c558c1f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c558c1fd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28c558c1fd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c558c1fd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Scalability:  AWS Cloud is highly scalable, meaning that you can easily add or remove resources as needed to meet your changing business needs.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Reliability: : AWS Cloud is highly reliable, with a proven track record of uptime and performance.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Cost-effectiveness: AWS Cloud is a cost-effective platform, as you only pay for the resources that you use.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Security: AWS Cloud is a secure platform, with a wide range of security features and services to protect your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Innovation: AWS Cloud is constantly innovating, with new services and features being added on a regular basis.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8c558c1fd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c558c1f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Regional Edge Caches sits between the origin server and the Edge Locations and has a larger cache</a:t>
            </a:r>
            <a:endParaRPr/>
          </a:p>
        </p:txBody>
      </p:sp>
      <p:sp>
        <p:nvSpPr>
          <p:cNvPr id="111" name="Google Shape;111;g28c558c1f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c558c1fd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8c558c1fd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c558c1fde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28c558c1fde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c558c1fd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8c558c1fd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c558c1fd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8c558c1fd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1600" y="5517600"/>
            <a:ext cx="1340400" cy="13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838200" y="186935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838200" y="4563500"/>
            <a:ext cx="9144000" cy="68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 l="36579"/>
          <a:stretch/>
        </p:blipFill>
        <p:spPr>
          <a:xfrm>
            <a:off x="838200" y="190049"/>
            <a:ext cx="2244681" cy="1372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232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166F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166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166F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166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166F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" name="Google Shape;11;p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851600" y="5517600"/>
            <a:ext cx="1340400" cy="1340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38200" y="1869350"/>
            <a:ext cx="107835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Introduction to the AWS Cloud Platform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38200" y="4563500"/>
            <a:ext cx="9144000" cy="680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dirty="0" err="1">
                <a:latin typeface="Comfortaa"/>
                <a:ea typeface="Comfortaa"/>
                <a:cs typeface="Comfortaa"/>
                <a:sym typeface="Comfortaa"/>
              </a:rPr>
              <a:t>R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avindu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Nirmal Fernando</a:t>
            </a:r>
            <a:br>
              <a:rPr lang="en-US" dirty="0">
                <a:latin typeface="Calibri"/>
                <a:ea typeface="Calibri"/>
                <a:cs typeface="Calibri"/>
                <a:sym typeface="Calibri"/>
              </a:rPr>
            </a:br>
            <a:br>
              <a:rPr lang="en-US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2x AWS Community Builder | STL @ Sysco LABS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c558c1fde_0_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Best Practices for managing AWS Accounts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8c558c1fde_0_50"/>
          <p:cNvSpPr txBox="1">
            <a:spLocks noGrp="1"/>
          </p:cNvSpPr>
          <p:nvPr>
            <p:ph type="body" idx="1"/>
          </p:nvPr>
        </p:nvSpPr>
        <p:spPr>
          <a:xfrm>
            <a:off x="838200" y="1815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strong passwords, enable password policy and enable multi-factor authentication.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 IAM users and roles and assign them permissions to specific AWS resources.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 security groups, Network Access Controls and VPCs to protect your resources.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Implement monitoring and logging to track your AWS usage and identify potential problems.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c558c1fde_0_8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Common AWS Services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28c558c1fde_0_88"/>
          <p:cNvSpPr txBox="1">
            <a:spLocks noGrp="1"/>
          </p:cNvSpPr>
          <p:nvPr>
            <p:ph type="body" idx="1"/>
          </p:nvPr>
        </p:nvSpPr>
        <p:spPr>
          <a:xfrm>
            <a:off x="838200" y="1815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7485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Compute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85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Amazon Elastic Compute Cloud (EC2)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85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Amazon Elastic Container Service (ECS)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85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AWS Lambda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7485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85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Amazon Simple Storage Service (S3)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85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Amazon Elastic Block Store (EBS)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85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Amazon Elastic File System (EFS)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176"/>
              <a:buFont typeface="Arial"/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Roboto"/>
                <a:ea typeface="Roboto"/>
                <a:cs typeface="Roboto"/>
                <a:sym typeface="Roboto"/>
              </a:rPr>
              <a:t>mine what actions a user, role, or member of a user group can perform, on which AWS resources, and under what conditions.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28c558c1fde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025" y="1205300"/>
            <a:ext cx="2373003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28c558c1fde_0_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42750" y="1146850"/>
            <a:ext cx="2611050" cy="144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28c558c1fde_0_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7625" y="2589425"/>
            <a:ext cx="2513300" cy="11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8c558c1fde_0_8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9750" y="3783600"/>
            <a:ext cx="2373000" cy="1340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8c558c1fde_0_8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917900" y="3783600"/>
            <a:ext cx="2113690" cy="11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8c558c1fde_0_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73250" y="5057700"/>
            <a:ext cx="2611050" cy="144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c558c1fde_0_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Common AWS Services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28c558c1fde_0_97"/>
          <p:cNvSpPr txBox="1">
            <a:spLocks noGrp="1"/>
          </p:cNvSpPr>
          <p:nvPr>
            <p:ph type="body" idx="1"/>
          </p:nvPr>
        </p:nvSpPr>
        <p:spPr>
          <a:xfrm>
            <a:off x="838200" y="1815850"/>
            <a:ext cx="11130900" cy="50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Databases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Amazon Relational Database Service (RDS)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Amazon DynamoDB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Amazon Aurora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Networking and Content Delivery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Amazon Virtual Private Cloud (VPC)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Amazon Route 53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Amazon CloudFront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Roboto"/>
                <a:ea typeface="Roboto"/>
                <a:cs typeface="Roboto"/>
                <a:sym typeface="Roboto"/>
              </a:rPr>
              <a:t>mine what actions a user, role, or member of a user group can perform, on which AWS resources, and under what conditions.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28c558c1fde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788" y="3674050"/>
            <a:ext cx="2346489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8c558c1fde_0_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8000" y="5014525"/>
            <a:ext cx="4178075" cy="9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8c558c1fde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12513" y="1185500"/>
            <a:ext cx="1989038" cy="112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8c558c1fde_0_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97875" y="1186825"/>
            <a:ext cx="2346475" cy="1121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8c558c1fde_0_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85825" y="2367625"/>
            <a:ext cx="2048517" cy="9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c558c1fde_0_10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Common AWS Services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28c558c1fde_0_107"/>
          <p:cNvSpPr txBox="1">
            <a:spLocks noGrp="1"/>
          </p:cNvSpPr>
          <p:nvPr>
            <p:ph type="body" idx="1"/>
          </p:nvPr>
        </p:nvSpPr>
        <p:spPr>
          <a:xfrm>
            <a:off x="838200" y="1815850"/>
            <a:ext cx="10870800" cy="48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8300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3137">
                <a:latin typeface="Calibri"/>
                <a:ea typeface="Calibri"/>
                <a:cs typeface="Calibri"/>
                <a:sym typeface="Calibri"/>
              </a:rPr>
              <a:t>Analytics </a:t>
            </a: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8300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3137">
                <a:latin typeface="Calibri"/>
                <a:ea typeface="Calibri"/>
                <a:cs typeface="Calibri"/>
                <a:sym typeface="Calibri"/>
              </a:rPr>
              <a:t>Amazon Redshift</a:t>
            </a: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8300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3137">
                <a:latin typeface="Calibri"/>
                <a:ea typeface="Calibri"/>
                <a:cs typeface="Calibri"/>
                <a:sym typeface="Calibri"/>
              </a:rPr>
              <a:t>Amazon Athena</a:t>
            </a: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8300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3137">
                <a:latin typeface="Calibri"/>
                <a:ea typeface="Calibri"/>
                <a:cs typeface="Calibri"/>
                <a:sym typeface="Calibri"/>
              </a:rPr>
              <a:t>Amazon Kinesis</a:t>
            </a: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300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3137"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300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3137">
                <a:latin typeface="Calibri"/>
                <a:ea typeface="Calibri"/>
                <a:cs typeface="Calibri"/>
                <a:sym typeface="Calibri"/>
              </a:rPr>
              <a:t>Amazon SageMaker</a:t>
            </a: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300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3137">
                <a:latin typeface="Calibri"/>
                <a:ea typeface="Calibri"/>
                <a:cs typeface="Calibri"/>
                <a:sym typeface="Calibri"/>
              </a:rPr>
              <a:t>Amazon Rekognition</a:t>
            </a: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300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3137">
                <a:latin typeface="Calibri"/>
                <a:ea typeface="Calibri"/>
                <a:cs typeface="Calibri"/>
                <a:sym typeface="Calibri"/>
              </a:rPr>
              <a:t>Amazon Comprehend</a:t>
            </a: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83009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en-US" sz="3137">
                <a:latin typeface="Calibri"/>
                <a:ea typeface="Calibri"/>
                <a:cs typeface="Calibri"/>
                <a:sym typeface="Calibri"/>
              </a:rPr>
              <a:t>Amazon BedRock</a:t>
            </a:r>
            <a:endParaRPr sz="3137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Roboto"/>
                <a:ea typeface="Roboto"/>
                <a:cs typeface="Roboto"/>
                <a:sym typeface="Roboto"/>
              </a:rPr>
              <a:t>mine what actions a user, role, or member of a user group can perform, on which AWS resources, and under what conditions.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28c558c1fde_0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9225" y="2104625"/>
            <a:ext cx="2583975" cy="123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8c558c1fde_0_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5350" y="2108049"/>
            <a:ext cx="2583975" cy="1227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8c558c1fde_0_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4000" y="2059063"/>
            <a:ext cx="274389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28c558c1fde_0_1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9975" y="3882950"/>
            <a:ext cx="4568400" cy="11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8c558c1fde_0_1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5788" y="4986550"/>
            <a:ext cx="2390850" cy="11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8c558c1fde_0_1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Common AWS Services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8c558c1fde_0_119"/>
          <p:cNvSpPr txBox="1">
            <a:spLocks noGrp="1"/>
          </p:cNvSpPr>
          <p:nvPr>
            <p:ph type="body" idx="1"/>
          </p:nvPr>
        </p:nvSpPr>
        <p:spPr>
          <a:xfrm>
            <a:off x="838200" y="1815850"/>
            <a:ext cx="10870800" cy="48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973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38"/>
              <a:buFont typeface="Calibri"/>
              <a:buChar char="•"/>
            </a:pPr>
            <a:r>
              <a:rPr lang="en-US" sz="2537">
                <a:latin typeface="Calibri"/>
                <a:ea typeface="Calibri"/>
                <a:cs typeface="Calibri"/>
                <a:sym typeface="Calibri"/>
              </a:rPr>
              <a:t>DevOps</a:t>
            </a: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973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38"/>
              <a:buFont typeface="Calibri"/>
              <a:buChar char="•"/>
            </a:pPr>
            <a:r>
              <a:rPr lang="en-US" sz="2537">
                <a:latin typeface="Calibri"/>
                <a:ea typeface="Calibri"/>
                <a:cs typeface="Calibri"/>
                <a:sym typeface="Calibri"/>
              </a:rPr>
              <a:t>AWS CodePipeline</a:t>
            </a: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973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38"/>
              <a:buFont typeface="Calibri"/>
              <a:buChar char="•"/>
            </a:pPr>
            <a:r>
              <a:rPr lang="en-US" sz="2537">
                <a:latin typeface="Calibri"/>
                <a:ea typeface="Calibri"/>
                <a:cs typeface="Calibri"/>
                <a:sym typeface="Calibri"/>
              </a:rPr>
              <a:t>AWS CodeDeploy</a:t>
            </a: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973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38"/>
              <a:buFont typeface="Calibri"/>
              <a:buChar char="•"/>
            </a:pPr>
            <a:r>
              <a:rPr lang="en-US" sz="2537">
                <a:latin typeface="Calibri"/>
                <a:ea typeface="Calibri"/>
                <a:cs typeface="Calibri"/>
                <a:sym typeface="Calibri"/>
              </a:rPr>
              <a:t>Management &amp; Governance</a:t>
            </a: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973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38"/>
              <a:buFont typeface="Calibri"/>
              <a:buChar char="•"/>
            </a:pPr>
            <a:r>
              <a:rPr lang="en-US" sz="2537">
                <a:latin typeface="Calibri"/>
                <a:ea typeface="Calibri"/>
                <a:cs typeface="Calibri"/>
                <a:sym typeface="Calibri"/>
              </a:rPr>
              <a:t>AWS CloudFormation</a:t>
            </a: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973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38"/>
              <a:buFont typeface="Calibri"/>
              <a:buChar char="•"/>
            </a:pPr>
            <a:r>
              <a:rPr lang="en-US" sz="2537">
                <a:latin typeface="Calibri"/>
                <a:ea typeface="Calibri"/>
                <a:cs typeface="Calibri"/>
                <a:sym typeface="Calibri"/>
              </a:rPr>
              <a:t>Amazon CloudWatch</a:t>
            </a: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973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38"/>
              <a:buFont typeface="Calibri"/>
              <a:buChar char="•"/>
            </a:pPr>
            <a:r>
              <a:rPr lang="en-US" sz="2537">
                <a:latin typeface="Calibri"/>
                <a:ea typeface="Calibri"/>
                <a:cs typeface="Calibri"/>
                <a:sym typeface="Calibri"/>
              </a:rPr>
              <a:t>Amazon CloudTrail</a:t>
            </a: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Roboto"/>
                <a:ea typeface="Roboto"/>
                <a:cs typeface="Roboto"/>
                <a:sym typeface="Roboto"/>
              </a:rPr>
              <a:t>mine what actions a user, role, or member of a user group can perform, on which AWS resources, and under what conditions.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g28c558c1fde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2550" y="1758025"/>
            <a:ext cx="2728475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8c558c1fde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6975" y="1758025"/>
            <a:ext cx="2666815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8c558c1fde_0_1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2525" y="3649425"/>
            <a:ext cx="2575725" cy="123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8c558c1fde_0_1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2550" y="3601900"/>
            <a:ext cx="2728475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8c558c1fde_0_1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26125" y="5022550"/>
            <a:ext cx="2575725" cy="1280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c558c1fde_0_1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Common AWS Services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8c558c1fde_0_158"/>
          <p:cNvSpPr txBox="1">
            <a:spLocks noGrp="1"/>
          </p:cNvSpPr>
          <p:nvPr>
            <p:ph type="body" idx="1"/>
          </p:nvPr>
        </p:nvSpPr>
        <p:spPr>
          <a:xfrm>
            <a:off x="838200" y="1815850"/>
            <a:ext cx="10870800" cy="48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973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38"/>
              <a:buFont typeface="Calibri"/>
              <a:buChar char="•"/>
            </a:pPr>
            <a:r>
              <a:rPr lang="en-US" sz="2537">
                <a:latin typeface="Calibri"/>
                <a:ea typeface="Calibri"/>
                <a:cs typeface="Calibri"/>
                <a:sym typeface="Calibri"/>
              </a:rPr>
              <a:t>Application Integration</a:t>
            </a: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973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38"/>
              <a:buFont typeface="Calibri"/>
              <a:buChar char="•"/>
            </a:pPr>
            <a:r>
              <a:rPr lang="en-US" sz="2537">
                <a:latin typeface="Calibri"/>
                <a:ea typeface="Calibri"/>
                <a:cs typeface="Calibri"/>
                <a:sym typeface="Calibri"/>
              </a:rPr>
              <a:t>Amazon SNS</a:t>
            </a: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973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38"/>
              <a:buFont typeface="Calibri"/>
              <a:buChar char="•"/>
            </a:pPr>
            <a:r>
              <a:rPr lang="en-US" sz="2537">
                <a:latin typeface="Calibri"/>
                <a:ea typeface="Calibri"/>
                <a:cs typeface="Calibri"/>
                <a:sym typeface="Calibri"/>
              </a:rPr>
              <a:t>Amazon SQS</a:t>
            </a: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973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38"/>
              <a:buFont typeface="Calibri"/>
              <a:buChar char="•"/>
            </a:pPr>
            <a:r>
              <a:rPr lang="en-US" sz="2537">
                <a:latin typeface="Calibri"/>
                <a:ea typeface="Calibri"/>
                <a:cs typeface="Calibri"/>
                <a:sym typeface="Calibri"/>
              </a:rPr>
              <a:t>Amazon EventBridge</a:t>
            </a: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9737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538"/>
              <a:buFont typeface="Calibri"/>
              <a:buChar char="•"/>
            </a:pPr>
            <a:r>
              <a:rPr lang="en-US" sz="2537">
                <a:latin typeface="Calibri"/>
                <a:ea typeface="Calibri"/>
                <a:cs typeface="Calibri"/>
                <a:sym typeface="Calibri"/>
              </a:rPr>
              <a:t>AWS Step Functions</a:t>
            </a: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37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Roboto"/>
                <a:ea typeface="Roboto"/>
                <a:cs typeface="Roboto"/>
                <a:sym typeface="Roboto"/>
              </a:rPr>
              <a:t>mine what actions a user, role, or member of a user group can perform, on which AWS resources, and under what conditions.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28c558c1fde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6525" y="1690825"/>
            <a:ext cx="477252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28c558c1fde_0_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525" y="3416900"/>
            <a:ext cx="4772525" cy="1153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28c558c1fde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925" y="302275"/>
            <a:ext cx="9607726" cy="625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c558c1fde_0_150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DEMO TIME…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c558c1fde_0_0"/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Thank You!!!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c558c1fde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8c558c1fde_0_5"/>
          <p:cNvSpPr txBox="1">
            <a:spLocks noGrp="1"/>
          </p:cNvSpPr>
          <p:nvPr>
            <p:ph type="body" idx="1"/>
          </p:nvPr>
        </p:nvSpPr>
        <p:spPr>
          <a:xfrm>
            <a:off x="838200" y="1551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Introduction to AWS cloud platform and its benefits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AWS Global Infrastructure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Accessing AWS Services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Interacting with AWS Services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Best Practices for managing AWS Accounts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Common AWS services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Demo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c558c1fde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What is AWS Cloud?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8c558c1fde_0_17"/>
          <p:cNvSpPr txBox="1">
            <a:spLocks noGrp="1"/>
          </p:cNvSpPr>
          <p:nvPr>
            <p:ph type="body" idx="1"/>
          </p:nvPr>
        </p:nvSpPr>
        <p:spPr>
          <a:xfrm>
            <a:off x="838200" y="1690825"/>
            <a:ext cx="6197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3432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AWS Cloud is a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cloud computing platform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that provides a wide range of services, including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compute, storage, databases, security, networking, analytics, machine learning, and DevOps etc...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32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AWS Cloud is a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highly scalable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reliable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platform that can be used to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build and deploy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applications of all sizes and complexity.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432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64285"/>
              <a:buFont typeface="Calibri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AWS Cloud is also a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cost-effective platform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, as you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only pay for the resources that you use.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28c558c1fd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625" y="1398063"/>
            <a:ext cx="4061875" cy="406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c558c1fde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Benefits of using AWS Cloud?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8c558c1fde_0_25"/>
          <p:cNvSpPr txBox="1">
            <a:spLocks noGrp="1"/>
          </p:cNvSpPr>
          <p:nvPr>
            <p:ph type="body" idx="1"/>
          </p:nvPr>
        </p:nvSpPr>
        <p:spPr>
          <a:xfrm>
            <a:off x="838200" y="1815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Scalability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 Easily add/ remove resources as required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Reliability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 Backed by reliable AWS network with proven track record of uptime and performance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Cost-effectiveness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 Pay only for what you use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Security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 Wide range of security features and services to protect your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Innovation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- 200+ fully featured services for a wide range of technologies, industries, and use cases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c558c1fde_0_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AWS Global Infrastructure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28c558c1fde_0_44"/>
          <p:cNvSpPr txBox="1">
            <a:spLocks noGrp="1"/>
          </p:cNvSpPr>
          <p:nvPr>
            <p:ph type="body" idx="1"/>
          </p:nvPr>
        </p:nvSpPr>
        <p:spPr>
          <a:xfrm>
            <a:off x="838200" y="1815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1035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88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AWS Global infrastructure consists of a </a:t>
            </a:r>
            <a:r>
              <a:rPr lang="en-US" sz="2490" b="1">
                <a:latin typeface="Calibri"/>
                <a:ea typeface="Calibri"/>
                <a:cs typeface="Calibri"/>
                <a:sym typeface="Calibri"/>
              </a:rPr>
              <a:t>network of data centers located around the world</a:t>
            </a: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. These data centers are organized into </a:t>
            </a:r>
            <a:r>
              <a:rPr lang="en-US" sz="2490" b="1">
                <a:latin typeface="Calibri"/>
                <a:ea typeface="Calibri"/>
                <a:cs typeface="Calibri"/>
                <a:sym typeface="Calibri"/>
              </a:rPr>
              <a:t>Regions</a:t>
            </a: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90" b="1">
                <a:latin typeface="Calibri"/>
                <a:ea typeface="Calibri"/>
                <a:cs typeface="Calibri"/>
                <a:sym typeface="Calibri"/>
              </a:rPr>
              <a:t>Availability Zones.</a:t>
            </a:r>
            <a:endParaRPr sz="2490" b="1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035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88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90" b="1">
                <a:latin typeface="Calibri"/>
                <a:ea typeface="Calibri"/>
                <a:cs typeface="Calibri"/>
                <a:sym typeface="Calibri"/>
              </a:rPr>
              <a:t>Region</a:t>
            </a: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2490" b="1">
                <a:latin typeface="Calibri"/>
                <a:ea typeface="Calibri"/>
                <a:cs typeface="Calibri"/>
                <a:sym typeface="Calibri"/>
              </a:rPr>
              <a:t>geographical area that contains multiple Availability Zones</a:t>
            </a: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. An Availability Zone is a logically isolated section of a Region. 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035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88"/>
              <a:buFont typeface="Calibri"/>
              <a:buChar char="•"/>
            </a:pPr>
            <a:r>
              <a:rPr lang="en-US" sz="2490" b="1">
                <a:latin typeface="Calibri"/>
                <a:ea typeface="Calibri"/>
                <a:cs typeface="Calibri"/>
                <a:sym typeface="Calibri"/>
              </a:rPr>
              <a:t>AWS Edge Locations are locations around the world where AWS content is cached</a:t>
            </a: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. This allows users to access AWS content with lower latency and improved performance.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0356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88"/>
              <a:buFont typeface="Calibri"/>
              <a:buChar char="•"/>
            </a:pPr>
            <a:r>
              <a:rPr lang="en-US" sz="2490" b="1">
                <a:latin typeface="Calibri"/>
                <a:ea typeface="Calibri"/>
                <a:cs typeface="Calibri"/>
                <a:sym typeface="Calibri"/>
              </a:rPr>
              <a:t>Regional Edge Caches are caches of frequently accessed AWS content that are located in close proximity to AWS customers</a:t>
            </a: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. This allows users to access AWS content with even lower latency and improved performance.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59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8c558c1fde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300" y="1173475"/>
            <a:ext cx="4449550" cy="387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28c558c1fde_0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0050" y="1173475"/>
            <a:ext cx="4752064" cy="387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28c558c1fde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38" y="580825"/>
            <a:ext cx="10008325" cy="516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c558c1fde_0_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Accessing AWS Services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28c558c1fde_0_70"/>
          <p:cNvSpPr txBox="1">
            <a:spLocks noGrp="1"/>
          </p:cNvSpPr>
          <p:nvPr>
            <p:ph type="body" idx="1"/>
          </p:nvPr>
        </p:nvSpPr>
        <p:spPr>
          <a:xfrm>
            <a:off x="838200" y="1815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AWS IAM (Identity and Access Management) - service that allows you to manage user access to your AWS resources.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IAM allows you to create </a:t>
            </a:r>
            <a:r>
              <a:rPr lang="en-US" sz="2490" b="1">
                <a:latin typeface="Calibri"/>
                <a:ea typeface="Calibri"/>
                <a:cs typeface="Calibri"/>
                <a:sym typeface="Calibri"/>
              </a:rPr>
              <a:t>Users</a:t>
            </a: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90" b="1">
                <a:latin typeface="Calibri"/>
                <a:ea typeface="Calibri"/>
                <a:cs typeface="Calibri"/>
                <a:sym typeface="Calibri"/>
              </a:rPr>
              <a:t>Groups</a:t>
            </a: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, and assign them permissions policies to specific AWS resources. Users have long term credentials.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IAM </a:t>
            </a:r>
            <a:r>
              <a:rPr lang="en-US" sz="2490" b="1">
                <a:latin typeface="Calibri"/>
                <a:ea typeface="Calibri"/>
                <a:cs typeface="Calibri"/>
                <a:sym typeface="Calibri"/>
              </a:rPr>
              <a:t>Roles</a:t>
            </a: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 - Very similar to a user, in that it is an identity with permission policies that determine what the identity can and cannot do in AWS. But no credentials.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IAM Policies -  Documents that specify the permissions that are granted to users, groups, or roles. Used to determine what actions a user, role, or member of a user group can perform, on which AWS resources, and under what conditions. </a:t>
            </a:r>
            <a:r>
              <a:rPr lang="en-US" sz="1200">
                <a:solidFill>
                  <a:srgbClr val="232F3E"/>
                </a:solidFill>
                <a:latin typeface="Roboto"/>
                <a:ea typeface="Roboto"/>
                <a:cs typeface="Roboto"/>
                <a:sym typeface="Roboto"/>
              </a:rPr>
              <a:t>determine what actions a user, role, or member of a user group can perform, on which AWS resources, and under what conditions.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c558c1fde_0_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Interacting with AWS Services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28c558c1fde_0_82"/>
          <p:cNvSpPr txBox="1">
            <a:spLocks noGrp="1"/>
          </p:cNvSpPr>
          <p:nvPr>
            <p:ph type="body" idx="1"/>
          </p:nvPr>
        </p:nvSpPr>
        <p:spPr>
          <a:xfrm>
            <a:off x="838200" y="1815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AWS Management Console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AWS Command Line Interface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671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490"/>
              <a:buFont typeface="Calibri"/>
              <a:buChar char="•"/>
            </a:pPr>
            <a:r>
              <a:rPr lang="en-US" sz="2490">
                <a:latin typeface="Calibri"/>
                <a:ea typeface="Calibri"/>
                <a:cs typeface="Calibri"/>
                <a:sym typeface="Calibri"/>
              </a:rPr>
              <a:t>Software Development Kits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2F3E"/>
                </a:solidFill>
                <a:latin typeface="Roboto"/>
                <a:ea typeface="Roboto"/>
                <a:cs typeface="Roboto"/>
                <a:sym typeface="Roboto"/>
              </a:rPr>
              <a:t>mine what actions a user, role, or member of a user group can perform, on which AWS resources, and under what conditions.</a:t>
            </a:r>
            <a:endParaRPr sz="249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9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969</Words>
  <Application>Microsoft Macintosh PowerPoint</Application>
  <PresentationFormat>Widescreen</PresentationFormat>
  <Paragraphs>188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Comfortaa</vt:lpstr>
      <vt:lpstr>Roboto</vt:lpstr>
      <vt:lpstr>Calibri</vt:lpstr>
      <vt:lpstr>Arial</vt:lpstr>
      <vt:lpstr>Office Theme</vt:lpstr>
      <vt:lpstr>Introduction to the AWS Cloud Platform</vt:lpstr>
      <vt:lpstr>Agenda</vt:lpstr>
      <vt:lpstr>What is AWS Cloud?</vt:lpstr>
      <vt:lpstr>Benefits of using AWS Cloud?</vt:lpstr>
      <vt:lpstr>AWS Global Infrastructure</vt:lpstr>
      <vt:lpstr>PowerPoint Presentation</vt:lpstr>
      <vt:lpstr>PowerPoint Presentation</vt:lpstr>
      <vt:lpstr>Accessing AWS Services</vt:lpstr>
      <vt:lpstr>Interacting with AWS Services</vt:lpstr>
      <vt:lpstr>Best Practices for managing AWS Accounts</vt:lpstr>
      <vt:lpstr>Common AWS Services</vt:lpstr>
      <vt:lpstr>Common AWS Services</vt:lpstr>
      <vt:lpstr>Common AWS Services</vt:lpstr>
      <vt:lpstr>Common AWS Services</vt:lpstr>
      <vt:lpstr>Common AWS Services</vt:lpstr>
      <vt:lpstr>PowerPoint Presentation</vt:lpstr>
      <vt:lpstr>DEMO TIME…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AWS Cloud Platform</dc:title>
  <dc:creator>Keshav Kumaresan</dc:creator>
  <cp:lastModifiedBy>Microsoft Office User</cp:lastModifiedBy>
  <cp:revision>1</cp:revision>
  <dcterms:created xsi:type="dcterms:W3CDTF">2021-02-16T14:50:43Z</dcterms:created>
  <dcterms:modified xsi:type="dcterms:W3CDTF">2024-03-09T06:19:03Z</dcterms:modified>
</cp:coreProperties>
</file>