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6" r:id="rId1"/>
  </p:sldMasterIdLst>
  <p:notesMasterIdLst>
    <p:notesMasterId r:id="rId24"/>
  </p:notesMasterIdLst>
  <p:sldIdLst>
    <p:sldId id="299" r:id="rId2"/>
    <p:sldId id="257" r:id="rId3"/>
    <p:sldId id="258" r:id="rId4"/>
    <p:sldId id="259" r:id="rId5"/>
    <p:sldId id="280" r:id="rId6"/>
    <p:sldId id="260" r:id="rId7"/>
    <p:sldId id="261" r:id="rId8"/>
    <p:sldId id="262" r:id="rId9"/>
    <p:sldId id="263" r:id="rId10"/>
    <p:sldId id="281" r:id="rId11"/>
    <p:sldId id="264" r:id="rId12"/>
    <p:sldId id="265" r:id="rId13"/>
    <p:sldId id="266" r:id="rId14"/>
    <p:sldId id="267" r:id="rId15"/>
    <p:sldId id="268" r:id="rId16"/>
    <p:sldId id="269" r:id="rId17"/>
    <p:sldId id="270" r:id="rId18"/>
    <p:sldId id="273" r:id="rId19"/>
    <p:sldId id="274" r:id="rId20"/>
    <p:sldId id="275" r:id="rId21"/>
    <p:sldId id="276" r:id="rId22"/>
    <p:sldId id="278" r:id="rId2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8"/>
  </p:normalViewPr>
  <p:slideViewPr>
    <p:cSldViewPr>
      <p:cViewPr varScale="1">
        <p:scale>
          <a:sx n="119" d="100"/>
          <a:sy n="119" d="100"/>
        </p:scale>
        <p:origin x="1440"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F58CBEB-F19B-BA41-9632-1BB97913F940}" type="datetimeFigureOut">
              <a:rPr lang="en-LK" smtClean="0"/>
              <a:t>2025-03-03</a:t>
            </a:fld>
            <a:endParaRPr lang="en-LK"/>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4D05210-1F0E-764D-8506-67016C795F35}" type="slidenum">
              <a:rPr lang="en-LK" smtClean="0"/>
              <a:t>‹#›</a:t>
            </a:fld>
            <a:endParaRPr lang="en-LK"/>
          </a:p>
        </p:txBody>
      </p:sp>
    </p:spTree>
    <p:extLst>
      <p:ext uri="{BB962C8B-B14F-4D97-AF65-F5344CB8AC3E}">
        <p14:creationId xmlns:p14="http://schemas.microsoft.com/office/powerpoint/2010/main" val="1973712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44D05210-1F0E-764D-8506-67016C795F35}" type="slidenum">
              <a:rPr lang="en-LK" smtClean="0"/>
              <a:t>1</a:t>
            </a:fld>
            <a:endParaRPr lang="en-LK"/>
          </a:p>
        </p:txBody>
      </p:sp>
    </p:spTree>
    <p:extLst>
      <p:ext uri="{BB962C8B-B14F-4D97-AF65-F5344CB8AC3E}">
        <p14:creationId xmlns:p14="http://schemas.microsoft.com/office/powerpoint/2010/main" val="20053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162268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3925020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414572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325961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LK"/>
          </a:p>
        </p:txBody>
      </p:sp>
      <p:sp>
        <p:nvSpPr>
          <p:cNvPr id="6" name="Slide Number Placeholder 5"/>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300267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1153240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3/3/25</a:t>
            </a:fld>
            <a:endParaRPr lang="en-US"/>
          </a:p>
        </p:txBody>
      </p:sp>
      <p:sp>
        <p:nvSpPr>
          <p:cNvPr id="8" name="Footer Placeholder 7"/>
          <p:cNvSpPr>
            <a:spLocks noGrp="1"/>
          </p:cNvSpPr>
          <p:nvPr>
            <p:ph type="ftr" sz="quarter" idx="11"/>
          </p:nvPr>
        </p:nvSpPr>
        <p:spPr/>
        <p:txBody>
          <a:bodyPr/>
          <a:lstStyle/>
          <a:p>
            <a:endParaRPr lang="en-LK"/>
          </a:p>
        </p:txBody>
      </p:sp>
      <p:sp>
        <p:nvSpPr>
          <p:cNvPr id="9" name="Slide Number Placeholder 8"/>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394742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3/3/25</a:t>
            </a:fld>
            <a:endParaRPr lang="en-US"/>
          </a:p>
        </p:txBody>
      </p:sp>
      <p:sp>
        <p:nvSpPr>
          <p:cNvPr id="4" name="Footer Placeholder 3"/>
          <p:cNvSpPr>
            <a:spLocks noGrp="1"/>
          </p:cNvSpPr>
          <p:nvPr>
            <p:ph type="ftr" sz="quarter" idx="11"/>
          </p:nvPr>
        </p:nvSpPr>
        <p:spPr/>
        <p:txBody>
          <a:bodyPr/>
          <a:lstStyle/>
          <a:p>
            <a:endParaRPr lang="en-LK"/>
          </a:p>
        </p:txBody>
      </p:sp>
      <p:sp>
        <p:nvSpPr>
          <p:cNvPr id="5" name="Slide Number Placeholder 4"/>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420121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3/3/25</a:t>
            </a:fld>
            <a:endParaRPr lang="en-US"/>
          </a:p>
        </p:txBody>
      </p:sp>
      <p:sp>
        <p:nvSpPr>
          <p:cNvPr id="3" name="Footer Placeholder 2"/>
          <p:cNvSpPr>
            <a:spLocks noGrp="1"/>
          </p:cNvSpPr>
          <p:nvPr>
            <p:ph type="ftr" sz="quarter" idx="11"/>
          </p:nvPr>
        </p:nvSpPr>
        <p:spPr/>
        <p:txBody>
          <a:bodyPr/>
          <a:lstStyle/>
          <a:p>
            <a:endParaRPr lang="en-LK"/>
          </a:p>
        </p:txBody>
      </p:sp>
      <p:sp>
        <p:nvSpPr>
          <p:cNvPr id="4" name="Slide Number Placeholder 3"/>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102137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2788257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LK"/>
          </a:p>
        </p:txBody>
      </p:sp>
      <p:sp>
        <p:nvSpPr>
          <p:cNvPr id="7" name="Slide Number Placeholder 6"/>
          <p:cNvSpPr>
            <a:spLocks noGrp="1"/>
          </p:cNvSpPr>
          <p:nvPr>
            <p:ph type="sldNum" sz="quarter" idx="12"/>
          </p:nvPr>
        </p:nvSpPr>
        <p:spPr/>
        <p:txBody>
          <a:bodyPr/>
          <a:lstStyle/>
          <a:p>
            <a:fld id="{B6F15528-21DE-4FAA-801E-634DDDAF4B2B}" type="slidenum">
              <a:rPr lang="en-LK" smtClean="0"/>
              <a:t>‹#›</a:t>
            </a:fld>
            <a:endParaRPr lang="en-LK"/>
          </a:p>
        </p:txBody>
      </p:sp>
    </p:spTree>
    <p:extLst>
      <p:ext uri="{BB962C8B-B14F-4D97-AF65-F5344CB8AC3E}">
        <p14:creationId xmlns:p14="http://schemas.microsoft.com/office/powerpoint/2010/main" val="2750235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3/3/25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LK" smtClean="0"/>
              <a:t>‹#›</a:t>
            </a:fld>
            <a:endParaRPr lang="en-LK"/>
          </a:p>
        </p:txBody>
      </p:sp>
    </p:spTree>
    <p:extLst>
      <p:ext uri="{BB962C8B-B14F-4D97-AF65-F5344CB8AC3E}">
        <p14:creationId xmlns:p14="http://schemas.microsoft.com/office/powerpoint/2010/main" val="130332070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ravindunfernand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mwhittaker.github.io/blog/an_illustrated_proof_of_the_cap_theor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mwhittaker.github.io/blog/an_illustrated_proof_of_the_cap_theor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bm.com/topics/cap-theorem#:~:text=The%20CAP%20theorem%20says%20that,'P'%20in%20CAP" TargetMode="External"/><Relationship Id="rId2" Type="http://schemas.openxmlformats.org/officeDocument/2006/relationships/hyperlink" Target="https://mwhittaker.github.io/blog/an_illustrated_proof_of_the_cap_theor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mwhittaker.github.io/blog/an_illustrated_proof_of_the_cap_theore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whittaker.github.io/blog/an_illustrated_proof_of_the_cap_theorem/"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16D02-6CFB-989E-E787-D7DC443CD3D0}"/>
              </a:ext>
            </a:extLst>
          </p:cNvPr>
          <p:cNvSpPr txBox="1">
            <a:spLocks/>
          </p:cNvSpPr>
          <p:nvPr/>
        </p:nvSpPr>
        <p:spPr>
          <a:xfrm>
            <a:off x="623888" y="2159795"/>
            <a:ext cx="7886700" cy="2139553"/>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LK" sz="4500" dirty="0"/>
              <a:t>Introduction to CAP Theorem</a:t>
            </a:r>
          </a:p>
        </p:txBody>
      </p:sp>
      <p:sp>
        <p:nvSpPr>
          <p:cNvPr id="5" name="Text Placeholder 4">
            <a:extLst>
              <a:ext uri="{FF2B5EF4-FFF2-40B4-BE49-F238E27FC236}">
                <a16:creationId xmlns:a16="http://schemas.microsoft.com/office/drawing/2014/main" id="{AC5A0A70-4190-A44A-D6F8-38B6E7A6E35B}"/>
              </a:ext>
            </a:extLst>
          </p:cNvPr>
          <p:cNvSpPr txBox="1">
            <a:spLocks/>
          </p:cNvSpPr>
          <p:nvPr/>
        </p:nvSpPr>
        <p:spPr>
          <a:xfrm>
            <a:off x="628650" y="4299348"/>
            <a:ext cx="7886700" cy="1125140"/>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LK" sz="1800" dirty="0"/>
              <a:t>Ravindu Nirmal Fernando  </a:t>
            </a:r>
          </a:p>
          <a:p>
            <a:pPr algn="l"/>
            <a:r>
              <a:rPr lang="en-LK" sz="1800" dirty="0"/>
              <a:t>SLIIT | March 2025</a:t>
            </a:r>
          </a:p>
        </p:txBody>
      </p:sp>
      <p:sp>
        <p:nvSpPr>
          <p:cNvPr id="7" name="TextBox 6">
            <a:extLst>
              <a:ext uri="{FF2B5EF4-FFF2-40B4-BE49-F238E27FC236}">
                <a16:creationId xmlns:a16="http://schemas.microsoft.com/office/drawing/2014/main" id="{82791B3F-2B2E-7CFE-6DEB-DB54E8A3C9F7}"/>
              </a:ext>
            </a:extLst>
          </p:cNvPr>
          <p:cNvSpPr txBox="1"/>
          <p:nvPr/>
        </p:nvSpPr>
        <p:spPr>
          <a:xfrm>
            <a:off x="4214403" y="6438901"/>
            <a:ext cx="4923322" cy="253916"/>
          </a:xfrm>
          <a:prstGeom prst="rect">
            <a:avLst/>
          </a:prstGeom>
          <a:noFill/>
        </p:spPr>
        <p:txBody>
          <a:bodyPr wrap="square" rtlCol="0">
            <a:spAutoFit/>
          </a:bodyPr>
          <a:lstStyle/>
          <a:p>
            <a:pPr algn="r"/>
            <a:r>
              <a:rPr lang="en-LK" sz="1050" dirty="0"/>
              <a:t> </a:t>
            </a:r>
            <a:r>
              <a:rPr lang="en-LK" sz="1050" dirty="0">
                <a:hlinkClick r:id="rId3"/>
              </a:rPr>
              <a:t>https://ravindunfernando.com</a:t>
            </a:r>
            <a:r>
              <a:rPr lang="en-LK" sz="1050" dirty="0"/>
              <a:t> </a:t>
            </a:r>
          </a:p>
        </p:txBody>
      </p:sp>
      <p:pic>
        <p:nvPicPr>
          <p:cNvPr id="7170" name="Picture 2" descr="Microservice Generic gradient fill icon">
            <a:extLst>
              <a:ext uri="{FF2B5EF4-FFF2-40B4-BE49-F238E27FC236}">
                <a16:creationId xmlns:a16="http://schemas.microsoft.com/office/drawing/2014/main" id="{5F4B99CE-12DF-ABB5-E56E-C683BA3C8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2339" y="1090018"/>
            <a:ext cx="2139553"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316" y="217249"/>
            <a:ext cx="7886700" cy="1325563"/>
          </a:xfrm>
          <a:prstGeom prst="rect">
            <a:avLst/>
          </a:prstGeom>
        </p:spPr>
        <p:txBody>
          <a:bodyPr vert="horz" wrap="square" lIns="0" tIns="12700" rIns="0" bIns="0" rtlCol="0">
            <a:spAutoFit/>
          </a:bodyPr>
          <a:lstStyle/>
          <a:p>
            <a:pPr marL="12700">
              <a:lnSpc>
                <a:spcPct val="100000"/>
              </a:lnSpc>
              <a:spcBef>
                <a:spcPts val="100"/>
              </a:spcBef>
            </a:pPr>
            <a:r>
              <a:rPr dirty="0"/>
              <a:t>PARTITION</a:t>
            </a:r>
            <a:r>
              <a:rPr spc="-75" dirty="0"/>
              <a:t> </a:t>
            </a:r>
            <a:r>
              <a:rPr spc="-10" dirty="0"/>
              <a:t>TOLERANCE</a:t>
            </a:r>
          </a:p>
        </p:txBody>
      </p:sp>
      <p:sp>
        <p:nvSpPr>
          <p:cNvPr id="3" name="object 3"/>
          <p:cNvSpPr txBox="1"/>
          <p:nvPr/>
        </p:nvSpPr>
        <p:spPr>
          <a:xfrm>
            <a:off x="552972" y="1542812"/>
            <a:ext cx="7763509" cy="1937385"/>
          </a:xfrm>
          <a:prstGeom prst="rect">
            <a:avLst/>
          </a:prstGeom>
        </p:spPr>
        <p:txBody>
          <a:bodyPr vert="horz" wrap="square" lIns="0" tIns="86360" rIns="0" bIns="0" rtlCol="0">
            <a:spAutoFit/>
          </a:bodyPr>
          <a:lstStyle/>
          <a:p>
            <a:pPr marL="12700">
              <a:lnSpc>
                <a:spcPct val="100000"/>
              </a:lnSpc>
              <a:spcBef>
                <a:spcPts val="680"/>
              </a:spcBef>
              <a:tabLst>
                <a:tab pos="286385" algn="l"/>
              </a:tabLst>
            </a:pPr>
            <a:r>
              <a:rPr sz="2400" spc="-60" dirty="0">
                <a:latin typeface="Trebuchet MS"/>
                <a:cs typeface="Trebuchet MS"/>
              </a:rPr>
              <a:t>The</a:t>
            </a:r>
            <a:r>
              <a:rPr sz="2400" spc="-65" dirty="0">
                <a:latin typeface="Trebuchet MS"/>
                <a:cs typeface="Trebuchet MS"/>
              </a:rPr>
              <a:t> </a:t>
            </a:r>
            <a:r>
              <a:rPr sz="2400" spc="-125" dirty="0">
                <a:latin typeface="Trebuchet MS"/>
                <a:cs typeface="Trebuchet MS"/>
              </a:rPr>
              <a:t>system</a:t>
            </a:r>
            <a:r>
              <a:rPr sz="2400" spc="-55" dirty="0">
                <a:latin typeface="Trebuchet MS"/>
                <a:cs typeface="Trebuchet MS"/>
              </a:rPr>
              <a:t> </a:t>
            </a:r>
            <a:r>
              <a:rPr sz="2400" spc="-125" dirty="0">
                <a:latin typeface="Trebuchet MS"/>
                <a:cs typeface="Trebuchet MS"/>
              </a:rPr>
              <a:t>continues</a:t>
            </a:r>
            <a:r>
              <a:rPr sz="2400" spc="-60" dirty="0">
                <a:latin typeface="Trebuchet MS"/>
                <a:cs typeface="Trebuchet MS"/>
              </a:rPr>
              <a:t> </a:t>
            </a:r>
            <a:r>
              <a:rPr sz="2400" spc="-20" dirty="0">
                <a:latin typeface="Trebuchet MS"/>
                <a:cs typeface="Trebuchet MS"/>
              </a:rPr>
              <a:t>to</a:t>
            </a:r>
            <a:r>
              <a:rPr sz="2400" spc="-60" dirty="0">
                <a:latin typeface="Trebuchet MS"/>
                <a:cs typeface="Trebuchet MS"/>
              </a:rPr>
              <a:t> </a:t>
            </a:r>
            <a:r>
              <a:rPr sz="2400" spc="-125" dirty="0">
                <a:latin typeface="Trebuchet MS"/>
                <a:cs typeface="Trebuchet MS"/>
              </a:rPr>
              <a:t>operate</a:t>
            </a:r>
            <a:r>
              <a:rPr sz="2400" spc="-50" dirty="0">
                <a:latin typeface="Trebuchet MS"/>
                <a:cs typeface="Trebuchet MS"/>
              </a:rPr>
              <a:t> </a:t>
            </a:r>
            <a:r>
              <a:rPr sz="2400" spc="-150" dirty="0">
                <a:latin typeface="Trebuchet MS"/>
                <a:cs typeface="Trebuchet MS"/>
              </a:rPr>
              <a:t>despite</a:t>
            </a:r>
            <a:r>
              <a:rPr sz="2400" spc="-55" dirty="0">
                <a:latin typeface="Trebuchet MS"/>
                <a:cs typeface="Trebuchet MS"/>
              </a:rPr>
              <a:t> </a:t>
            </a:r>
            <a:r>
              <a:rPr sz="2400" spc="-85" dirty="0">
                <a:latin typeface="Trebuchet MS"/>
                <a:cs typeface="Trebuchet MS"/>
              </a:rPr>
              <a:t>network</a:t>
            </a:r>
            <a:r>
              <a:rPr sz="2400" spc="-65" dirty="0">
                <a:latin typeface="Trebuchet MS"/>
                <a:cs typeface="Trebuchet MS"/>
              </a:rPr>
              <a:t> </a:t>
            </a:r>
            <a:r>
              <a:rPr sz="2400" spc="-80" dirty="0">
                <a:latin typeface="Trebuchet MS"/>
                <a:cs typeface="Trebuchet MS"/>
              </a:rPr>
              <a:t>partitions</a:t>
            </a:r>
            <a:endParaRPr sz="2400" dirty="0">
              <a:latin typeface="Trebuchet MS"/>
              <a:cs typeface="Trebuchet MS"/>
            </a:endParaRPr>
          </a:p>
          <a:p>
            <a:pPr marL="629285" indent="-342900">
              <a:lnSpc>
                <a:spcPct val="100000"/>
              </a:lnSpc>
              <a:spcBef>
                <a:spcPts val="509"/>
              </a:spcBef>
              <a:buFont typeface="Arial" panose="020B0604020202020204" pitchFamily="34" charset="0"/>
              <a:buChar char="•"/>
              <a:tabLst>
                <a:tab pos="560705" algn="l"/>
              </a:tabLst>
            </a:pPr>
            <a:r>
              <a:rPr sz="2100" spc="-80" dirty="0">
                <a:solidFill>
                  <a:srgbClr val="464653"/>
                </a:solidFill>
                <a:latin typeface="Trebuchet MS"/>
                <a:cs typeface="Trebuchet MS"/>
              </a:rPr>
              <a:t>Communication </a:t>
            </a:r>
            <a:r>
              <a:rPr sz="2100" spc="-110" dirty="0">
                <a:solidFill>
                  <a:srgbClr val="464653"/>
                </a:solidFill>
                <a:latin typeface="Trebuchet MS"/>
                <a:cs typeface="Trebuchet MS"/>
              </a:rPr>
              <a:t>among</a:t>
            </a:r>
            <a:r>
              <a:rPr sz="2100" spc="-50" dirty="0">
                <a:solidFill>
                  <a:srgbClr val="464653"/>
                </a:solidFill>
                <a:latin typeface="Trebuchet MS"/>
                <a:cs typeface="Trebuchet MS"/>
              </a:rPr>
              <a:t> </a:t>
            </a:r>
            <a:r>
              <a:rPr sz="2100" spc="-130" dirty="0">
                <a:solidFill>
                  <a:srgbClr val="464653"/>
                </a:solidFill>
                <a:latin typeface="Trebuchet MS"/>
                <a:cs typeface="Trebuchet MS"/>
              </a:rPr>
              <a:t>the</a:t>
            </a:r>
            <a:r>
              <a:rPr sz="2100" spc="-55" dirty="0">
                <a:solidFill>
                  <a:srgbClr val="464653"/>
                </a:solidFill>
                <a:latin typeface="Trebuchet MS"/>
                <a:cs typeface="Trebuchet MS"/>
              </a:rPr>
              <a:t> servers</a:t>
            </a:r>
            <a:r>
              <a:rPr sz="2100" spc="-95" dirty="0">
                <a:solidFill>
                  <a:srgbClr val="464653"/>
                </a:solidFill>
                <a:latin typeface="Trebuchet MS"/>
                <a:cs typeface="Trebuchet MS"/>
              </a:rPr>
              <a:t> </a:t>
            </a:r>
            <a:r>
              <a:rPr sz="2100" spc="-75" dirty="0">
                <a:solidFill>
                  <a:srgbClr val="464653"/>
                </a:solidFill>
                <a:latin typeface="Trebuchet MS"/>
                <a:cs typeface="Trebuchet MS"/>
              </a:rPr>
              <a:t>is </a:t>
            </a:r>
            <a:r>
              <a:rPr sz="2100" spc="-60" dirty="0">
                <a:solidFill>
                  <a:srgbClr val="464653"/>
                </a:solidFill>
                <a:latin typeface="Trebuchet MS"/>
                <a:cs typeface="Trebuchet MS"/>
              </a:rPr>
              <a:t>not</a:t>
            </a:r>
            <a:r>
              <a:rPr sz="2100" spc="-85" dirty="0">
                <a:solidFill>
                  <a:srgbClr val="464653"/>
                </a:solidFill>
                <a:latin typeface="Trebuchet MS"/>
                <a:cs typeface="Trebuchet MS"/>
              </a:rPr>
              <a:t> </a:t>
            </a:r>
            <a:r>
              <a:rPr sz="2100" spc="-10" dirty="0">
                <a:solidFill>
                  <a:srgbClr val="464653"/>
                </a:solidFill>
                <a:latin typeface="Trebuchet MS"/>
                <a:cs typeface="Trebuchet MS"/>
              </a:rPr>
              <a:t>reliable</a:t>
            </a:r>
            <a:endParaRPr sz="2100" dirty="0">
              <a:latin typeface="Trebuchet MS"/>
              <a:cs typeface="Trebuchet MS"/>
            </a:endParaRPr>
          </a:p>
          <a:p>
            <a:pPr marL="629920" marR="716280" indent="-342900">
              <a:lnSpc>
                <a:spcPct val="100000"/>
              </a:lnSpc>
              <a:spcBef>
                <a:spcPts val="500"/>
              </a:spcBef>
              <a:buFont typeface="Arial" panose="020B0604020202020204" pitchFamily="34" charset="0"/>
              <a:buChar char="•"/>
              <a:tabLst>
                <a:tab pos="561340" algn="l"/>
              </a:tabLst>
            </a:pPr>
            <a:r>
              <a:rPr sz="2100" spc="-60" dirty="0">
                <a:solidFill>
                  <a:srgbClr val="464653"/>
                </a:solidFill>
                <a:latin typeface="Trebuchet MS"/>
                <a:cs typeface="Trebuchet MS"/>
              </a:rPr>
              <a:t>Servers</a:t>
            </a:r>
            <a:r>
              <a:rPr sz="2100" spc="-35" dirty="0">
                <a:solidFill>
                  <a:srgbClr val="464653"/>
                </a:solidFill>
                <a:latin typeface="Trebuchet MS"/>
                <a:cs typeface="Trebuchet MS"/>
              </a:rPr>
              <a:t> </a:t>
            </a:r>
            <a:r>
              <a:rPr sz="2100" spc="-190" dirty="0">
                <a:solidFill>
                  <a:srgbClr val="464653"/>
                </a:solidFill>
                <a:latin typeface="Trebuchet MS"/>
                <a:cs typeface="Trebuchet MS"/>
              </a:rPr>
              <a:t>may</a:t>
            </a:r>
            <a:r>
              <a:rPr sz="2100" spc="-25" dirty="0">
                <a:solidFill>
                  <a:srgbClr val="464653"/>
                </a:solidFill>
                <a:latin typeface="Trebuchet MS"/>
                <a:cs typeface="Trebuchet MS"/>
              </a:rPr>
              <a:t> </a:t>
            </a:r>
            <a:r>
              <a:rPr sz="2100" spc="-145" dirty="0">
                <a:solidFill>
                  <a:srgbClr val="464653"/>
                </a:solidFill>
                <a:latin typeface="Trebuchet MS"/>
                <a:cs typeface="Trebuchet MS"/>
              </a:rPr>
              <a:t>be</a:t>
            </a:r>
            <a:r>
              <a:rPr sz="2100" spc="-45" dirty="0">
                <a:solidFill>
                  <a:srgbClr val="464653"/>
                </a:solidFill>
                <a:latin typeface="Trebuchet MS"/>
                <a:cs typeface="Trebuchet MS"/>
              </a:rPr>
              <a:t> </a:t>
            </a:r>
            <a:r>
              <a:rPr sz="2100" spc="-114" dirty="0">
                <a:solidFill>
                  <a:srgbClr val="464653"/>
                </a:solidFill>
                <a:latin typeface="Trebuchet MS"/>
                <a:cs typeface="Trebuchet MS"/>
              </a:rPr>
              <a:t>partitioned</a:t>
            </a:r>
            <a:r>
              <a:rPr sz="2100" spc="-35" dirty="0">
                <a:solidFill>
                  <a:srgbClr val="464653"/>
                </a:solidFill>
                <a:latin typeface="Trebuchet MS"/>
                <a:cs typeface="Trebuchet MS"/>
              </a:rPr>
              <a:t> </a:t>
            </a:r>
            <a:r>
              <a:rPr sz="2100" spc="-85" dirty="0">
                <a:solidFill>
                  <a:srgbClr val="464653"/>
                </a:solidFill>
                <a:latin typeface="Trebuchet MS"/>
                <a:cs typeface="Trebuchet MS"/>
              </a:rPr>
              <a:t>into</a:t>
            </a:r>
            <a:r>
              <a:rPr sz="2100" spc="-40" dirty="0">
                <a:solidFill>
                  <a:srgbClr val="464653"/>
                </a:solidFill>
                <a:latin typeface="Trebuchet MS"/>
                <a:cs typeface="Trebuchet MS"/>
              </a:rPr>
              <a:t> </a:t>
            </a:r>
            <a:r>
              <a:rPr sz="2100" spc="-150" dirty="0">
                <a:solidFill>
                  <a:srgbClr val="464653"/>
                </a:solidFill>
                <a:latin typeface="Trebuchet MS"/>
                <a:cs typeface="Trebuchet MS"/>
              </a:rPr>
              <a:t>multiple</a:t>
            </a:r>
            <a:r>
              <a:rPr sz="2100" spc="-45" dirty="0">
                <a:solidFill>
                  <a:srgbClr val="464653"/>
                </a:solidFill>
                <a:latin typeface="Trebuchet MS"/>
                <a:cs typeface="Trebuchet MS"/>
              </a:rPr>
              <a:t> </a:t>
            </a:r>
            <a:r>
              <a:rPr sz="2100" spc="-70" dirty="0">
                <a:solidFill>
                  <a:srgbClr val="464653"/>
                </a:solidFill>
                <a:latin typeface="Trebuchet MS"/>
                <a:cs typeface="Trebuchet MS"/>
              </a:rPr>
              <a:t>groups</a:t>
            </a:r>
            <a:r>
              <a:rPr sz="2100" spc="-20" dirty="0">
                <a:solidFill>
                  <a:srgbClr val="464653"/>
                </a:solidFill>
                <a:latin typeface="Trebuchet MS"/>
                <a:cs typeface="Trebuchet MS"/>
              </a:rPr>
              <a:t> </a:t>
            </a:r>
            <a:r>
              <a:rPr sz="2100" spc="-155" dirty="0">
                <a:solidFill>
                  <a:srgbClr val="464653"/>
                </a:solidFill>
                <a:latin typeface="Trebuchet MS"/>
                <a:cs typeface="Trebuchet MS"/>
              </a:rPr>
              <a:t>that</a:t>
            </a:r>
            <a:r>
              <a:rPr sz="2100" spc="-35" dirty="0">
                <a:solidFill>
                  <a:srgbClr val="464653"/>
                </a:solidFill>
                <a:latin typeface="Trebuchet MS"/>
                <a:cs typeface="Trebuchet MS"/>
              </a:rPr>
              <a:t> </a:t>
            </a:r>
            <a:r>
              <a:rPr sz="2100" spc="-75" dirty="0">
                <a:solidFill>
                  <a:srgbClr val="464653"/>
                </a:solidFill>
                <a:latin typeface="Trebuchet MS"/>
                <a:cs typeface="Trebuchet MS"/>
              </a:rPr>
              <a:t>cannot </a:t>
            </a:r>
            <a:r>
              <a:rPr sz="2100" spc="-130" dirty="0">
                <a:solidFill>
                  <a:srgbClr val="464653"/>
                </a:solidFill>
                <a:latin typeface="Trebuchet MS"/>
                <a:cs typeface="Trebuchet MS"/>
              </a:rPr>
              <a:t>communicate</a:t>
            </a:r>
            <a:r>
              <a:rPr sz="2100" spc="5" dirty="0">
                <a:solidFill>
                  <a:srgbClr val="464653"/>
                </a:solidFill>
                <a:latin typeface="Trebuchet MS"/>
                <a:cs typeface="Trebuchet MS"/>
              </a:rPr>
              <a:t> </a:t>
            </a:r>
            <a:r>
              <a:rPr sz="2100" spc="-114" dirty="0">
                <a:solidFill>
                  <a:srgbClr val="464653"/>
                </a:solidFill>
                <a:latin typeface="Trebuchet MS"/>
                <a:cs typeface="Trebuchet MS"/>
              </a:rPr>
              <a:t>with</a:t>
            </a:r>
            <a:r>
              <a:rPr sz="2100" spc="-25" dirty="0">
                <a:solidFill>
                  <a:srgbClr val="464653"/>
                </a:solidFill>
                <a:latin typeface="Trebuchet MS"/>
                <a:cs typeface="Trebuchet MS"/>
              </a:rPr>
              <a:t> </a:t>
            </a:r>
            <a:r>
              <a:rPr sz="2100" spc="-155" dirty="0">
                <a:solidFill>
                  <a:srgbClr val="464653"/>
                </a:solidFill>
                <a:latin typeface="Trebuchet MS"/>
                <a:cs typeface="Trebuchet MS"/>
              </a:rPr>
              <a:t>each</a:t>
            </a:r>
            <a:r>
              <a:rPr sz="2100" spc="-10" dirty="0">
                <a:solidFill>
                  <a:srgbClr val="464653"/>
                </a:solidFill>
                <a:latin typeface="Trebuchet MS"/>
                <a:cs typeface="Trebuchet MS"/>
              </a:rPr>
              <a:t> other</a:t>
            </a:r>
            <a:endParaRPr sz="2100" dirty="0">
              <a:latin typeface="Trebuchet MS"/>
              <a:cs typeface="Trebuchet MS"/>
            </a:endParaRPr>
          </a:p>
          <a:p>
            <a:pPr marL="629285" indent="-342900">
              <a:lnSpc>
                <a:spcPct val="100000"/>
              </a:lnSpc>
              <a:spcBef>
                <a:spcPts val="505"/>
              </a:spcBef>
              <a:buFont typeface="Arial" panose="020B0604020202020204" pitchFamily="34" charset="0"/>
              <a:buChar char="•"/>
              <a:tabLst>
                <a:tab pos="560705" algn="l"/>
              </a:tabLst>
            </a:pPr>
            <a:r>
              <a:rPr sz="2100" spc="-85" dirty="0">
                <a:solidFill>
                  <a:srgbClr val="464653"/>
                </a:solidFill>
                <a:latin typeface="Trebuchet MS"/>
                <a:cs typeface="Trebuchet MS"/>
              </a:rPr>
              <a:t>Messages</a:t>
            </a:r>
            <a:r>
              <a:rPr sz="2100" spc="-30" dirty="0">
                <a:solidFill>
                  <a:srgbClr val="464653"/>
                </a:solidFill>
                <a:latin typeface="Trebuchet MS"/>
                <a:cs typeface="Trebuchet MS"/>
              </a:rPr>
              <a:t> </a:t>
            </a:r>
            <a:r>
              <a:rPr sz="2100" spc="-190" dirty="0">
                <a:solidFill>
                  <a:srgbClr val="464653"/>
                </a:solidFill>
                <a:latin typeface="Trebuchet MS"/>
                <a:cs typeface="Trebuchet MS"/>
              </a:rPr>
              <a:t>may</a:t>
            </a:r>
            <a:r>
              <a:rPr sz="2100" spc="-10" dirty="0">
                <a:solidFill>
                  <a:srgbClr val="464653"/>
                </a:solidFill>
                <a:latin typeface="Trebuchet MS"/>
                <a:cs typeface="Trebuchet MS"/>
              </a:rPr>
              <a:t> </a:t>
            </a:r>
            <a:r>
              <a:rPr sz="2100" spc="-145" dirty="0">
                <a:solidFill>
                  <a:srgbClr val="464653"/>
                </a:solidFill>
                <a:latin typeface="Trebuchet MS"/>
                <a:cs typeface="Trebuchet MS"/>
              </a:rPr>
              <a:t>be</a:t>
            </a:r>
            <a:r>
              <a:rPr sz="2100" spc="-35" dirty="0">
                <a:solidFill>
                  <a:srgbClr val="464653"/>
                </a:solidFill>
                <a:latin typeface="Trebuchet MS"/>
                <a:cs typeface="Trebuchet MS"/>
              </a:rPr>
              <a:t> </a:t>
            </a:r>
            <a:r>
              <a:rPr sz="2100" spc="-170" dirty="0">
                <a:solidFill>
                  <a:srgbClr val="464653"/>
                </a:solidFill>
                <a:latin typeface="Trebuchet MS"/>
                <a:cs typeface="Trebuchet MS"/>
              </a:rPr>
              <a:t>delayed</a:t>
            </a:r>
            <a:r>
              <a:rPr sz="2100" spc="-20" dirty="0">
                <a:solidFill>
                  <a:srgbClr val="464653"/>
                </a:solidFill>
                <a:latin typeface="Trebuchet MS"/>
                <a:cs typeface="Trebuchet MS"/>
              </a:rPr>
              <a:t> </a:t>
            </a:r>
            <a:r>
              <a:rPr sz="2100" dirty="0">
                <a:solidFill>
                  <a:srgbClr val="464653"/>
                </a:solidFill>
                <a:latin typeface="Trebuchet MS"/>
                <a:cs typeface="Trebuchet MS"/>
              </a:rPr>
              <a:t>or</a:t>
            </a:r>
            <a:r>
              <a:rPr sz="2100" spc="-25" dirty="0">
                <a:solidFill>
                  <a:srgbClr val="464653"/>
                </a:solidFill>
                <a:latin typeface="Trebuchet MS"/>
                <a:cs typeface="Trebuchet MS"/>
              </a:rPr>
              <a:t> </a:t>
            </a:r>
            <a:r>
              <a:rPr sz="2100" spc="-75" dirty="0">
                <a:solidFill>
                  <a:srgbClr val="464653"/>
                </a:solidFill>
                <a:latin typeface="Trebuchet MS"/>
                <a:cs typeface="Trebuchet MS"/>
              </a:rPr>
              <a:t>lost</a:t>
            </a:r>
            <a:r>
              <a:rPr sz="2100" spc="-20" dirty="0">
                <a:solidFill>
                  <a:srgbClr val="464653"/>
                </a:solidFill>
                <a:latin typeface="Trebuchet MS"/>
                <a:cs typeface="Trebuchet MS"/>
              </a:rPr>
              <a:t> </a:t>
            </a:r>
            <a:r>
              <a:rPr sz="2100" spc="-10" dirty="0">
                <a:solidFill>
                  <a:srgbClr val="464653"/>
                </a:solidFill>
                <a:latin typeface="Trebuchet MS"/>
                <a:cs typeface="Trebuchet MS"/>
              </a:rPr>
              <a:t>forever</a:t>
            </a:r>
            <a:endParaRPr sz="2100" dirty="0">
              <a:latin typeface="Trebuchet MS"/>
              <a:cs typeface="Trebuchet MS"/>
            </a:endParaRPr>
          </a:p>
        </p:txBody>
      </p:sp>
      <p:pic>
        <p:nvPicPr>
          <p:cNvPr id="4" name="object 4"/>
          <p:cNvPicPr/>
          <p:nvPr/>
        </p:nvPicPr>
        <p:blipFill>
          <a:blip r:embed="rId2" cstate="print"/>
          <a:stretch>
            <a:fillRect/>
          </a:stretch>
        </p:blipFill>
        <p:spPr>
          <a:xfrm>
            <a:off x="3369721" y="3837068"/>
            <a:ext cx="2404557" cy="1937384"/>
          </a:xfrm>
          <a:prstGeom prst="rect">
            <a:avLst/>
          </a:prstGeom>
        </p:spPr>
      </p:pic>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a:latin typeface="Trebuchet MS"/>
              <a:cs typeface="Trebuchet MS"/>
            </a:endParaRPr>
          </a:p>
        </p:txBody>
      </p:sp>
    </p:spTree>
    <p:extLst>
      <p:ext uri="{BB962C8B-B14F-4D97-AF65-F5344CB8AC3E}">
        <p14:creationId xmlns:p14="http://schemas.microsoft.com/office/powerpoint/2010/main" val="324939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PROOF</a:t>
            </a:r>
          </a:p>
        </p:txBody>
      </p:sp>
      <p:sp>
        <p:nvSpPr>
          <p:cNvPr id="3" name="object 3"/>
          <p:cNvSpPr txBox="1"/>
          <p:nvPr/>
        </p:nvSpPr>
        <p:spPr>
          <a:xfrm>
            <a:off x="628650" y="1690689"/>
            <a:ext cx="3895090" cy="391160"/>
          </a:xfrm>
          <a:prstGeom prst="rect">
            <a:avLst/>
          </a:prstGeom>
        </p:spPr>
        <p:txBody>
          <a:bodyPr vert="horz" wrap="square" lIns="0" tIns="12700" rIns="0" bIns="0" rtlCol="0">
            <a:spAutoFit/>
          </a:bodyPr>
          <a:lstStyle/>
          <a:p>
            <a:pPr marL="12700">
              <a:lnSpc>
                <a:spcPct val="100000"/>
              </a:lnSpc>
              <a:spcBef>
                <a:spcPts val="100"/>
              </a:spcBef>
              <a:tabLst>
                <a:tab pos="286385" algn="l"/>
              </a:tabLst>
            </a:pPr>
            <a:r>
              <a:rPr sz="2400" spc="-35" dirty="0">
                <a:latin typeface="Trebuchet MS"/>
                <a:cs typeface="Trebuchet MS"/>
              </a:rPr>
              <a:t>Consider</a:t>
            </a:r>
            <a:r>
              <a:rPr sz="2400" spc="-50" dirty="0">
                <a:latin typeface="Trebuchet MS"/>
                <a:cs typeface="Trebuchet MS"/>
              </a:rPr>
              <a:t> </a:t>
            </a:r>
            <a:r>
              <a:rPr sz="2400" spc="-135" dirty="0">
                <a:latin typeface="Trebuchet MS"/>
                <a:cs typeface="Trebuchet MS"/>
              </a:rPr>
              <a:t>partitioned</a:t>
            </a:r>
            <a:r>
              <a:rPr sz="2400" spc="-45" dirty="0">
                <a:latin typeface="Trebuchet MS"/>
                <a:cs typeface="Trebuchet MS"/>
              </a:rPr>
              <a:t> </a:t>
            </a:r>
            <a:r>
              <a:rPr sz="2400" spc="-130" dirty="0">
                <a:latin typeface="Trebuchet MS"/>
                <a:cs typeface="Trebuchet MS"/>
              </a:rPr>
              <a:t>system,</a:t>
            </a:r>
            <a:endParaRPr sz="2400" dirty="0">
              <a:latin typeface="Trebuchet MS"/>
              <a:cs typeface="Trebuchet MS"/>
            </a:endParaRPr>
          </a:p>
        </p:txBody>
      </p:sp>
      <p:pic>
        <p:nvPicPr>
          <p:cNvPr id="4" name="object 4"/>
          <p:cNvPicPr/>
          <p:nvPr/>
        </p:nvPicPr>
        <p:blipFill>
          <a:blip r:embed="rId2" cstate="print"/>
          <a:stretch>
            <a:fillRect/>
          </a:stretch>
        </p:blipFill>
        <p:spPr>
          <a:xfrm>
            <a:off x="3276600" y="2819400"/>
            <a:ext cx="2777175" cy="2213205"/>
          </a:xfrm>
          <a:prstGeom prst="rect">
            <a:avLst/>
          </a:prstGeom>
        </p:spPr>
      </p:pic>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PROOF</a:t>
            </a:r>
          </a:p>
        </p:txBody>
      </p:sp>
      <p:sp>
        <p:nvSpPr>
          <p:cNvPr id="3" name="object 3"/>
          <p:cNvSpPr txBox="1"/>
          <p:nvPr/>
        </p:nvSpPr>
        <p:spPr>
          <a:xfrm>
            <a:off x="628650" y="1694275"/>
            <a:ext cx="2720975" cy="391160"/>
          </a:xfrm>
          <a:prstGeom prst="rect">
            <a:avLst/>
          </a:prstGeom>
        </p:spPr>
        <p:txBody>
          <a:bodyPr vert="horz" wrap="square" lIns="0" tIns="12700" rIns="0" bIns="0" rtlCol="0">
            <a:spAutoFit/>
          </a:bodyPr>
          <a:lstStyle/>
          <a:p>
            <a:pPr marL="38100">
              <a:lnSpc>
                <a:spcPct val="100000"/>
              </a:lnSpc>
              <a:spcBef>
                <a:spcPts val="100"/>
              </a:spcBef>
              <a:tabLst>
                <a:tab pos="311785" algn="l"/>
              </a:tabLst>
            </a:pPr>
            <a:r>
              <a:rPr sz="2400" spc="-90" dirty="0">
                <a:latin typeface="Trebuchet MS"/>
                <a:cs typeface="Trebuchet MS"/>
              </a:rPr>
              <a:t>Client</a:t>
            </a:r>
            <a:r>
              <a:rPr sz="2400" spc="-95" dirty="0">
                <a:latin typeface="Trebuchet MS"/>
                <a:cs typeface="Trebuchet MS"/>
              </a:rPr>
              <a:t> </a:t>
            </a:r>
            <a:r>
              <a:rPr sz="2400" spc="-105" dirty="0">
                <a:latin typeface="Trebuchet MS"/>
                <a:cs typeface="Trebuchet MS"/>
              </a:rPr>
              <a:t>writes</a:t>
            </a:r>
            <a:r>
              <a:rPr sz="2400" spc="-75" dirty="0">
                <a:latin typeface="Trebuchet MS"/>
                <a:cs typeface="Trebuchet MS"/>
              </a:rPr>
              <a:t> </a:t>
            </a:r>
            <a:r>
              <a:rPr sz="2400" spc="-20" dirty="0">
                <a:latin typeface="Trebuchet MS"/>
                <a:cs typeface="Trebuchet MS"/>
              </a:rPr>
              <a:t>to</a:t>
            </a:r>
            <a:r>
              <a:rPr sz="2400" spc="-110" dirty="0">
                <a:latin typeface="Trebuchet MS"/>
                <a:cs typeface="Trebuchet MS"/>
              </a:rPr>
              <a:t> </a:t>
            </a:r>
            <a:r>
              <a:rPr sz="2400" spc="-25" dirty="0">
                <a:latin typeface="Trebuchet MS"/>
                <a:cs typeface="Trebuchet MS"/>
              </a:rPr>
              <a:t>G</a:t>
            </a:r>
            <a:r>
              <a:rPr sz="2400" spc="-37" baseline="-20833" dirty="0">
                <a:latin typeface="Trebuchet MS"/>
                <a:cs typeface="Trebuchet MS"/>
              </a:rPr>
              <a:t>1</a:t>
            </a:r>
            <a:endParaRPr sz="2400" baseline="-20833" dirty="0">
              <a:latin typeface="Trebuchet MS"/>
              <a:cs typeface="Trebuchet MS"/>
            </a:endParaRPr>
          </a:p>
        </p:txBody>
      </p:sp>
      <p:sp>
        <p:nvSpPr>
          <p:cNvPr id="4" name="object 4"/>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2"/>
              </a:rPr>
              <a:t>https://mwhittaker.github.io/blog/an_illustrated_proof_of_the_cap_theorem/</a:t>
            </a:r>
            <a:endParaRPr sz="1200">
              <a:latin typeface="Trebuchet MS"/>
              <a:cs typeface="Trebuchet MS"/>
            </a:endParaRPr>
          </a:p>
        </p:txBody>
      </p:sp>
      <p:pic>
        <p:nvPicPr>
          <p:cNvPr id="5" name="object 5"/>
          <p:cNvPicPr/>
          <p:nvPr/>
        </p:nvPicPr>
        <p:blipFill>
          <a:blip r:embed="rId3" cstate="print"/>
          <a:stretch>
            <a:fillRect/>
          </a:stretch>
        </p:blipFill>
        <p:spPr>
          <a:xfrm>
            <a:off x="1123950" y="2590800"/>
            <a:ext cx="6896100" cy="2057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PROOF</a:t>
            </a:r>
          </a:p>
        </p:txBody>
      </p:sp>
      <p:sp>
        <p:nvSpPr>
          <p:cNvPr id="3" name="object 3"/>
          <p:cNvSpPr txBox="1"/>
          <p:nvPr/>
        </p:nvSpPr>
        <p:spPr>
          <a:xfrm>
            <a:off x="625961" y="1690689"/>
            <a:ext cx="2935605" cy="391160"/>
          </a:xfrm>
          <a:prstGeom prst="rect">
            <a:avLst/>
          </a:prstGeom>
        </p:spPr>
        <p:txBody>
          <a:bodyPr vert="horz" wrap="square" lIns="0" tIns="12700" rIns="0" bIns="0" rtlCol="0">
            <a:spAutoFit/>
          </a:bodyPr>
          <a:lstStyle/>
          <a:p>
            <a:pPr marL="38100">
              <a:lnSpc>
                <a:spcPct val="100000"/>
              </a:lnSpc>
              <a:spcBef>
                <a:spcPts val="100"/>
              </a:spcBef>
              <a:tabLst>
                <a:tab pos="311785" algn="l"/>
              </a:tabLst>
            </a:pPr>
            <a:r>
              <a:rPr sz="2400" spc="-90" dirty="0">
                <a:latin typeface="Trebuchet MS"/>
                <a:cs typeface="Trebuchet MS"/>
              </a:rPr>
              <a:t>Client</a:t>
            </a:r>
            <a:r>
              <a:rPr sz="2400" spc="-50" dirty="0">
                <a:latin typeface="Trebuchet MS"/>
                <a:cs typeface="Trebuchet MS"/>
              </a:rPr>
              <a:t> </a:t>
            </a:r>
            <a:r>
              <a:rPr sz="2400" spc="-135" dirty="0">
                <a:latin typeface="Trebuchet MS"/>
                <a:cs typeface="Trebuchet MS"/>
              </a:rPr>
              <a:t>reads</a:t>
            </a:r>
            <a:r>
              <a:rPr sz="2400" spc="-45" dirty="0">
                <a:latin typeface="Trebuchet MS"/>
                <a:cs typeface="Trebuchet MS"/>
              </a:rPr>
              <a:t> </a:t>
            </a:r>
            <a:r>
              <a:rPr sz="2400" spc="-130" dirty="0">
                <a:latin typeface="Trebuchet MS"/>
                <a:cs typeface="Trebuchet MS"/>
              </a:rPr>
              <a:t>from</a:t>
            </a:r>
            <a:r>
              <a:rPr sz="2400" spc="-40" dirty="0">
                <a:latin typeface="Trebuchet MS"/>
                <a:cs typeface="Trebuchet MS"/>
              </a:rPr>
              <a:t> </a:t>
            </a:r>
            <a:r>
              <a:rPr sz="2400" spc="25" dirty="0">
                <a:latin typeface="Trebuchet MS"/>
                <a:cs typeface="Trebuchet MS"/>
              </a:rPr>
              <a:t>G</a:t>
            </a:r>
            <a:r>
              <a:rPr sz="2400" spc="37" baseline="-20833" dirty="0">
                <a:latin typeface="Trebuchet MS"/>
                <a:cs typeface="Trebuchet MS"/>
              </a:rPr>
              <a:t>2</a:t>
            </a:r>
            <a:endParaRPr sz="2400" baseline="-20833" dirty="0">
              <a:latin typeface="Trebuchet MS"/>
              <a:cs typeface="Trebuchet MS"/>
            </a:endParaRPr>
          </a:p>
        </p:txBody>
      </p:sp>
      <p:sp>
        <p:nvSpPr>
          <p:cNvPr id="4" name="object 4"/>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2"/>
              </a:rPr>
              <a:t>https://mwhittaker.github.io/blog/an_illustrated_proof_of_the_cap_theorem/</a:t>
            </a:r>
            <a:endParaRPr sz="1200">
              <a:latin typeface="Trebuchet MS"/>
              <a:cs typeface="Trebuchet MS"/>
            </a:endParaRPr>
          </a:p>
        </p:txBody>
      </p:sp>
      <p:pic>
        <p:nvPicPr>
          <p:cNvPr id="5" name="object 5"/>
          <p:cNvPicPr/>
          <p:nvPr/>
        </p:nvPicPr>
        <p:blipFill>
          <a:blip r:embed="rId3" cstate="print"/>
          <a:stretch>
            <a:fillRect/>
          </a:stretch>
        </p:blipFill>
        <p:spPr>
          <a:xfrm>
            <a:off x="762000" y="2851770"/>
            <a:ext cx="5257800" cy="2177430"/>
          </a:xfrm>
          <a:prstGeom prst="rect">
            <a:avLst/>
          </a:prstGeom>
        </p:spPr>
      </p:pic>
      <p:sp>
        <p:nvSpPr>
          <p:cNvPr id="6" name="object 6"/>
          <p:cNvSpPr txBox="1"/>
          <p:nvPr/>
        </p:nvSpPr>
        <p:spPr>
          <a:xfrm>
            <a:off x="6512561" y="3803360"/>
            <a:ext cx="2002789"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0000"/>
                </a:solidFill>
                <a:latin typeface="Trebuchet MS"/>
                <a:cs typeface="Trebuchet MS"/>
              </a:rPr>
              <a:t>NOT</a:t>
            </a:r>
            <a:r>
              <a:rPr sz="1800" spc="-40" dirty="0">
                <a:solidFill>
                  <a:srgbClr val="FF0000"/>
                </a:solidFill>
                <a:latin typeface="Trebuchet MS"/>
                <a:cs typeface="Trebuchet MS"/>
              </a:rPr>
              <a:t> </a:t>
            </a:r>
            <a:r>
              <a:rPr sz="1800" spc="40" dirty="0">
                <a:solidFill>
                  <a:srgbClr val="FF0000"/>
                </a:solidFill>
                <a:latin typeface="Trebuchet MS"/>
                <a:cs typeface="Trebuchet MS"/>
              </a:rPr>
              <a:t>CONSISTENT!</a:t>
            </a:r>
            <a:endParaRPr sz="1800" dirty="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5870" y="2713630"/>
            <a:ext cx="5396330" cy="2453681"/>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PROOF</a:t>
            </a:r>
          </a:p>
        </p:txBody>
      </p:sp>
      <p:sp>
        <p:nvSpPr>
          <p:cNvPr id="4" name="object 4"/>
          <p:cNvSpPr txBox="1"/>
          <p:nvPr/>
        </p:nvSpPr>
        <p:spPr>
          <a:xfrm>
            <a:off x="591895" y="1690689"/>
            <a:ext cx="2935605" cy="391160"/>
          </a:xfrm>
          <a:prstGeom prst="rect">
            <a:avLst/>
          </a:prstGeom>
        </p:spPr>
        <p:txBody>
          <a:bodyPr vert="horz" wrap="square" lIns="0" tIns="12700" rIns="0" bIns="0" rtlCol="0">
            <a:spAutoFit/>
          </a:bodyPr>
          <a:lstStyle/>
          <a:p>
            <a:pPr marL="38100">
              <a:lnSpc>
                <a:spcPct val="100000"/>
              </a:lnSpc>
              <a:spcBef>
                <a:spcPts val="100"/>
              </a:spcBef>
              <a:tabLst>
                <a:tab pos="311785" algn="l"/>
              </a:tabLst>
            </a:pPr>
            <a:r>
              <a:rPr sz="2400" spc="-90" dirty="0">
                <a:latin typeface="Trebuchet MS"/>
                <a:cs typeface="Trebuchet MS"/>
              </a:rPr>
              <a:t>Client</a:t>
            </a:r>
            <a:r>
              <a:rPr sz="2400" spc="-50" dirty="0">
                <a:latin typeface="Trebuchet MS"/>
                <a:cs typeface="Trebuchet MS"/>
              </a:rPr>
              <a:t> </a:t>
            </a:r>
            <a:r>
              <a:rPr sz="2400" spc="-135" dirty="0">
                <a:latin typeface="Trebuchet MS"/>
                <a:cs typeface="Trebuchet MS"/>
              </a:rPr>
              <a:t>reads</a:t>
            </a:r>
            <a:r>
              <a:rPr sz="2400" spc="-45" dirty="0">
                <a:latin typeface="Trebuchet MS"/>
                <a:cs typeface="Trebuchet MS"/>
              </a:rPr>
              <a:t> </a:t>
            </a:r>
            <a:r>
              <a:rPr sz="2400" spc="-130" dirty="0">
                <a:latin typeface="Trebuchet MS"/>
                <a:cs typeface="Trebuchet MS"/>
              </a:rPr>
              <a:t>from</a:t>
            </a:r>
            <a:r>
              <a:rPr sz="2400" spc="-40" dirty="0">
                <a:latin typeface="Trebuchet MS"/>
                <a:cs typeface="Trebuchet MS"/>
              </a:rPr>
              <a:t> </a:t>
            </a:r>
            <a:r>
              <a:rPr sz="2400" spc="25" dirty="0">
                <a:latin typeface="Trebuchet MS"/>
                <a:cs typeface="Trebuchet MS"/>
              </a:rPr>
              <a:t>G</a:t>
            </a:r>
            <a:r>
              <a:rPr sz="2400" spc="37" baseline="-20833" dirty="0">
                <a:latin typeface="Trebuchet MS"/>
                <a:cs typeface="Trebuchet MS"/>
              </a:rPr>
              <a:t>2</a:t>
            </a:r>
            <a:endParaRPr sz="2400" baseline="-20833" dirty="0">
              <a:latin typeface="Trebuchet MS"/>
              <a:cs typeface="Trebuchet MS"/>
            </a:endParaRPr>
          </a:p>
        </p:txBody>
      </p:sp>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a:latin typeface="Trebuchet MS"/>
              <a:cs typeface="Trebuchet MS"/>
            </a:endParaRPr>
          </a:p>
        </p:txBody>
      </p:sp>
      <p:sp>
        <p:nvSpPr>
          <p:cNvPr id="6" name="object 6"/>
          <p:cNvSpPr txBox="1"/>
          <p:nvPr/>
        </p:nvSpPr>
        <p:spPr>
          <a:xfrm>
            <a:off x="6644554" y="3803360"/>
            <a:ext cx="1701164"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FF0000"/>
                </a:solidFill>
                <a:latin typeface="Trebuchet MS"/>
                <a:cs typeface="Trebuchet MS"/>
              </a:rPr>
              <a:t>NOT</a:t>
            </a:r>
            <a:r>
              <a:rPr sz="1800" spc="-215" dirty="0">
                <a:solidFill>
                  <a:srgbClr val="FF0000"/>
                </a:solidFill>
                <a:latin typeface="Trebuchet MS"/>
                <a:cs typeface="Trebuchet MS"/>
              </a:rPr>
              <a:t> </a:t>
            </a:r>
            <a:r>
              <a:rPr sz="1800" spc="-20" dirty="0">
                <a:solidFill>
                  <a:srgbClr val="FF0000"/>
                </a:solidFill>
                <a:latin typeface="Trebuchet MS"/>
                <a:cs typeface="Trebuchet MS"/>
              </a:rPr>
              <a:t>AVAILABLE!</a:t>
            </a:r>
            <a:endParaRPr sz="1800" dirty="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95" dirty="0"/>
              <a:t> </a:t>
            </a:r>
            <a:r>
              <a:rPr spc="-10" dirty="0"/>
              <a:t>DESIGN</a:t>
            </a:r>
          </a:p>
        </p:txBody>
      </p:sp>
      <p:sp>
        <p:nvSpPr>
          <p:cNvPr id="3" name="object 3"/>
          <p:cNvSpPr txBox="1"/>
          <p:nvPr/>
        </p:nvSpPr>
        <p:spPr>
          <a:xfrm>
            <a:off x="628650" y="1447800"/>
            <a:ext cx="7520305" cy="4931410"/>
          </a:xfrm>
          <a:prstGeom prst="rect">
            <a:avLst/>
          </a:prstGeom>
        </p:spPr>
        <p:txBody>
          <a:bodyPr vert="horz" wrap="square" lIns="0" tIns="91440" rIns="0" bIns="0" rtlCol="0">
            <a:spAutoFit/>
          </a:bodyPr>
          <a:lstStyle/>
          <a:p>
            <a:pPr marL="12700">
              <a:lnSpc>
                <a:spcPct val="100000"/>
              </a:lnSpc>
              <a:spcBef>
                <a:spcPts val="720"/>
              </a:spcBef>
              <a:tabLst>
                <a:tab pos="286385" algn="l"/>
              </a:tabLst>
            </a:pPr>
            <a:r>
              <a:rPr sz="2400" spc="-60" dirty="0">
                <a:latin typeface="Trebuchet MS"/>
                <a:cs typeface="Trebuchet MS"/>
              </a:rPr>
              <a:t>This</a:t>
            </a:r>
            <a:r>
              <a:rPr sz="2400" spc="-45" dirty="0">
                <a:latin typeface="Trebuchet MS"/>
                <a:cs typeface="Trebuchet MS"/>
              </a:rPr>
              <a:t> </a:t>
            </a:r>
            <a:r>
              <a:rPr sz="2400" spc="-130" dirty="0">
                <a:latin typeface="Trebuchet MS"/>
                <a:cs typeface="Trebuchet MS"/>
              </a:rPr>
              <a:t>suggests</a:t>
            </a:r>
            <a:r>
              <a:rPr sz="2400" spc="-45" dirty="0">
                <a:latin typeface="Trebuchet MS"/>
                <a:cs typeface="Trebuchet MS"/>
              </a:rPr>
              <a:t> </a:t>
            </a:r>
            <a:r>
              <a:rPr sz="2400" spc="-135" dirty="0">
                <a:latin typeface="Trebuchet MS"/>
                <a:cs typeface="Trebuchet MS"/>
              </a:rPr>
              <a:t>there</a:t>
            </a:r>
            <a:r>
              <a:rPr sz="2400" spc="-35" dirty="0">
                <a:latin typeface="Trebuchet MS"/>
                <a:cs typeface="Trebuchet MS"/>
              </a:rPr>
              <a:t> </a:t>
            </a:r>
            <a:r>
              <a:rPr sz="2400" spc="-165" dirty="0">
                <a:latin typeface="Trebuchet MS"/>
                <a:cs typeface="Trebuchet MS"/>
              </a:rPr>
              <a:t>are</a:t>
            </a:r>
            <a:r>
              <a:rPr sz="2400" spc="-45" dirty="0">
                <a:latin typeface="Trebuchet MS"/>
                <a:cs typeface="Trebuchet MS"/>
              </a:rPr>
              <a:t> </a:t>
            </a:r>
            <a:r>
              <a:rPr sz="2400" spc="-140" dirty="0">
                <a:latin typeface="Trebuchet MS"/>
                <a:cs typeface="Trebuchet MS"/>
              </a:rPr>
              <a:t>three</a:t>
            </a:r>
            <a:r>
              <a:rPr sz="2400" spc="-40" dirty="0">
                <a:latin typeface="Trebuchet MS"/>
                <a:cs typeface="Trebuchet MS"/>
              </a:rPr>
              <a:t> </a:t>
            </a:r>
            <a:r>
              <a:rPr sz="2400" spc="-105" dirty="0">
                <a:latin typeface="Trebuchet MS"/>
                <a:cs typeface="Trebuchet MS"/>
              </a:rPr>
              <a:t>kinds</a:t>
            </a:r>
            <a:r>
              <a:rPr sz="2400" spc="-45" dirty="0">
                <a:latin typeface="Trebuchet MS"/>
                <a:cs typeface="Trebuchet MS"/>
              </a:rPr>
              <a:t> </a:t>
            </a:r>
            <a:r>
              <a:rPr sz="2400" spc="-135" dirty="0">
                <a:latin typeface="Trebuchet MS"/>
                <a:cs typeface="Trebuchet MS"/>
              </a:rPr>
              <a:t>of</a:t>
            </a:r>
            <a:r>
              <a:rPr sz="2400" spc="-40" dirty="0">
                <a:latin typeface="Trebuchet MS"/>
                <a:cs typeface="Trebuchet MS"/>
              </a:rPr>
              <a:t> </a:t>
            </a:r>
            <a:r>
              <a:rPr sz="2400" spc="-135" dirty="0">
                <a:latin typeface="Trebuchet MS"/>
                <a:cs typeface="Trebuchet MS"/>
              </a:rPr>
              <a:t>distributed</a:t>
            </a:r>
            <a:r>
              <a:rPr sz="2400" spc="-35" dirty="0">
                <a:latin typeface="Trebuchet MS"/>
                <a:cs typeface="Trebuchet MS"/>
              </a:rPr>
              <a:t> </a:t>
            </a:r>
            <a:r>
              <a:rPr sz="2400" spc="-10" dirty="0">
                <a:latin typeface="Trebuchet MS"/>
                <a:cs typeface="Trebuchet MS"/>
              </a:rPr>
              <a:t>systems</a:t>
            </a:r>
            <a:endParaRPr sz="2400" dirty="0">
              <a:latin typeface="Trebuchet MS"/>
              <a:cs typeface="Trebuchet MS"/>
            </a:endParaRPr>
          </a:p>
          <a:p>
            <a:pPr marL="629285" indent="-342900">
              <a:lnSpc>
                <a:spcPct val="100000"/>
              </a:lnSpc>
              <a:spcBef>
                <a:spcPts val="509"/>
              </a:spcBef>
              <a:buFont typeface="Arial" panose="020B0604020202020204" pitchFamily="34" charset="0"/>
              <a:buChar char="•"/>
              <a:tabLst>
                <a:tab pos="560705" algn="l"/>
              </a:tabLst>
            </a:pPr>
            <a:r>
              <a:rPr sz="2000" spc="20" dirty="0">
                <a:solidFill>
                  <a:srgbClr val="464653"/>
                </a:solidFill>
                <a:latin typeface="Trebuchet MS"/>
                <a:cs typeface="Trebuchet MS"/>
              </a:rPr>
              <a:t>CP</a:t>
            </a:r>
            <a:endParaRPr sz="2000" dirty="0">
              <a:latin typeface="Trebuchet MS"/>
              <a:cs typeface="Trebuchet MS"/>
            </a:endParaRPr>
          </a:p>
          <a:p>
            <a:pPr marL="629285" indent="-342900">
              <a:lnSpc>
                <a:spcPct val="100000"/>
              </a:lnSpc>
              <a:spcBef>
                <a:spcPts val="500"/>
              </a:spcBef>
              <a:buFont typeface="Arial" panose="020B0604020202020204" pitchFamily="34" charset="0"/>
              <a:buChar char="•"/>
              <a:tabLst>
                <a:tab pos="560705" algn="l"/>
              </a:tabLst>
            </a:pPr>
            <a:r>
              <a:rPr sz="2000" spc="200" dirty="0">
                <a:solidFill>
                  <a:srgbClr val="464653"/>
                </a:solidFill>
                <a:latin typeface="Trebuchet MS"/>
                <a:cs typeface="Trebuchet MS"/>
              </a:rPr>
              <a:t>CA</a:t>
            </a:r>
            <a:endParaRPr sz="2000" dirty="0">
              <a:latin typeface="Trebuchet MS"/>
              <a:cs typeface="Trebuchet MS"/>
            </a:endParaRPr>
          </a:p>
          <a:p>
            <a:pPr marL="629285" indent="-342900">
              <a:lnSpc>
                <a:spcPct val="100000"/>
              </a:lnSpc>
              <a:spcBef>
                <a:spcPts val="505"/>
              </a:spcBef>
              <a:buFont typeface="Arial" panose="020B0604020202020204" pitchFamily="34" charset="0"/>
              <a:buChar char="•"/>
              <a:tabLst>
                <a:tab pos="560705" algn="l"/>
              </a:tabLst>
            </a:pPr>
            <a:r>
              <a:rPr sz="2000" spc="-25" dirty="0">
                <a:solidFill>
                  <a:srgbClr val="464653"/>
                </a:solidFill>
                <a:latin typeface="Trebuchet MS"/>
                <a:cs typeface="Trebuchet MS"/>
              </a:rPr>
              <a:t>AP</a:t>
            </a:r>
            <a:endParaRPr sz="2000" dirty="0">
              <a:latin typeface="Trebuchet MS"/>
              <a:cs typeface="Trebuchet MS"/>
            </a:endParaRPr>
          </a:p>
          <a:p>
            <a:pPr>
              <a:lnSpc>
                <a:spcPct val="100000"/>
              </a:lnSpc>
              <a:spcBef>
                <a:spcPts val="1739"/>
              </a:spcBef>
            </a:pPr>
            <a:endParaRPr sz="1500" dirty="0">
              <a:latin typeface="Trebuchet MS"/>
              <a:cs typeface="Trebuchet MS"/>
            </a:endParaRPr>
          </a:p>
          <a:p>
            <a:pPr marL="12700">
              <a:lnSpc>
                <a:spcPct val="100000"/>
              </a:lnSpc>
              <a:tabLst>
                <a:tab pos="286385" algn="l"/>
              </a:tabLst>
            </a:pPr>
            <a:r>
              <a:rPr sz="2400" dirty="0">
                <a:latin typeface="Trebuchet MS"/>
                <a:cs typeface="Trebuchet MS"/>
              </a:rPr>
              <a:t>Why</a:t>
            </a:r>
            <a:r>
              <a:rPr sz="2400" spc="-30" dirty="0">
                <a:latin typeface="Trebuchet MS"/>
                <a:cs typeface="Trebuchet MS"/>
              </a:rPr>
              <a:t> </a:t>
            </a:r>
            <a:r>
              <a:rPr sz="2400" spc="-110" dirty="0">
                <a:latin typeface="Trebuchet MS"/>
                <a:cs typeface="Trebuchet MS"/>
              </a:rPr>
              <a:t>is</a:t>
            </a:r>
            <a:r>
              <a:rPr sz="2400" spc="-30" dirty="0">
                <a:latin typeface="Trebuchet MS"/>
                <a:cs typeface="Trebuchet MS"/>
              </a:rPr>
              <a:t> </a:t>
            </a:r>
            <a:r>
              <a:rPr sz="2400" spc="-160" dirty="0">
                <a:latin typeface="Trebuchet MS"/>
                <a:cs typeface="Trebuchet MS"/>
              </a:rPr>
              <a:t>it</a:t>
            </a:r>
            <a:r>
              <a:rPr sz="2400" spc="-30" dirty="0">
                <a:latin typeface="Trebuchet MS"/>
                <a:cs typeface="Trebuchet MS"/>
              </a:rPr>
              <a:t> </a:t>
            </a:r>
            <a:r>
              <a:rPr sz="2400" spc="-20" dirty="0">
                <a:latin typeface="Trebuchet MS"/>
                <a:cs typeface="Trebuchet MS"/>
              </a:rPr>
              <a:t>important?</a:t>
            </a:r>
            <a:endParaRPr sz="2400" dirty="0">
              <a:latin typeface="Trebuchet MS"/>
              <a:cs typeface="Trebuchet MS"/>
            </a:endParaRPr>
          </a:p>
          <a:p>
            <a:pPr marL="675640" indent="-342900">
              <a:lnSpc>
                <a:spcPct val="100000"/>
              </a:lnSpc>
              <a:spcBef>
                <a:spcPts val="610"/>
              </a:spcBef>
              <a:buFont typeface="Arial" panose="020B0604020202020204" pitchFamily="34" charset="0"/>
              <a:buChar char="•"/>
            </a:pPr>
            <a:r>
              <a:rPr sz="2100" spc="-110" dirty="0">
                <a:latin typeface="Trebuchet MS"/>
                <a:cs typeface="Trebuchet MS"/>
              </a:rPr>
              <a:t>Future</a:t>
            </a:r>
            <a:r>
              <a:rPr sz="2100" spc="-25" dirty="0">
                <a:latin typeface="Trebuchet MS"/>
                <a:cs typeface="Trebuchet MS"/>
              </a:rPr>
              <a:t> </a:t>
            </a:r>
            <a:r>
              <a:rPr sz="2100" spc="-120" dirty="0">
                <a:latin typeface="Trebuchet MS"/>
                <a:cs typeface="Trebuchet MS"/>
              </a:rPr>
              <a:t>of</a:t>
            </a:r>
            <a:r>
              <a:rPr sz="2100" spc="-20" dirty="0">
                <a:latin typeface="Trebuchet MS"/>
                <a:cs typeface="Trebuchet MS"/>
              </a:rPr>
              <a:t> </a:t>
            </a:r>
            <a:r>
              <a:rPr sz="2100" spc="-150" dirty="0">
                <a:latin typeface="Trebuchet MS"/>
                <a:cs typeface="Trebuchet MS"/>
              </a:rPr>
              <a:t>databases</a:t>
            </a:r>
            <a:r>
              <a:rPr sz="2100" spc="-5" dirty="0">
                <a:latin typeface="Trebuchet MS"/>
                <a:cs typeface="Trebuchet MS"/>
              </a:rPr>
              <a:t> </a:t>
            </a:r>
            <a:r>
              <a:rPr sz="2100" spc="-80" dirty="0">
                <a:latin typeface="Trebuchet MS"/>
                <a:cs typeface="Trebuchet MS"/>
              </a:rPr>
              <a:t>is</a:t>
            </a:r>
            <a:r>
              <a:rPr sz="2100" spc="-25" dirty="0">
                <a:latin typeface="Trebuchet MS"/>
                <a:cs typeface="Trebuchet MS"/>
              </a:rPr>
              <a:t> </a:t>
            </a:r>
            <a:r>
              <a:rPr sz="2100" spc="-114" dirty="0">
                <a:latin typeface="Trebuchet MS"/>
                <a:cs typeface="Trebuchet MS"/>
              </a:rPr>
              <a:t>distributed</a:t>
            </a:r>
            <a:r>
              <a:rPr sz="2100" spc="-25" dirty="0">
                <a:latin typeface="Trebuchet MS"/>
                <a:cs typeface="Trebuchet MS"/>
              </a:rPr>
              <a:t> </a:t>
            </a:r>
            <a:r>
              <a:rPr sz="2100" spc="-105" dirty="0">
                <a:latin typeface="Trebuchet MS"/>
                <a:cs typeface="Trebuchet MS"/>
              </a:rPr>
              <a:t>(Big</a:t>
            </a:r>
            <a:r>
              <a:rPr sz="2100" spc="-25" dirty="0">
                <a:latin typeface="Trebuchet MS"/>
                <a:cs typeface="Trebuchet MS"/>
              </a:rPr>
              <a:t> </a:t>
            </a:r>
            <a:r>
              <a:rPr sz="2100" spc="-80" dirty="0">
                <a:latin typeface="Trebuchet MS"/>
                <a:cs typeface="Trebuchet MS"/>
              </a:rPr>
              <a:t>Data</a:t>
            </a:r>
            <a:r>
              <a:rPr sz="2100" spc="-295" dirty="0">
                <a:latin typeface="Trebuchet MS"/>
                <a:cs typeface="Trebuchet MS"/>
              </a:rPr>
              <a:t> </a:t>
            </a:r>
            <a:r>
              <a:rPr sz="2100" spc="-10" dirty="0">
                <a:latin typeface="Trebuchet MS"/>
                <a:cs typeface="Trebuchet MS"/>
              </a:rPr>
              <a:t>Trend)</a:t>
            </a:r>
            <a:endParaRPr sz="2100" dirty="0">
              <a:latin typeface="Trebuchet MS"/>
              <a:cs typeface="Trebuchet MS"/>
            </a:endParaRPr>
          </a:p>
          <a:p>
            <a:pPr marL="675640" marR="336550" indent="-342900">
              <a:lnSpc>
                <a:spcPct val="100000"/>
              </a:lnSpc>
              <a:spcBef>
                <a:spcPts val="600"/>
              </a:spcBef>
              <a:buFont typeface="Arial" panose="020B0604020202020204" pitchFamily="34" charset="0"/>
              <a:buChar char="•"/>
              <a:tabLst>
                <a:tab pos="561340" algn="l"/>
              </a:tabLst>
            </a:pPr>
            <a:r>
              <a:rPr sz="2100" spc="110" dirty="0">
                <a:latin typeface="Trebuchet MS"/>
                <a:cs typeface="Trebuchet MS"/>
              </a:rPr>
              <a:t>CAP</a:t>
            </a:r>
            <a:r>
              <a:rPr sz="2100" spc="-20" dirty="0">
                <a:latin typeface="Trebuchet MS"/>
                <a:cs typeface="Trebuchet MS"/>
              </a:rPr>
              <a:t> </a:t>
            </a:r>
            <a:r>
              <a:rPr sz="2100" spc="-100" dirty="0">
                <a:latin typeface="Trebuchet MS"/>
                <a:cs typeface="Trebuchet MS"/>
              </a:rPr>
              <a:t>theorem</a:t>
            </a:r>
            <a:r>
              <a:rPr sz="2100" spc="-30" dirty="0">
                <a:latin typeface="Trebuchet MS"/>
                <a:cs typeface="Trebuchet MS"/>
              </a:rPr>
              <a:t> </a:t>
            </a:r>
            <a:r>
              <a:rPr sz="2100" spc="-105" dirty="0">
                <a:latin typeface="Trebuchet MS"/>
                <a:cs typeface="Trebuchet MS"/>
              </a:rPr>
              <a:t>describes</a:t>
            </a:r>
            <a:r>
              <a:rPr sz="2100" spc="-15" dirty="0">
                <a:latin typeface="Trebuchet MS"/>
                <a:cs typeface="Trebuchet MS"/>
              </a:rPr>
              <a:t> </a:t>
            </a:r>
            <a:r>
              <a:rPr sz="2100" spc="-130" dirty="0">
                <a:latin typeface="Trebuchet MS"/>
                <a:cs typeface="Trebuchet MS"/>
              </a:rPr>
              <a:t>the</a:t>
            </a:r>
            <a:r>
              <a:rPr sz="2100" spc="-30" dirty="0">
                <a:latin typeface="Trebuchet MS"/>
                <a:cs typeface="Trebuchet MS"/>
              </a:rPr>
              <a:t> </a:t>
            </a:r>
            <a:r>
              <a:rPr sz="2100" spc="-125" dirty="0">
                <a:latin typeface="Trebuchet MS"/>
                <a:cs typeface="Trebuchet MS"/>
              </a:rPr>
              <a:t>trade-</a:t>
            </a:r>
            <a:r>
              <a:rPr sz="2100" spc="-140" dirty="0">
                <a:latin typeface="Trebuchet MS"/>
                <a:cs typeface="Trebuchet MS"/>
              </a:rPr>
              <a:t>offs</a:t>
            </a:r>
            <a:r>
              <a:rPr sz="2100" spc="-20" dirty="0">
                <a:latin typeface="Trebuchet MS"/>
                <a:cs typeface="Trebuchet MS"/>
              </a:rPr>
              <a:t> </a:t>
            </a:r>
            <a:r>
              <a:rPr sz="2100" spc="-130" dirty="0">
                <a:latin typeface="Trebuchet MS"/>
                <a:cs typeface="Trebuchet MS"/>
              </a:rPr>
              <a:t>involved</a:t>
            </a:r>
            <a:r>
              <a:rPr sz="2100" spc="-5" dirty="0">
                <a:latin typeface="Trebuchet MS"/>
                <a:cs typeface="Trebuchet MS"/>
              </a:rPr>
              <a:t> </a:t>
            </a:r>
            <a:r>
              <a:rPr sz="2100" spc="-130" dirty="0">
                <a:latin typeface="Trebuchet MS"/>
                <a:cs typeface="Trebuchet MS"/>
              </a:rPr>
              <a:t>in</a:t>
            </a:r>
            <a:r>
              <a:rPr sz="2100" spc="-25" dirty="0">
                <a:latin typeface="Trebuchet MS"/>
                <a:cs typeface="Trebuchet MS"/>
              </a:rPr>
              <a:t> </a:t>
            </a:r>
            <a:r>
              <a:rPr sz="2100" spc="-90" dirty="0">
                <a:latin typeface="Trebuchet MS"/>
                <a:cs typeface="Trebuchet MS"/>
              </a:rPr>
              <a:t>distributed </a:t>
            </a:r>
            <a:r>
              <a:rPr sz="2100" spc="-10" dirty="0">
                <a:latin typeface="Trebuchet MS"/>
                <a:cs typeface="Trebuchet MS"/>
              </a:rPr>
              <a:t>systems</a:t>
            </a:r>
            <a:endParaRPr sz="2100" dirty="0">
              <a:latin typeface="Trebuchet MS"/>
              <a:cs typeface="Trebuchet MS"/>
            </a:endParaRPr>
          </a:p>
          <a:p>
            <a:pPr marL="675640" marR="361950" indent="-342900">
              <a:lnSpc>
                <a:spcPct val="100000"/>
              </a:lnSpc>
              <a:spcBef>
                <a:spcPts val="600"/>
              </a:spcBef>
              <a:buFont typeface="Arial" panose="020B0604020202020204" pitchFamily="34" charset="0"/>
              <a:buChar char="•"/>
              <a:tabLst>
                <a:tab pos="561340" algn="l"/>
              </a:tabLst>
            </a:pPr>
            <a:r>
              <a:rPr sz="2100" spc="-55" dirty="0">
                <a:latin typeface="Trebuchet MS"/>
                <a:cs typeface="Trebuchet MS"/>
              </a:rPr>
              <a:t>Proper</a:t>
            </a:r>
            <a:r>
              <a:rPr sz="2100" spc="-25" dirty="0">
                <a:latin typeface="Trebuchet MS"/>
                <a:cs typeface="Trebuchet MS"/>
              </a:rPr>
              <a:t> </a:t>
            </a:r>
            <a:r>
              <a:rPr sz="2100" spc="-120" dirty="0">
                <a:latin typeface="Trebuchet MS"/>
                <a:cs typeface="Trebuchet MS"/>
              </a:rPr>
              <a:t>understanding</a:t>
            </a:r>
            <a:r>
              <a:rPr sz="2100" spc="-25" dirty="0">
                <a:latin typeface="Trebuchet MS"/>
                <a:cs typeface="Trebuchet MS"/>
              </a:rPr>
              <a:t> </a:t>
            </a:r>
            <a:r>
              <a:rPr sz="2100" spc="-125" dirty="0">
                <a:latin typeface="Trebuchet MS"/>
                <a:cs typeface="Trebuchet MS"/>
              </a:rPr>
              <a:t>of</a:t>
            </a:r>
            <a:r>
              <a:rPr sz="2100" spc="-45" dirty="0">
                <a:latin typeface="Trebuchet MS"/>
                <a:cs typeface="Trebuchet MS"/>
              </a:rPr>
              <a:t> </a:t>
            </a:r>
            <a:r>
              <a:rPr sz="2100" spc="110" dirty="0">
                <a:latin typeface="Trebuchet MS"/>
                <a:cs typeface="Trebuchet MS"/>
              </a:rPr>
              <a:t>CAP</a:t>
            </a:r>
            <a:r>
              <a:rPr sz="2100" spc="-40" dirty="0">
                <a:latin typeface="Trebuchet MS"/>
                <a:cs typeface="Trebuchet MS"/>
              </a:rPr>
              <a:t> </a:t>
            </a:r>
            <a:r>
              <a:rPr sz="2100" spc="-100" dirty="0">
                <a:latin typeface="Trebuchet MS"/>
                <a:cs typeface="Trebuchet MS"/>
              </a:rPr>
              <a:t>theorem</a:t>
            </a:r>
            <a:r>
              <a:rPr sz="2100" spc="-55" dirty="0">
                <a:latin typeface="Trebuchet MS"/>
                <a:cs typeface="Trebuchet MS"/>
              </a:rPr>
              <a:t> </a:t>
            </a:r>
            <a:r>
              <a:rPr sz="2100" spc="-80" dirty="0">
                <a:latin typeface="Trebuchet MS"/>
                <a:cs typeface="Trebuchet MS"/>
              </a:rPr>
              <a:t>is</a:t>
            </a:r>
            <a:r>
              <a:rPr sz="2100" spc="-45" dirty="0">
                <a:latin typeface="Trebuchet MS"/>
                <a:cs typeface="Trebuchet MS"/>
              </a:rPr>
              <a:t> </a:t>
            </a:r>
            <a:r>
              <a:rPr sz="2100" spc="-140" dirty="0">
                <a:latin typeface="Trebuchet MS"/>
                <a:cs typeface="Trebuchet MS"/>
              </a:rPr>
              <a:t>essential</a:t>
            </a:r>
            <a:r>
              <a:rPr sz="2100" spc="-45" dirty="0">
                <a:latin typeface="Trebuchet MS"/>
                <a:cs typeface="Trebuchet MS"/>
              </a:rPr>
              <a:t> </a:t>
            </a:r>
            <a:r>
              <a:rPr sz="2100" dirty="0">
                <a:latin typeface="Trebuchet MS"/>
                <a:cs typeface="Trebuchet MS"/>
              </a:rPr>
              <a:t>to</a:t>
            </a:r>
            <a:r>
              <a:rPr sz="2100" spc="-40" dirty="0">
                <a:latin typeface="Trebuchet MS"/>
                <a:cs typeface="Trebuchet MS"/>
              </a:rPr>
              <a:t> </a:t>
            </a:r>
            <a:r>
              <a:rPr sz="2100" spc="-95" dirty="0">
                <a:latin typeface="Trebuchet MS"/>
                <a:cs typeface="Trebuchet MS"/>
              </a:rPr>
              <a:t>making decisions</a:t>
            </a:r>
            <a:r>
              <a:rPr sz="2100" spc="15" dirty="0">
                <a:latin typeface="Trebuchet MS"/>
                <a:cs typeface="Trebuchet MS"/>
              </a:rPr>
              <a:t> </a:t>
            </a:r>
            <a:r>
              <a:rPr sz="2100" spc="-114" dirty="0">
                <a:latin typeface="Trebuchet MS"/>
                <a:cs typeface="Trebuchet MS"/>
              </a:rPr>
              <a:t>about</a:t>
            </a:r>
            <a:r>
              <a:rPr sz="2100" dirty="0">
                <a:latin typeface="Trebuchet MS"/>
                <a:cs typeface="Trebuchet MS"/>
              </a:rPr>
              <a:t> </a:t>
            </a:r>
            <a:r>
              <a:rPr sz="2100" spc="-114" dirty="0">
                <a:latin typeface="Trebuchet MS"/>
                <a:cs typeface="Trebuchet MS"/>
              </a:rPr>
              <a:t>distributed</a:t>
            </a:r>
            <a:r>
              <a:rPr sz="2100" dirty="0">
                <a:latin typeface="Trebuchet MS"/>
                <a:cs typeface="Trebuchet MS"/>
              </a:rPr>
              <a:t> </a:t>
            </a:r>
            <a:r>
              <a:rPr sz="2100" spc="-165" dirty="0">
                <a:latin typeface="Trebuchet MS"/>
                <a:cs typeface="Trebuchet MS"/>
              </a:rPr>
              <a:t>database/system</a:t>
            </a:r>
            <a:r>
              <a:rPr sz="2100" spc="20" dirty="0">
                <a:latin typeface="Trebuchet MS"/>
                <a:cs typeface="Trebuchet MS"/>
              </a:rPr>
              <a:t> </a:t>
            </a:r>
            <a:r>
              <a:rPr sz="2100" spc="-10" dirty="0">
                <a:latin typeface="Trebuchet MS"/>
                <a:cs typeface="Trebuchet MS"/>
              </a:rPr>
              <a:t>design</a:t>
            </a:r>
            <a:endParaRPr sz="2100" dirty="0">
              <a:latin typeface="Trebuchet MS"/>
              <a:cs typeface="Trebuchet MS"/>
            </a:endParaRPr>
          </a:p>
          <a:p>
            <a:pPr marL="675640" marR="5080" indent="-342900">
              <a:lnSpc>
                <a:spcPct val="100000"/>
              </a:lnSpc>
              <a:spcBef>
                <a:spcPts val="600"/>
              </a:spcBef>
              <a:buFont typeface="Arial" panose="020B0604020202020204" pitchFamily="34" charset="0"/>
              <a:buChar char="•"/>
              <a:tabLst>
                <a:tab pos="561340" algn="l"/>
              </a:tabLst>
            </a:pPr>
            <a:r>
              <a:rPr sz="2100" spc="-95" dirty="0">
                <a:latin typeface="Trebuchet MS"/>
                <a:cs typeface="Trebuchet MS"/>
              </a:rPr>
              <a:t>Misunderstanding</a:t>
            </a:r>
            <a:r>
              <a:rPr sz="2100" spc="-20" dirty="0">
                <a:latin typeface="Trebuchet MS"/>
                <a:cs typeface="Trebuchet MS"/>
              </a:rPr>
              <a:t> </a:t>
            </a:r>
            <a:r>
              <a:rPr sz="2100" spc="-150" dirty="0">
                <a:latin typeface="Trebuchet MS"/>
                <a:cs typeface="Trebuchet MS"/>
              </a:rPr>
              <a:t>can</a:t>
            </a:r>
            <a:r>
              <a:rPr sz="2100" spc="-30" dirty="0">
                <a:latin typeface="Trebuchet MS"/>
                <a:cs typeface="Trebuchet MS"/>
              </a:rPr>
              <a:t> </a:t>
            </a:r>
            <a:r>
              <a:rPr sz="2100" spc="-165" dirty="0">
                <a:latin typeface="Trebuchet MS"/>
                <a:cs typeface="Trebuchet MS"/>
              </a:rPr>
              <a:t>lead</a:t>
            </a:r>
            <a:r>
              <a:rPr sz="2100" spc="-40" dirty="0">
                <a:latin typeface="Trebuchet MS"/>
                <a:cs typeface="Trebuchet MS"/>
              </a:rPr>
              <a:t> </a:t>
            </a:r>
            <a:r>
              <a:rPr sz="2100" spc="-10" dirty="0">
                <a:latin typeface="Trebuchet MS"/>
                <a:cs typeface="Trebuchet MS"/>
              </a:rPr>
              <a:t>to</a:t>
            </a:r>
            <a:r>
              <a:rPr sz="2100" spc="-45" dirty="0">
                <a:latin typeface="Trebuchet MS"/>
                <a:cs typeface="Trebuchet MS"/>
              </a:rPr>
              <a:t> </a:t>
            </a:r>
            <a:r>
              <a:rPr sz="2100" spc="-55" dirty="0">
                <a:latin typeface="Trebuchet MS"/>
                <a:cs typeface="Trebuchet MS"/>
              </a:rPr>
              <a:t>erroneous</a:t>
            </a:r>
            <a:r>
              <a:rPr sz="2100" spc="-35" dirty="0">
                <a:latin typeface="Trebuchet MS"/>
                <a:cs typeface="Trebuchet MS"/>
              </a:rPr>
              <a:t> </a:t>
            </a:r>
            <a:r>
              <a:rPr sz="2100" dirty="0">
                <a:latin typeface="Trebuchet MS"/>
                <a:cs typeface="Trebuchet MS"/>
              </a:rPr>
              <a:t>or</a:t>
            </a:r>
            <a:r>
              <a:rPr sz="2100" spc="-35" dirty="0">
                <a:latin typeface="Trebuchet MS"/>
                <a:cs typeface="Trebuchet MS"/>
              </a:rPr>
              <a:t> </a:t>
            </a:r>
            <a:r>
              <a:rPr sz="2100" spc="-125" dirty="0">
                <a:latin typeface="Trebuchet MS"/>
                <a:cs typeface="Trebuchet MS"/>
              </a:rPr>
              <a:t>inappropriate</a:t>
            </a:r>
            <a:r>
              <a:rPr sz="2100" spc="-30" dirty="0">
                <a:latin typeface="Trebuchet MS"/>
                <a:cs typeface="Trebuchet MS"/>
              </a:rPr>
              <a:t> </a:t>
            </a:r>
            <a:r>
              <a:rPr sz="2100" spc="-80" dirty="0">
                <a:latin typeface="Trebuchet MS"/>
                <a:cs typeface="Trebuchet MS"/>
              </a:rPr>
              <a:t>design </a:t>
            </a:r>
            <a:r>
              <a:rPr sz="2100" spc="-10" dirty="0">
                <a:latin typeface="Trebuchet MS"/>
                <a:cs typeface="Trebuchet MS"/>
              </a:rPr>
              <a:t>choices</a:t>
            </a:r>
            <a:endParaRPr sz="2100" dirty="0">
              <a:latin typeface="Trebuchet MS"/>
              <a:cs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CONSISTENCY</a:t>
            </a:r>
            <a:r>
              <a:rPr spc="-65" dirty="0"/>
              <a:t> </a:t>
            </a:r>
            <a:r>
              <a:rPr dirty="0"/>
              <a:t>OR</a:t>
            </a:r>
            <a:r>
              <a:rPr spc="-85" dirty="0"/>
              <a:t> </a:t>
            </a:r>
            <a:r>
              <a:rPr spc="-10" dirty="0"/>
              <a:t>AVAILABILITY</a:t>
            </a:r>
          </a:p>
        </p:txBody>
      </p:sp>
      <p:sp>
        <p:nvSpPr>
          <p:cNvPr id="3" name="object 3"/>
          <p:cNvSpPr txBox="1"/>
          <p:nvPr/>
        </p:nvSpPr>
        <p:spPr>
          <a:xfrm>
            <a:off x="692150" y="1690689"/>
            <a:ext cx="7759700" cy="431913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tabLst>
                <a:tab pos="286385" algn="l"/>
              </a:tabLst>
            </a:pPr>
            <a:r>
              <a:rPr sz="2400" spc="-75" dirty="0">
                <a:latin typeface="Trebuchet MS"/>
                <a:cs typeface="Trebuchet MS"/>
              </a:rPr>
              <a:t>Consistency</a:t>
            </a:r>
            <a:r>
              <a:rPr sz="2400" spc="-50" dirty="0">
                <a:latin typeface="Trebuchet MS"/>
                <a:cs typeface="Trebuchet MS"/>
              </a:rPr>
              <a:t> </a:t>
            </a:r>
            <a:r>
              <a:rPr sz="2400" spc="-210" dirty="0">
                <a:latin typeface="Trebuchet MS"/>
                <a:cs typeface="Trebuchet MS"/>
              </a:rPr>
              <a:t>&amp;</a:t>
            </a:r>
            <a:r>
              <a:rPr sz="2400" spc="-290" dirty="0">
                <a:latin typeface="Trebuchet MS"/>
                <a:cs typeface="Trebuchet MS"/>
              </a:rPr>
              <a:t> </a:t>
            </a:r>
            <a:r>
              <a:rPr sz="2400" spc="-155" dirty="0">
                <a:latin typeface="Trebuchet MS"/>
                <a:cs typeface="Trebuchet MS"/>
              </a:rPr>
              <a:t>Availability</a:t>
            </a:r>
            <a:r>
              <a:rPr sz="2400" spc="-70" dirty="0">
                <a:latin typeface="Trebuchet MS"/>
                <a:cs typeface="Trebuchet MS"/>
              </a:rPr>
              <a:t> </a:t>
            </a:r>
            <a:r>
              <a:rPr sz="2400" spc="-105" dirty="0">
                <a:latin typeface="Trebuchet MS"/>
                <a:cs typeface="Trebuchet MS"/>
              </a:rPr>
              <a:t>is</a:t>
            </a:r>
            <a:r>
              <a:rPr sz="2400" spc="-40" dirty="0">
                <a:latin typeface="Trebuchet MS"/>
                <a:cs typeface="Trebuchet MS"/>
              </a:rPr>
              <a:t> </a:t>
            </a:r>
            <a:r>
              <a:rPr sz="2400" spc="-90" dirty="0">
                <a:latin typeface="Trebuchet MS"/>
                <a:cs typeface="Trebuchet MS"/>
              </a:rPr>
              <a:t>not</a:t>
            </a:r>
            <a:r>
              <a:rPr sz="2400" spc="-295" dirty="0">
                <a:latin typeface="Trebuchet MS"/>
                <a:cs typeface="Trebuchet MS"/>
              </a:rPr>
              <a:t> </a:t>
            </a:r>
            <a:r>
              <a:rPr sz="2400" spc="-165" dirty="0">
                <a:latin typeface="Trebuchet MS"/>
                <a:cs typeface="Trebuchet MS"/>
              </a:rPr>
              <a:t>“binary”</a:t>
            </a:r>
            <a:r>
              <a:rPr sz="2400" spc="-30" dirty="0">
                <a:latin typeface="Trebuchet MS"/>
                <a:cs typeface="Trebuchet MS"/>
              </a:rPr>
              <a:t> </a:t>
            </a:r>
            <a:r>
              <a:rPr sz="2400" spc="-10" dirty="0">
                <a:latin typeface="Trebuchet MS"/>
                <a:cs typeface="Trebuchet MS"/>
              </a:rPr>
              <a:t>decision</a:t>
            </a:r>
            <a:endParaRPr lang="en-US" sz="2400" spc="-10" dirty="0">
              <a:latin typeface="Trebuchet MS"/>
              <a:cs typeface="Trebuchet MS"/>
            </a:endParaRPr>
          </a:p>
          <a:p>
            <a:pPr marL="12700">
              <a:lnSpc>
                <a:spcPct val="100000"/>
              </a:lnSpc>
              <a:spcBef>
                <a:spcPts val="100"/>
              </a:spcBef>
              <a:tabLst>
                <a:tab pos="286385" algn="l"/>
              </a:tabLst>
            </a:pPr>
            <a:endParaRPr sz="2400" dirty="0">
              <a:latin typeface="Trebuchet MS"/>
              <a:cs typeface="Trebuchet MS"/>
            </a:endParaRPr>
          </a:p>
          <a:p>
            <a:pPr marL="355600" marR="5080" indent="-342900">
              <a:lnSpc>
                <a:spcPct val="100000"/>
              </a:lnSpc>
              <a:buFont typeface="Arial" panose="020B0604020202020204" pitchFamily="34" charset="0"/>
              <a:buChar char="•"/>
              <a:tabLst>
                <a:tab pos="287020" algn="l"/>
              </a:tabLst>
            </a:pPr>
            <a:r>
              <a:rPr sz="2400" dirty="0">
                <a:latin typeface="Trebuchet MS"/>
                <a:cs typeface="Trebuchet MS"/>
              </a:rPr>
              <a:t>AP</a:t>
            </a:r>
            <a:r>
              <a:rPr sz="2400" spc="-30" dirty="0">
                <a:latin typeface="Trebuchet MS"/>
                <a:cs typeface="Trebuchet MS"/>
              </a:rPr>
              <a:t> </a:t>
            </a:r>
            <a:r>
              <a:rPr sz="2400" spc="-114" dirty="0">
                <a:latin typeface="Trebuchet MS"/>
                <a:cs typeface="Trebuchet MS"/>
              </a:rPr>
              <a:t>systems</a:t>
            </a:r>
            <a:r>
              <a:rPr sz="2400" spc="-20" dirty="0">
                <a:latin typeface="Trebuchet MS"/>
                <a:cs typeface="Trebuchet MS"/>
              </a:rPr>
              <a:t> </a:t>
            </a:r>
            <a:r>
              <a:rPr sz="2400" spc="-135" dirty="0">
                <a:latin typeface="Trebuchet MS"/>
                <a:cs typeface="Trebuchet MS"/>
              </a:rPr>
              <a:t>relax</a:t>
            </a:r>
            <a:r>
              <a:rPr sz="2400" spc="-35" dirty="0">
                <a:latin typeface="Trebuchet MS"/>
                <a:cs typeface="Trebuchet MS"/>
              </a:rPr>
              <a:t> </a:t>
            </a:r>
            <a:r>
              <a:rPr sz="2400" spc="-120" dirty="0">
                <a:latin typeface="Trebuchet MS"/>
                <a:cs typeface="Trebuchet MS"/>
              </a:rPr>
              <a:t>consistency</a:t>
            </a:r>
            <a:r>
              <a:rPr sz="2400" spc="-30" dirty="0">
                <a:latin typeface="Trebuchet MS"/>
                <a:cs typeface="Trebuchet MS"/>
              </a:rPr>
              <a:t> </a:t>
            </a:r>
            <a:r>
              <a:rPr sz="2400" spc="-150" dirty="0">
                <a:latin typeface="Trebuchet MS"/>
                <a:cs typeface="Trebuchet MS"/>
              </a:rPr>
              <a:t>in</a:t>
            </a:r>
            <a:r>
              <a:rPr sz="2400" spc="-30" dirty="0">
                <a:latin typeface="Trebuchet MS"/>
                <a:cs typeface="Trebuchet MS"/>
              </a:rPr>
              <a:t> </a:t>
            </a:r>
            <a:r>
              <a:rPr sz="2400" spc="-160" dirty="0">
                <a:latin typeface="Trebuchet MS"/>
                <a:cs typeface="Trebuchet MS"/>
              </a:rPr>
              <a:t>favor</a:t>
            </a:r>
            <a:r>
              <a:rPr sz="2400" spc="-25" dirty="0">
                <a:latin typeface="Trebuchet MS"/>
                <a:cs typeface="Trebuchet MS"/>
              </a:rPr>
              <a:t> </a:t>
            </a:r>
            <a:r>
              <a:rPr sz="2400" spc="-140" dirty="0">
                <a:latin typeface="Trebuchet MS"/>
                <a:cs typeface="Trebuchet MS"/>
              </a:rPr>
              <a:t>of</a:t>
            </a:r>
            <a:r>
              <a:rPr sz="2400" spc="-30" dirty="0">
                <a:latin typeface="Trebuchet MS"/>
                <a:cs typeface="Trebuchet MS"/>
              </a:rPr>
              <a:t> </a:t>
            </a:r>
            <a:r>
              <a:rPr sz="2400" spc="-200" dirty="0">
                <a:latin typeface="Trebuchet MS"/>
                <a:cs typeface="Trebuchet MS"/>
              </a:rPr>
              <a:t>availability</a:t>
            </a:r>
            <a:r>
              <a:rPr sz="2400" spc="-30" dirty="0">
                <a:latin typeface="Trebuchet MS"/>
                <a:cs typeface="Trebuchet MS"/>
              </a:rPr>
              <a:t> </a:t>
            </a:r>
            <a:r>
              <a:rPr sz="2400" spc="310" dirty="0">
                <a:latin typeface="Trebuchet MS"/>
                <a:cs typeface="Trebuchet MS"/>
              </a:rPr>
              <a:t>–</a:t>
            </a:r>
            <a:r>
              <a:rPr sz="2400" spc="-30" dirty="0">
                <a:latin typeface="Trebuchet MS"/>
                <a:cs typeface="Trebuchet MS"/>
              </a:rPr>
              <a:t> </a:t>
            </a:r>
            <a:r>
              <a:rPr sz="2400" spc="-145" dirty="0">
                <a:latin typeface="Trebuchet MS"/>
                <a:cs typeface="Trebuchet MS"/>
              </a:rPr>
              <a:t>but</a:t>
            </a:r>
            <a:r>
              <a:rPr sz="2400" spc="-20" dirty="0">
                <a:latin typeface="Trebuchet MS"/>
                <a:cs typeface="Trebuchet MS"/>
              </a:rPr>
              <a:t> </a:t>
            </a:r>
            <a:r>
              <a:rPr sz="2400" spc="-50" dirty="0">
                <a:latin typeface="Trebuchet MS"/>
                <a:cs typeface="Trebuchet MS"/>
              </a:rPr>
              <a:t>are </a:t>
            </a:r>
            <a:r>
              <a:rPr sz="2400" spc="-65" dirty="0">
                <a:latin typeface="Trebuchet MS"/>
                <a:cs typeface="Trebuchet MS"/>
              </a:rPr>
              <a:t>not</a:t>
            </a:r>
            <a:r>
              <a:rPr sz="2400" spc="-114" dirty="0">
                <a:latin typeface="Trebuchet MS"/>
                <a:cs typeface="Trebuchet MS"/>
              </a:rPr>
              <a:t> </a:t>
            </a:r>
            <a:r>
              <a:rPr sz="2400" spc="-40" dirty="0">
                <a:latin typeface="Trebuchet MS"/>
                <a:cs typeface="Trebuchet MS"/>
              </a:rPr>
              <a:t>inconsisten</a:t>
            </a:r>
            <a:r>
              <a:rPr lang="en-US" sz="2400" spc="-40" dirty="0">
                <a:latin typeface="Trebuchet MS"/>
                <a:cs typeface="Trebuchet MS"/>
              </a:rPr>
              <a:t>t</a:t>
            </a:r>
          </a:p>
          <a:p>
            <a:pPr marL="12700" marR="5080">
              <a:lnSpc>
                <a:spcPct val="100000"/>
              </a:lnSpc>
              <a:tabLst>
                <a:tab pos="287020" algn="l"/>
              </a:tabLst>
            </a:pPr>
            <a:endParaRPr sz="2400" dirty="0">
              <a:latin typeface="Trebuchet MS"/>
              <a:cs typeface="Trebuchet MS"/>
            </a:endParaRPr>
          </a:p>
          <a:p>
            <a:pPr marL="354965" marR="125095" indent="-342900">
              <a:lnSpc>
                <a:spcPct val="100000"/>
              </a:lnSpc>
              <a:spcBef>
                <a:spcPts val="600"/>
              </a:spcBef>
              <a:buFont typeface="Arial" panose="020B0604020202020204" pitchFamily="34" charset="0"/>
              <a:buChar char="•"/>
              <a:tabLst>
                <a:tab pos="286385" algn="l"/>
              </a:tabLst>
            </a:pPr>
            <a:r>
              <a:rPr sz="2400" spc="65" dirty="0">
                <a:latin typeface="Trebuchet MS"/>
                <a:cs typeface="Trebuchet MS"/>
              </a:rPr>
              <a:t>CP</a:t>
            </a:r>
            <a:r>
              <a:rPr sz="2400" spc="-30" dirty="0">
                <a:latin typeface="Trebuchet MS"/>
                <a:cs typeface="Trebuchet MS"/>
              </a:rPr>
              <a:t> </a:t>
            </a:r>
            <a:r>
              <a:rPr sz="2400" spc="-114" dirty="0">
                <a:latin typeface="Trebuchet MS"/>
                <a:cs typeface="Trebuchet MS"/>
              </a:rPr>
              <a:t>systems</a:t>
            </a:r>
            <a:r>
              <a:rPr sz="2400" spc="-25" dirty="0">
                <a:latin typeface="Trebuchet MS"/>
                <a:cs typeface="Trebuchet MS"/>
              </a:rPr>
              <a:t> </a:t>
            </a:r>
            <a:r>
              <a:rPr sz="2400" spc="-160" dirty="0">
                <a:latin typeface="Trebuchet MS"/>
                <a:cs typeface="Trebuchet MS"/>
              </a:rPr>
              <a:t>sacrifice</a:t>
            </a:r>
            <a:r>
              <a:rPr sz="2400" spc="-30" dirty="0">
                <a:latin typeface="Trebuchet MS"/>
                <a:cs typeface="Trebuchet MS"/>
              </a:rPr>
              <a:t> </a:t>
            </a:r>
            <a:r>
              <a:rPr sz="2400" spc="-200" dirty="0">
                <a:latin typeface="Trebuchet MS"/>
                <a:cs typeface="Trebuchet MS"/>
              </a:rPr>
              <a:t>availability</a:t>
            </a:r>
            <a:r>
              <a:rPr sz="2400" spc="-50" dirty="0">
                <a:latin typeface="Trebuchet MS"/>
                <a:cs typeface="Trebuchet MS"/>
              </a:rPr>
              <a:t> </a:t>
            </a:r>
            <a:r>
              <a:rPr sz="2400" spc="-85" dirty="0">
                <a:latin typeface="Trebuchet MS"/>
                <a:cs typeface="Trebuchet MS"/>
              </a:rPr>
              <a:t>for</a:t>
            </a:r>
            <a:r>
              <a:rPr sz="2400" spc="-25" dirty="0">
                <a:latin typeface="Trebuchet MS"/>
                <a:cs typeface="Trebuchet MS"/>
              </a:rPr>
              <a:t> </a:t>
            </a:r>
            <a:r>
              <a:rPr sz="2400" spc="-120" dirty="0">
                <a:latin typeface="Trebuchet MS"/>
                <a:cs typeface="Trebuchet MS"/>
              </a:rPr>
              <a:t>consistency-</a:t>
            </a:r>
            <a:r>
              <a:rPr sz="2400" spc="-35" dirty="0">
                <a:latin typeface="Trebuchet MS"/>
                <a:cs typeface="Trebuchet MS"/>
              </a:rPr>
              <a:t> </a:t>
            </a:r>
            <a:r>
              <a:rPr sz="2400" spc="-145" dirty="0">
                <a:latin typeface="Trebuchet MS"/>
                <a:cs typeface="Trebuchet MS"/>
              </a:rPr>
              <a:t>but</a:t>
            </a:r>
            <a:r>
              <a:rPr sz="2400" spc="-25" dirty="0">
                <a:latin typeface="Trebuchet MS"/>
                <a:cs typeface="Trebuchet MS"/>
              </a:rPr>
              <a:t> </a:t>
            </a:r>
            <a:r>
              <a:rPr sz="2400" spc="-165" dirty="0">
                <a:latin typeface="Trebuchet MS"/>
                <a:cs typeface="Trebuchet MS"/>
              </a:rPr>
              <a:t>are</a:t>
            </a:r>
            <a:r>
              <a:rPr sz="2400" spc="-30" dirty="0">
                <a:latin typeface="Trebuchet MS"/>
                <a:cs typeface="Trebuchet MS"/>
              </a:rPr>
              <a:t> </a:t>
            </a:r>
            <a:r>
              <a:rPr sz="2400" spc="-25" dirty="0">
                <a:latin typeface="Trebuchet MS"/>
                <a:cs typeface="Trebuchet MS"/>
              </a:rPr>
              <a:t>not </a:t>
            </a:r>
            <a:r>
              <a:rPr sz="2400" spc="-100" dirty="0">
                <a:latin typeface="Trebuchet MS"/>
                <a:cs typeface="Trebuchet MS"/>
              </a:rPr>
              <a:t>unavailable</a:t>
            </a:r>
            <a:endParaRPr lang="en-US" sz="2400" spc="-100" dirty="0">
              <a:latin typeface="Trebuchet MS"/>
              <a:cs typeface="Trebuchet MS"/>
            </a:endParaRPr>
          </a:p>
          <a:p>
            <a:pPr marL="354965" marR="125095" indent="-342900">
              <a:lnSpc>
                <a:spcPct val="100000"/>
              </a:lnSpc>
              <a:spcBef>
                <a:spcPts val="600"/>
              </a:spcBef>
              <a:buFont typeface="Arial" panose="020B0604020202020204" pitchFamily="34" charset="0"/>
              <a:buChar char="•"/>
              <a:tabLst>
                <a:tab pos="286385" algn="l"/>
              </a:tabLst>
            </a:pPr>
            <a:endParaRPr sz="2400" dirty="0">
              <a:latin typeface="Trebuchet MS"/>
              <a:cs typeface="Trebuchet MS"/>
            </a:endParaRPr>
          </a:p>
          <a:p>
            <a:pPr marL="354965" marR="360680" indent="-342900">
              <a:lnSpc>
                <a:spcPct val="100000"/>
              </a:lnSpc>
              <a:spcBef>
                <a:spcPts val="600"/>
              </a:spcBef>
              <a:buFont typeface="Arial" panose="020B0604020202020204" pitchFamily="34" charset="0"/>
              <a:buChar char="•"/>
              <a:tabLst>
                <a:tab pos="286385" algn="l"/>
              </a:tabLst>
            </a:pPr>
            <a:r>
              <a:rPr sz="2400" spc="-60" dirty="0">
                <a:latin typeface="Trebuchet MS"/>
                <a:cs typeface="Trebuchet MS"/>
              </a:rPr>
              <a:t>This</a:t>
            </a:r>
            <a:r>
              <a:rPr sz="2400" spc="-50" dirty="0">
                <a:latin typeface="Trebuchet MS"/>
                <a:cs typeface="Trebuchet MS"/>
              </a:rPr>
              <a:t> </a:t>
            </a:r>
            <a:r>
              <a:rPr sz="2400" spc="-130" dirty="0">
                <a:latin typeface="Trebuchet MS"/>
                <a:cs typeface="Trebuchet MS"/>
              </a:rPr>
              <a:t>suggests</a:t>
            </a:r>
            <a:r>
              <a:rPr sz="2400" spc="-45" dirty="0">
                <a:latin typeface="Trebuchet MS"/>
                <a:cs typeface="Trebuchet MS"/>
              </a:rPr>
              <a:t> </a:t>
            </a:r>
            <a:r>
              <a:rPr sz="2400" spc="-110" dirty="0">
                <a:latin typeface="Trebuchet MS"/>
                <a:cs typeface="Trebuchet MS"/>
              </a:rPr>
              <a:t>both</a:t>
            </a:r>
            <a:r>
              <a:rPr lang="en-US" sz="2400" spc="-110" dirty="0">
                <a:latin typeface="Trebuchet MS"/>
                <a:cs typeface="Trebuchet MS"/>
              </a:rPr>
              <a:t> </a:t>
            </a:r>
            <a:r>
              <a:rPr sz="2400" spc="-285" dirty="0">
                <a:latin typeface="Trebuchet MS"/>
                <a:cs typeface="Trebuchet MS"/>
              </a:rPr>
              <a:t> </a:t>
            </a:r>
            <a:r>
              <a:rPr sz="2400" dirty="0">
                <a:latin typeface="Trebuchet MS"/>
                <a:cs typeface="Trebuchet MS"/>
              </a:rPr>
              <a:t>AP</a:t>
            </a:r>
            <a:r>
              <a:rPr sz="2400" spc="-50" dirty="0">
                <a:latin typeface="Trebuchet MS"/>
                <a:cs typeface="Trebuchet MS"/>
              </a:rPr>
              <a:t> </a:t>
            </a:r>
            <a:r>
              <a:rPr sz="2400" spc="-210" dirty="0">
                <a:latin typeface="Trebuchet MS"/>
                <a:cs typeface="Trebuchet MS"/>
              </a:rPr>
              <a:t>&amp;</a:t>
            </a:r>
            <a:r>
              <a:rPr sz="2400" spc="-40" dirty="0">
                <a:latin typeface="Trebuchet MS"/>
                <a:cs typeface="Trebuchet MS"/>
              </a:rPr>
              <a:t> </a:t>
            </a:r>
            <a:r>
              <a:rPr sz="2400" spc="65" dirty="0">
                <a:latin typeface="Trebuchet MS"/>
                <a:cs typeface="Trebuchet MS"/>
              </a:rPr>
              <a:t>CP</a:t>
            </a:r>
            <a:r>
              <a:rPr sz="2400" spc="-40" dirty="0">
                <a:latin typeface="Trebuchet MS"/>
                <a:cs typeface="Trebuchet MS"/>
              </a:rPr>
              <a:t> </a:t>
            </a:r>
            <a:r>
              <a:rPr sz="2400" spc="-114" dirty="0">
                <a:latin typeface="Trebuchet MS"/>
                <a:cs typeface="Trebuchet MS"/>
              </a:rPr>
              <a:t>systems</a:t>
            </a:r>
            <a:r>
              <a:rPr sz="2400" spc="-40" dirty="0">
                <a:latin typeface="Trebuchet MS"/>
                <a:cs typeface="Trebuchet MS"/>
              </a:rPr>
              <a:t> </a:t>
            </a:r>
            <a:r>
              <a:rPr sz="2400" spc="-175" dirty="0">
                <a:latin typeface="Trebuchet MS"/>
                <a:cs typeface="Trebuchet MS"/>
              </a:rPr>
              <a:t>can</a:t>
            </a:r>
            <a:r>
              <a:rPr sz="2400" spc="-45" dirty="0">
                <a:latin typeface="Trebuchet MS"/>
                <a:cs typeface="Trebuchet MS"/>
              </a:rPr>
              <a:t> </a:t>
            </a:r>
            <a:r>
              <a:rPr sz="2400" spc="-155" dirty="0">
                <a:latin typeface="Trebuchet MS"/>
                <a:cs typeface="Trebuchet MS"/>
              </a:rPr>
              <a:t>offer</a:t>
            </a:r>
            <a:r>
              <a:rPr sz="2400" spc="-50" dirty="0">
                <a:latin typeface="Trebuchet MS"/>
                <a:cs typeface="Trebuchet MS"/>
              </a:rPr>
              <a:t> </a:t>
            </a:r>
            <a:r>
              <a:rPr sz="2400" spc="-240" dirty="0">
                <a:latin typeface="Trebuchet MS"/>
                <a:cs typeface="Trebuchet MS"/>
              </a:rPr>
              <a:t>a</a:t>
            </a:r>
            <a:r>
              <a:rPr sz="2400" spc="-45" dirty="0">
                <a:latin typeface="Trebuchet MS"/>
                <a:cs typeface="Trebuchet MS"/>
              </a:rPr>
              <a:t> </a:t>
            </a:r>
            <a:r>
              <a:rPr sz="2400" spc="-150" dirty="0">
                <a:latin typeface="Trebuchet MS"/>
                <a:cs typeface="Trebuchet MS"/>
              </a:rPr>
              <a:t>degree</a:t>
            </a:r>
            <a:r>
              <a:rPr sz="2400" spc="-50" dirty="0">
                <a:latin typeface="Trebuchet MS"/>
                <a:cs typeface="Trebuchet MS"/>
              </a:rPr>
              <a:t> </a:t>
            </a:r>
            <a:r>
              <a:rPr sz="2400" spc="-25" dirty="0">
                <a:latin typeface="Trebuchet MS"/>
                <a:cs typeface="Trebuchet MS"/>
              </a:rPr>
              <a:t>of </a:t>
            </a:r>
            <a:r>
              <a:rPr sz="2400" spc="-160" dirty="0">
                <a:latin typeface="Trebuchet MS"/>
                <a:cs typeface="Trebuchet MS"/>
              </a:rPr>
              <a:t>consistency,</a:t>
            </a:r>
            <a:r>
              <a:rPr sz="2400" spc="-275" dirty="0">
                <a:latin typeface="Trebuchet MS"/>
                <a:cs typeface="Trebuchet MS"/>
              </a:rPr>
              <a:t> </a:t>
            </a:r>
            <a:r>
              <a:rPr sz="2400" spc="-210" dirty="0">
                <a:latin typeface="Trebuchet MS"/>
                <a:cs typeface="Trebuchet MS"/>
              </a:rPr>
              <a:t>&amp;</a:t>
            </a:r>
            <a:r>
              <a:rPr sz="2400" spc="-20" dirty="0">
                <a:latin typeface="Trebuchet MS"/>
                <a:cs typeface="Trebuchet MS"/>
              </a:rPr>
              <a:t> </a:t>
            </a:r>
            <a:r>
              <a:rPr sz="2400" spc="-225" dirty="0">
                <a:latin typeface="Trebuchet MS"/>
                <a:cs typeface="Trebuchet MS"/>
              </a:rPr>
              <a:t>availability,</a:t>
            </a:r>
            <a:r>
              <a:rPr sz="2400" spc="-290" dirty="0">
                <a:latin typeface="Trebuchet MS"/>
                <a:cs typeface="Trebuchet MS"/>
              </a:rPr>
              <a:t> </a:t>
            </a:r>
            <a:r>
              <a:rPr sz="2400" spc="-155" dirty="0">
                <a:latin typeface="Trebuchet MS"/>
                <a:cs typeface="Trebuchet MS"/>
              </a:rPr>
              <a:t>as</a:t>
            </a:r>
            <a:r>
              <a:rPr sz="2400" spc="-10" dirty="0">
                <a:latin typeface="Trebuchet MS"/>
                <a:cs typeface="Trebuchet MS"/>
              </a:rPr>
              <a:t> </a:t>
            </a:r>
            <a:r>
              <a:rPr sz="2400" spc="-175" dirty="0">
                <a:latin typeface="Trebuchet MS"/>
                <a:cs typeface="Trebuchet MS"/>
              </a:rPr>
              <a:t>well</a:t>
            </a:r>
            <a:r>
              <a:rPr sz="2400" spc="-25" dirty="0">
                <a:latin typeface="Trebuchet MS"/>
                <a:cs typeface="Trebuchet MS"/>
              </a:rPr>
              <a:t> </a:t>
            </a:r>
            <a:r>
              <a:rPr sz="2400" spc="-155" dirty="0">
                <a:latin typeface="Trebuchet MS"/>
                <a:cs typeface="Trebuchet MS"/>
              </a:rPr>
              <a:t>as</a:t>
            </a:r>
            <a:r>
              <a:rPr sz="2400" spc="-15" dirty="0">
                <a:latin typeface="Trebuchet MS"/>
                <a:cs typeface="Trebuchet MS"/>
              </a:rPr>
              <a:t> </a:t>
            </a:r>
            <a:r>
              <a:rPr sz="2400" spc="-125" dirty="0">
                <a:latin typeface="Trebuchet MS"/>
                <a:cs typeface="Trebuchet MS"/>
              </a:rPr>
              <a:t>partition</a:t>
            </a:r>
            <a:r>
              <a:rPr sz="2400" spc="-15" dirty="0">
                <a:latin typeface="Trebuchet MS"/>
                <a:cs typeface="Trebuchet MS"/>
              </a:rPr>
              <a:t> </a:t>
            </a:r>
            <a:r>
              <a:rPr sz="2400" spc="-10" dirty="0">
                <a:latin typeface="Trebuchet MS"/>
                <a:cs typeface="Trebuchet MS"/>
              </a:rPr>
              <a:t>tolerance</a:t>
            </a:r>
            <a:endParaRPr sz="2400" dirty="0">
              <a:latin typeface="Trebuchet MS"/>
              <a:cs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CONSISTENCY</a:t>
            </a:r>
            <a:r>
              <a:rPr spc="-110" dirty="0"/>
              <a:t> </a:t>
            </a:r>
            <a:r>
              <a:rPr spc="-10" dirty="0"/>
              <a:t>MODELS</a:t>
            </a:r>
          </a:p>
        </p:txBody>
      </p:sp>
      <p:sp>
        <p:nvSpPr>
          <p:cNvPr id="3" name="object 3"/>
          <p:cNvSpPr txBox="1"/>
          <p:nvPr/>
        </p:nvSpPr>
        <p:spPr>
          <a:xfrm>
            <a:off x="628650" y="1447800"/>
            <a:ext cx="7940675" cy="4816703"/>
          </a:xfrm>
          <a:prstGeom prst="rect">
            <a:avLst/>
          </a:prstGeom>
        </p:spPr>
        <p:txBody>
          <a:bodyPr vert="horz" wrap="square" lIns="0" tIns="91440" rIns="0" bIns="0" rtlCol="0">
            <a:spAutoFit/>
          </a:bodyPr>
          <a:lstStyle/>
          <a:p>
            <a:pPr marL="12700">
              <a:lnSpc>
                <a:spcPct val="100000"/>
              </a:lnSpc>
              <a:spcBef>
                <a:spcPts val="720"/>
              </a:spcBef>
              <a:tabLst>
                <a:tab pos="286385" algn="l"/>
              </a:tabLst>
            </a:pPr>
            <a:r>
              <a:rPr sz="2400" spc="-90" dirty="0">
                <a:latin typeface="Trebuchet MS"/>
                <a:cs typeface="Trebuchet MS"/>
              </a:rPr>
              <a:t>Strong</a:t>
            </a:r>
            <a:r>
              <a:rPr sz="2400" spc="-65" dirty="0">
                <a:latin typeface="Trebuchet MS"/>
                <a:cs typeface="Trebuchet MS"/>
              </a:rPr>
              <a:t> </a:t>
            </a:r>
            <a:r>
              <a:rPr sz="2400" spc="-10" dirty="0">
                <a:latin typeface="Trebuchet MS"/>
                <a:cs typeface="Trebuchet MS"/>
              </a:rPr>
              <a:t>Consistency</a:t>
            </a:r>
            <a:endParaRPr sz="2400" dirty="0">
              <a:latin typeface="Trebuchet MS"/>
              <a:cs typeface="Trebuchet MS"/>
            </a:endParaRPr>
          </a:p>
          <a:p>
            <a:pPr marL="629920" marR="5080" indent="-342900">
              <a:lnSpc>
                <a:spcPct val="100000"/>
              </a:lnSpc>
              <a:spcBef>
                <a:spcPts val="509"/>
              </a:spcBef>
              <a:buFont typeface="Arial" panose="020B0604020202020204" pitchFamily="34" charset="0"/>
              <a:buChar char="•"/>
              <a:tabLst>
                <a:tab pos="561340" algn="l"/>
              </a:tabLst>
            </a:pPr>
            <a:r>
              <a:rPr sz="2000" spc="-70" dirty="0">
                <a:solidFill>
                  <a:srgbClr val="464653"/>
                </a:solidFill>
                <a:latin typeface="Trebuchet MS"/>
                <a:cs typeface="Trebuchet MS"/>
              </a:rPr>
              <a:t>After</a:t>
            </a:r>
            <a:r>
              <a:rPr sz="2000" spc="-30" dirty="0">
                <a:solidFill>
                  <a:srgbClr val="464653"/>
                </a:solidFill>
                <a:latin typeface="Trebuchet MS"/>
                <a:cs typeface="Trebuchet MS"/>
              </a:rPr>
              <a:t> </a:t>
            </a:r>
            <a:r>
              <a:rPr sz="2000" spc="-125" dirty="0">
                <a:solidFill>
                  <a:srgbClr val="464653"/>
                </a:solidFill>
                <a:latin typeface="Trebuchet MS"/>
                <a:cs typeface="Trebuchet MS"/>
              </a:rPr>
              <a:t>the</a:t>
            </a:r>
            <a:r>
              <a:rPr sz="2000" spc="-25" dirty="0">
                <a:solidFill>
                  <a:srgbClr val="464653"/>
                </a:solidFill>
                <a:latin typeface="Trebuchet MS"/>
                <a:cs typeface="Trebuchet MS"/>
              </a:rPr>
              <a:t> </a:t>
            </a:r>
            <a:r>
              <a:rPr sz="2000" spc="-140" dirty="0">
                <a:solidFill>
                  <a:srgbClr val="464653"/>
                </a:solidFill>
                <a:latin typeface="Trebuchet MS"/>
                <a:cs typeface="Trebuchet MS"/>
              </a:rPr>
              <a:t>update</a:t>
            </a:r>
            <a:r>
              <a:rPr sz="2000" spc="-20" dirty="0">
                <a:solidFill>
                  <a:srgbClr val="464653"/>
                </a:solidFill>
                <a:latin typeface="Trebuchet MS"/>
                <a:cs typeface="Trebuchet MS"/>
              </a:rPr>
              <a:t> </a:t>
            </a:r>
            <a:r>
              <a:rPr sz="2000" spc="-130" dirty="0">
                <a:solidFill>
                  <a:srgbClr val="464653"/>
                </a:solidFill>
                <a:latin typeface="Trebuchet MS"/>
                <a:cs typeface="Trebuchet MS"/>
              </a:rPr>
              <a:t>completes,</a:t>
            </a:r>
            <a:r>
              <a:rPr sz="2000" spc="-245" dirty="0">
                <a:solidFill>
                  <a:srgbClr val="464653"/>
                </a:solidFill>
                <a:latin typeface="Trebuchet MS"/>
                <a:cs typeface="Trebuchet MS"/>
              </a:rPr>
              <a:t> </a:t>
            </a:r>
            <a:r>
              <a:rPr sz="2000" spc="-160" dirty="0">
                <a:solidFill>
                  <a:srgbClr val="464653"/>
                </a:solidFill>
                <a:latin typeface="Trebuchet MS"/>
                <a:cs typeface="Trebuchet MS"/>
              </a:rPr>
              <a:t>any</a:t>
            </a:r>
            <a:r>
              <a:rPr sz="2000" spc="-30" dirty="0">
                <a:solidFill>
                  <a:srgbClr val="464653"/>
                </a:solidFill>
                <a:latin typeface="Trebuchet MS"/>
                <a:cs typeface="Trebuchet MS"/>
              </a:rPr>
              <a:t> </a:t>
            </a:r>
            <a:r>
              <a:rPr sz="2000" spc="-110" dirty="0">
                <a:solidFill>
                  <a:srgbClr val="464653"/>
                </a:solidFill>
                <a:latin typeface="Trebuchet MS"/>
                <a:cs typeface="Trebuchet MS"/>
              </a:rPr>
              <a:t>subsequent</a:t>
            </a:r>
            <a:r>
              <a:rPr sz="2000" spc="-20" dirty="0">
                <a:solidFill>
                  <a:srgbClr val="464653"/>
                </a:solidFill>
                <a:latin typeface="Trebuchet MS"/>
                <a:cs typeface="Trebuchet MS"/>
              </a:rPr>
              <a:t> </a:t>
            </a:r>
            <a:r>
              <a:rPr sz="2000" spc="-114" dirty="0">
                <a:solidFill>
                  <a:srgbClr val="464653"/>
                </a:solidFill>
                <a:latin typeface="Trebuchet MS"/>
                <a:cs typeface="Trebuchet MS"/>
              </a:rPr>
              <a:t>access</a:t>
            </a:r>
            <a:r>
              <a:rPr sz="2000" spc="-10" dirty="0">
                <a:solidFill>
                  <a:srgbClr val="464653"/>
                </a:solidFill>
                <a:latin typeface="Trebuchet MS"/>
                <a:cs typeface="Trebuchet MS"/>
              </a:rPr>
              <a:t> </a:t>
            </a:r>
            <a:r>
              <a:rPr sz="2000" spc="-135" dirty="0">
                <a:solidFill>
                  <a:srgbClr val="464653"/>
                </a:solidFill>
                <a:latin typeface="Trebuchet MS"/>
                <a:cs typeface="Trebuchet MS"/>
              </a:rPr>
              <a:t>will</a:t>
            </a:r>
            <a:r>
              <a:rPr sz="2000" spc="-30" dirty="0">
                <a:solidFill>
                  <a:srgbClr val="464653"/>
                </a:solidFill>
                <a:latin typeface="Trebuchet MS"/>
                <a:cs typeface="Trebuchet MS"/>
              </a:rPr>
              <a:t> </a:t>
            </a:r>
            <a:r>
              <a:rPr sz="2000" spc="-80" dirty="0">
                <a:solidFill>
                  <a:srgbClr val="464653"/>
                </a:solidFill>
                <a:latin typeface="Trebuchet MS"/>
                <a:cs typeface="Trebuchet MS"/>
              </a:rPr>
              <a:t>return</a:t>
            </a:r>
            <a:r>
              <a:rPr sz="2000" spc="-40" dirty="0">
                <a:solidFill>
                  <a:srgbClr val="464653"/>
                </a:solidFill>
                <a:latin typeface="Trebuchet MS"/>
                <a:cs typeface="Trebuchet MS"/>
              </a:rPr>
              <a:t> </a:t>
            </a:r>
            <a:r>
              <a:rPr sz="2000" spc="-120" dirty="0">
                <a:solidFill>
                  <a:srgbClr val="464653"/>
                </a:solidFill>
                <a:latin typeface="Trebuchet MS"/>
                <a:cs typeface="Trebuchet MS"/>
              </a:rPr>
              <a:t>the</a:t>
            </a:r>
            <a:r>
              <a:rPr sz="2000" spc="-20" dirty="0">
                <a:solidFill>
                  <a:srgbClr val="464653"/>
                </a:solidFill>
                <a:latin typeface="Trebuchet MS"/>
                <a:cs typeface="Trebuchet MS"/>
              </a:rPr>
              <a:t> </a:t>
            </a:r>
            <a:r>
              <a:rPr sz="2000" spc="-35" dirty="0">
                <a:solidFill>
                  <a:srgbClr val="464653"/>
                </a:solidFill>
                <a:latin typeface="Trebuchet MS"/>
                <a:cs typeface="Trebuchet MS"/>
              </a:rPr>
              <a:t>same </a:t>
            </a:r>
            <a:r>
              <a:rPr sz="2000" spc="-135" dirty="0">
                <a:solidFill>
                  <a:srgbClr val="464653"/>
                </a:solidFill>
                <a:latin typeface="Trebuchet MS"/>
                <a:cs typeface="Trebuchet MS"/>
              </a:rPr>
              <a:t>updated</a:t>
            </a:r>
            <a:r>
              <a:rPr sz="2000" spc="-5" dirty="0">
                <a:solidFill>
                  <a:srgbClr val="464653"/>
                </a:solidFill>
                <a:latin typeface="Trebuchet MS"/>
                <a:cs typeface="Trebuchet MS"/>
              </a:rPr>
              <a:t> </a:t>
            </a:r>
            <a:r>
              <a:rPr sz="2000" spc="-10" dirty="0">
                <a:solidFill>
                  <a:srgbClr val="464653"/>
                </a:solidFill>
                <a:latin typeface="Trebuchet MS"/>
                <a:cs typeface="Trebuchet MS"/>
              </a:rPr>
              <a:t>value.</a:t>
            </a:r>
            <a:endParaRPr lang="en-US" sz="2000" spc="-10" dirty="0">
              <a:solidFill>
                <a:srgbClr val="464653"/>
              </a:solidFill>
              <a:latin typeface="Trebuchet MS"/>
              <a:cs typeface="Trebuchet MS"/>
            </a:endParaRPr>
          </a:p>
          <a:p>
            <a:pPr marL="287020" marR="5080">
              <a:lnSpc>
                <a:spcPct val="100000"/>
              </a:lnSpc>
              <a:spcBef>
                <a:spcPts val="509"/>
              </a:spcBef>
              <a:tabLst>
                <a:tab pos="561340" algn="l"/>
              </a:tabLst>
            </a:pPr>
            <a:endParaRPr sz="2000" dirty="0">
              <a:latin typeface="Trebuchet MS"/>
              <a:cs typeface="Trebuchet MS"/>
            </a:endParaRPr>
          </a:p>
          <a:p>
            <a:pPr marL="12700">
              <a:lnSpc>
                <a:spcPct val="100000"/>
              </a:lnSpc>
              <a:spcBef>
                <a:spcPts val="585"/>
              </a:spcBef>
              <a:tabLst>
                <a:tab pos="286385" algn="l"/>
              </a:tabLst>
            </a:pPr>
            <a:r>
              <a:rPr sz="2400" spc="-60" dirty="0">
                <a:latin typeface="Trebuchet MS"/>
                <a:cs typeface="Trebuchet MS"/>
              </a:rPr>
              <a:t>Weak</a:t>
            </a:r>
            <a:r>
              <a:rPr sz="2400" spc="-110" dirty="0">
                <a:latin typeface="Trebuchet MS"/>
                <a:cs typeface="Trebuchet MS"/>
              </a:rPr>
              <a:t> </a:t>
            </a:r>
            <a:r>
              <a:rPr sz="2400" spc="-10" dirty="0">
                <a:latin typeface="Trebuchet MS"/>
                <a:cs typeface="Trebuchet MS"/>
              </a:rPr>
              <a:t>Consistency</a:t>
            </a:r>
            <a:endParaRPr sz="2400" dirty="0">
              <a:latin typeface="Trebuchet MS"/>
              <a:cs typeface="Trebuchet MS"/>
            </a:endParaRPr>
          </a:p>
          <a:p>
            <a:pPr marL="629920" marR="285750" indent="-342900">
              <a:lnSpc>
                <a:spcPct val="100000"/>
              </a:lnSpc>
              <a:spcBef>
                <a:spcPts val="515"/>
              </a:spcBef>
              <a:buFont typeface="Arial" panose="020B0604020202020204" pitchFamily="34" charset="0"/>
              <a:buChar char="•"/>
              <a:tabLst>
                <a:tab pos="561340" algn="l"/>
              </a:tabLst>
            </a:pPr>
            <a:r>
              <a:rPr sz="2000" spc="-100" dirty="0">
                <a:solidFill>
                  <a:srgbClr val="464653"/>
                </a:solidFill>
                <a:latin typeface="Trebuchet MS"/>
                <a:cs typeface="Trebuchet MS"/>
              </a:rPr>
              <a:t>It</a:t>
            </a:r>
            <a:r>
              <a:rPr sz="2000" spc="-40" dirty="0">
                <a:solidFill>
                  <a:srgbClr val="464653"/>
                </a:solidFill>
                <a:latin typeface="Trebuchet MS"/>
                <a:cs typeface="Trebuchet MS"/>
              </a:rPr>
              <a:t> </a:t>
            </a:r>
            <a:r>
              <a:rPr sz="2000" spc="-95" dirty="0">
                <a:solidFill>
                  <a:srgbClr val="464653"/>
                </a:solidFill>
                <a:latin typeface="Trebuchet MS"/>
                <a:cs typeface="Trebuchet MS"/>
              </a:rPr>
              <a:t>is</a:t>
            </a:r>
            <a:r>
              <a:rPr sz="2000" spc="-25" dirty="0">
                <a:solidFill>
                  <a:srgbClr val="464653"/>
                </a:solidFill>
                <a:latin typeface="Trebuchet MS"/>
                <a:cs typeface="Trebuchet MS"/>
              </a:rPr>
              <a:t> </a:t>
            </a:r>
            <a:r>
              <a:rPr sz="2000" spc="-60" dirty="0">
                <a:solidFill>
                  <a:srgbClr val="464653"/>
                </a:solidFill>
                <a:latin typeface="Trebuchet MS"/>
                <a:cs typeface="Trebuchet MS"/>
              </a:rPr>
              <a:t>not</a:t>
            </a:r>
            <a:r>
              <a:rPr sz="2000" spc="-45" dirty="0">
                <a:solidFill>
                  <a:srgbClr val="464653"/>
                </a:solidFill>
                <a:latin typeface="Trebuchet MS"/>
                <a:cs typeface="Trebuchet MS"/>
              </a:rPr>
              <a:t> </a:t>
            </a:r>
            <a:r>
              <a:rPr sz="2000" spc="-130" dirty="0">
                <a:solidFill>
                  <a:srgbClr val="464653"/>
                </a:solidFill>
                <a:latin typeface="Trebuchet MS"/>
                <a:cs typeface="Trebuchet MS"/>
              </a:rPr>
              <a:t>guaranteed</a:t>
            </a:r>
            <a:r>
              <a:rPr sz="2000" spc="-40" dirty="0">
                <a:solidFill>
                  <a:srgbClr val="464653"/>
                </a:solidFill>
                <a:latin typeface="Trebuchet MS"/>
                <a:cs typeface="Trebuchet MS"/>
              </a:rPr>
              <a:t> </a:t>
            </a:r>
            <a:r>
              <a:rPr sz="2000" spc="-145" dirty="0">
                <a:solidFill>
                  <a:srgbClr val="464653"/>
                </a:solidFill>
                <a:latin typeface="Trebuchet MS"/>
                <a:cs typeface="Trebuchet MS"/>
              </a:rPr>
              <a:t>that</a:t>
            </a:r>
            <a:r>
              <a:rPr sz="2000" spc="-45" dirty="0">
                <a:solidFill>
                  <a:srgbClr val="464653"/>
                </a:solidFill>
                <a:latin typeface="Trebuchet MS"/>
                <a:cs typeface="Trebuchet MS"/>
              </a:rPr>
              <a:t> </a:t>
            </a:r>
            <a:r>
              <a:rPr sz="2000" spc="-110" dirty="0">
                <a:solidFill>
                  <a:srgbClr val="464653"/>
                </a:solidFill>
                <a:latin typeface="Trebuchet MS"/>
                <a:cs typeface="Trebuchet MS"/>
              </a:rPr>
              <a:t>subsequent</a:t>
            </a:r>
            <a:r>
              <a:rPr sz="2000" spc="-25" dirty="0">
                <a:solidFill>
                  <a:srgbClr val="464653"/>
                </a:solidFill>
                <a:latin typeface="Trebuchet MS"/>
                <a:cs typeface="Trebuchet MS"/>
              </a:rPr>
              <a:t> </a:t>
            </a:r>
            <a:r>
              <a:rPr sz="2000" spc="-110" dirty="0">
                <a:solidFill>
                  <a:srgbClr val="464653"/>
                </a:solidFill>
                <a:latin typeface="Trebuchet MS"/>
                <a:cs typeface="Trebuchet MS"/>
              </a:rPr>
              <a:t>accesses</a:t>
            </a:r>
            <a:r>
              <a:rPr sz="2000" spc="-10" dirty="0">
                <a:solidFill>
                  <a:srgbClr val="464653"/>
                </a:solidFill>
                <a:latin typeface="Trebuchet MS"/>
                <a:cs typeface="Trebuchet MS"/>
              </a:rPr>
              <a:t> </a:t>
            </a:r>
            <a:r>
              <a:rPr sz="2000" spc="-135" dirty="0">
                <a:solidFill>
                  <a:srgbClr val="464653"/>
                </a:solidFill>
                <a:latin typeface="Trebuchet MS"/>
                <a:cs typeface="Trebuchet MS"/>
              </a:rPr>
              <a:t>will</a:t>
            </a:r>
            <a:r>
              <a:rPr sz="2000" spc="-35" dirty="0">
                <a:solidFill>
                  <a:srgbClr val="464653"/>
                </a:solidFill>
                <a:latin typeface="Trebuchet MS"/>
                <a:cs typeface="Trebuchet MS"/>
              </a:rPr>
              <a:t> </a:t>
            </a:r>
            <a:r>
              <a:rPr sz="2000" spc="-80" dirty="0">
                <a:solidFill>
                  <a:srgbClr val="464653"/>
                </a:solidFill>
                <a:latin typeface="Trebuchet MS"/>
                <a:cs typeface="Trebuchet MS"/>
              </a:rPr>
              <a:t>return</a:t>
            </a:r>
            <a:r>
              <a:rPr sz="2000" spc="-40" dirty="0">
                <a:solidFill>
                  <a:srgbClr val="464653"/>
                </a:solidFill>
                <a:latin typeface="Trebuchet MS"/>
                <a:cs typeface="Trebuchet MS"/>
              </a:rPr>
              <a:t> </a:t>
            </a:r>
            <a:r>
              <a:rPr sz="2000" spc="-125" dirty="0">
                <a:solidFill>
                  <a:srgbClr val="464653"/>
                </a:solidFill>
                <a:latin typeface="Trebuchet MS"/>
                <a:cs typeface="Trebuchet MS"/>
              </a:rPr>
              <a:t>the</a:t>
            </a:r>
            <a:r>
              <a:rPr sz="2000" spc="-35" dirty="0">
                <a:solidFill>
                  <a:srgbClr val="464653"/>
                </a:solidFill>
                <a:latin typeface="Trebuchet MS"/>
                <a:cs typeface="Trebuchet MS"/>
              </a:rPr>
              <a:t> </a:t>
            </a:r>
            <a:r>
              <a:rPr sz="2000" spc="-75" dirty="0">
                <a:solidFill>
                  <a:srgbClr val="464653"/>
                </a:solidFill>
                <a:latin typeface="Trebuchet MS"/>
                <a:cs typeface="Trebuchet MS"/>
              </a:rPr>
              <a:t>updated </a:t>
            </a:r>
            <a:r>
              <a:rPr sz="2000" spc="-10" dirty="0">
                <a:solidFill>
                  <a:srgbClr val="464653"/>
                </a:solidFill>
                <a:latin typeface="Trebuchet MS"/>
                <a:cs typeface="Trebuchet MS"/>
              </a:rPr>
              <a:t>value.</a:t>
            </a:r>
            <a:endParaRPr lang="en-US" sz="2000" spc="-10" dirty="0">
              <a:solidFill>
                <a:srgbClr val="464653"/>
              </a:solidFill>
              <a:latin typeface="Trebuchet MS"/>
              <a:cs typeface="Trebuchet MS"/>
            </a:endParaRPr>
          </a:p>
          <a:p>
            <a:pPr marL="287020" marR="285750">
              <a:lnSpc>
                <a:spcPct val="100000"/>
              </a:lnSpc>
              <a:spcBef>
                <a:spcPts val="515"/>
              </a:spcBef>
              <a:tabLst>
                <a:tab pos="561340" algn="l"/>
              </a:tabLst>
            </a:pPr>
            <a:endParaRPr sz="2000" dirty="0">
              <a:latin typeface="Trebuchet MS"/>
              <a:cs typeface="Trebuchet MS"/>
            </a:endParaRPr>
          </a:p>
          <a:p>
            <a:pPr marL="12700">
              <a:lnSpc>
                <a:spcPct val="100000"/>
              </a:lnSpc>
              <a:spcBef>
                <a:spcPts val="585"/>
              </a:spcBef>
              <a:tabLst>
                <a:tab pos="286385" algn="l"/>
              </a:tabLst>
            </a:pPr>
            <a:r>
              <a:rPr sz="2400" spc="-170" dirty="0">
                <a:latin typeface="Trebuchet MS"/>
                <a:cs typeface="Trebuchet MS"/>
              </a:rPr>
              <a:t>Eventual</a:t>
            </a:r>
            <a:r>
              <a:rPr sz="2400" spc="5" dirty="0">
                <a:latin typeface="Trebuchet MS"/>
                <a:cs typeface="Trebuchet MS"/>
              </a:rPr>
              <a:t> </a:t>
            </a:r>
            <a:r>
              <a:rPr sz="2400" spc="-10" dirty="0">
                <a:latin typeface="Trebuchet MS"/>
                <a:cs typeface="Trebuchet MS"/>
              </a:rPr>
              <a:t>Consistency</a:t>
            </a:r>
            <a:endParaRPr sz="2400" dirty="0">
              <a:latin typeface="Trebuchet MS"/>
              <a:cs typeface="Trebuchet MS"/>
            </a:endParaRPr>
          </a:p>
          <a:p>
            <a:pPr marL="629285" indent="-342900">
              <a:lnSpc>
                <a:spcPct val="100000"/>
              </a:lnSpc>
              <a:spcBef>
                <a:spcPts val="520"/>
              </a:spcBef>
              <a:buFont typeface="Arial" panose="020B0604020202020204" pitchFamily="34" charset="0"/>
              <a:buChar char="•"/>
              <a:tabLst>
                <a:tab pos="560705" algn="l"/>
              </a:tabLst>
            </a:pPr>
            <a:r>
              <a:rPr sz="2000" spc="-140" dirty="0">
                <a:solidFill>
                  <a:srgbClr val="464653"/>
                </a:solidFill>
                <a:latin typeface="Trebuchet MS"/>
                <a:cs typeface="Trebuchet MS"/>
              </a:rPr>
              <a:t>Specific</a:t>
            </a:r>
            <a:r>
              <a:rPr sz="2000" spc="-35" dirty="0">
                <a:solidFill>
                  <a:srgbClr val="464653"/>
                </a:solidFill>
                <a:latin typeface="Trebuchet MS"/>
                <a:cs typeface="Trebuchet MS"/>
              </a:rPr>
              <a:t> </a:t>
            </a:r>
            <a:r>
              <a:rPr sz="2000" spc="-95" dirty="0">
                <a:solidFill>
                  <a:srgbClr val="464653"/>
                </a:solidFill>
                <a:latin typeface="Trebuchet MS"/>
                <a:cs typeface="Trebuchet MS"/>
              </a:rPr>
              <a:t>form</a:t>
            </a:r>
            <a:r>
              <a:rPr sz="2000" spc="-45" dirty="0">
                <a:solidFill>
                  <a:srgbClr val="464653"/>
                </a:solidFill>
                <a:latin typeface="Trebuchet MS"/>
                <a:cs typeface="Trebuchet MS"/>
              </a:rPr>
              <a:t> </a:t>
            </a:r>
            <a:r>
              <a:rPr sz="2000" spc="-114" dirty="0">
                <a:solidFill>
                  <a:srgbClr val="464653"/>
                </a:solidFill>
                <a:latin typeface="Trebuchet MS"/>
                <a:cs typeface="Trebuchet MS"/>
              </a:rPr>
              <a:t>of</a:t>
            </a:r>
            <a:r>
              <a:rPr sz="2000" spc="-30" dirty="0">
                <a:solidFill>
                  <a:srgbClr val="464653"/>
                </a:solidFill>
                <a:latin typeface="Trebuchet MS"/>
                <a:cs typeface="Trebuchet MS"/>
              </a:rPr>
              <a:t> </a:t>
            </a:r>
            <a:r>
              <a:rPr sz="2000" spc="-130" dirty="0">
                <a:solidFill>
                  <a:srgbClr val="464653"/>
                </a:solidFill>
                <a:latin typeface="Trebuchet MS"/>
                <a:cs typeface="Trebuchet MS"/>
              </a:rPr>
              <a:t>weak</a:t>
            </a:r>
            <a:r>
              <a:rPr sz="2000" spc="-20" dirty="0">
                <a:solidFill>
                  <a:srgbClr val="464653"/>
                </a:solidFill>
                <a:latin typeface="Trebuchet MS"/>
                <a:cs typeface="Trebuchet MS"/>
              </a:rPr>
              <a:t> </a:t>
            </a:r>
            <a:r>
              <a:rPr sz="2000" spc="-10" dirty="0">
                <a:solidFill>
                  <a:srgbClr val="464653"/>
                </a:solidFill>
                <a:latin typeface="Trebuchet MS"/>
                <a:cs typeface="Trebuchet MS"/>
              </a:rPr>
              <a:t>consistency</a:t>
            </a:r>
            <a:endParaRPr sz="2000" dirty="0">
              <a:latin typeface="Trebuchet MS"/>
              <a:cs typeface="Trebuchet MS"/>
            </a:endParaRPr>
          </a:p>
          <a:p>
            <a:pPr marL="629920" marR="5715" indent="-342900">
              <a:lnSpc>
                <a:spcPct val="100000"/>
              </a:lnSpc>
              <a:spcBef>
                <a:spcPts val="495"/>
              </a:spcBef>
              <a:buFont typeface="Arial" panose="020B0604020202020204" pitchFamily="34" charset="0"/>
              <a:buChar char="•"/>
              <a:tabLst>
                <a:tab pos="561340" algn="l"/>
              </a:tabLst>
            </a:pPr>
            <a:r>
              <a:rPr sz="2000" spc="-100" dirty="0">
                <a:solidFill>
                  <a:srgbClr val="464653"/>
                </a:solidFill>
                <a:latin typeface="Trebuchet MS"/>
                <a:cs typeface="Trebuchet MS"/>
              </a:rPr>
              <a:t>It</a:t>
            </a:r>
            <a:r>
              <a:rPr sz="2000" spc="-45" dirty="0">
                <a:solidFill>
                  <a:srgbClr val="464653"/>
                </a:solidFill>
                <a:latin typeface="Trebuchet MS"/>
                <a:cs typeface="Trebuchet MS"/>
              </a:rPr>
              <a:t> </a:t>
            </a:r>
            <a:r>
              <a:rPr sz="2000" spc="-95" dirty="0">
                <a:solidFill>
                  <a:srgbClr val="464653"/>
                </a:solidFill>
                <a:latin typeface="Trebuchet MS"/>
                <a:cs typeface="Trebuchet MS"/>
              </a:rPr>
              <a:t>is</a:t>
            </a:r>
            <a:r>
              <a:rPr sz="2000" spc="-35" dirty="0">
                <a:solidFill>
                  <a:srgbClr val="464653"/>
                </a:solidFill>
                <a:latin typeface="Trebuchet MS"/>
                <a:cs typeface="Trebuchet MS"/>
              </a:rPr>
              <a:t> </a:t>
            </a:r>
            <a:r>
              <a:rPr sz="2000" spc="-130" dirty="0">
                <a:solidFill>
                  <a:srgbClr val="464653"/>
                </a:solidFill>
                <a:latin typeface="Trebuchet MS"/>
                <a:cs typeface="Trebuchet MS"/>
              </a:rPr>
              <a:t>guaranteed</a:t>
            </a:r>
            <a:r>
              <a:rPr sz="2000" spc="-45" dirty="0">
                <a:solidFill>
                  <a:srgbClr val="464653"/>
                </a:solidFill>
                <a:latin typeface="Trebuchet MS"/>
                <a:cs typeface="Trebuchet MS"/>
              </a:rPr>
              <a:t> </a:t>
            </a:r>
            <a:r>
              <a:rPr sz="2000" spc="-145" dirty="0">
                <a:solidFill>
                  <a:srgbClr val="464653"/>
                </a:solidFill>
                <a:latin typeface="Trebuchet MS"/>
                <a:cs typeface="Trebuchet MS"/>
              </a:rPr>
              <a:t>that</a:t>
            </a:r>
            <a:r>
              <a:rPr sz="2000" spc="-55" dirty="0">
                <a:solidFill>
                  <a:srgbClr val="464653"/>
                </a:solidFill>
                <a:latin typeface="Trebuchet MS"/>
                <a:cs typeface="Trebuchet MS"/>
              </a:rPr>
              <a:t> </a:t>
            </a:r>
            <a:r>
              <a:rPr sz="2000" spc="-200" dirty="0">
                <a:solidFill>
                  <a:srgbClr val="464653"/>
                </a:solidFill>
                <a:latin typeface="Trebuchet MS"/>
                <a:cs typeface="Trebuchet MS"/>
              </a:rPr>
              <a:t>if</a:t>
            </a:r>
            <a:r>
              <a:rPr sz="2000" spc="-35" dirty="0">
                <a:solidFill>
                  <a:srgbClr val="464653"/>
                </a:solidFill>
                <a:latin typeface="Trebuchet MS"/>
                <a:cs typeface="Trebuchet MS"/>
              </a:rPr>
              <a:t> </a:t>
            </a:r>
            <a:r>
              <a:rPr sz="2000" dirty="0">
                <a:solidFill>
                  <a:srgbClr val="464653"/>
                </a:solidFill>
                <a:latin typeface="Trebuchet MS"/>
                <a:cs typeface="Trebuchet MS"/>
              </a:rPr>
              <a:t>no</a:t>
            </a:r>
            <a:r>
              <a:rPr sz="2000" spc="-45" dirty="0">
                <a:solidFill>
                  <a:srgbClr val="464653"/>
                </a:solidFill>
                <a:latin typeface="Trebuchet MS"/>
                <a:cs typeface="Trebuchet MS"/>
              </a:rPr>
              <a:t> </a:t>
            </a:r>
            <a:r>
              <a:rPr sz="2000" spc="-114" dirty="0">
                <a:solidFill>
                  <a:srgbClr val="464653"/>
                </a:solidFill>
                <a:latin typeface="Trebuchet MS"/>
                <a:cs typeface="Trebuchet MS"/>
              </a:rPr>
              <a:t>new</a:t>
            </a:r>
            <a:r>
              <a:rPr sz="2000" spc="-40" dirty="0">
                <a:solidFill>
                  <a:srgbClr val="464653"/>
                </a:solidFill>
                <a:latin typeface="Trebuchet MS"/>
                <a:cs typeface="Trebuchet MS"/>
              </a:rPr>
              <a:t> </a:t>
            </a:r>
            <a:r>
              <a:rPr sz="2000" spc="-125" dirty="0">
                <a:solidFill>
                  <a:srgbClr val="464653"/>
                </a:solidFill>
                <a:latin typeface="Trebuchet MS"/>
                <a:cs typeface="Trebuchet MS"/>
              </a:rPr>
              <a:t>updates</a:t>
            </a:r>
            <a:r>
              <a:rPr sz="2000" spc="-35" dirty="0">
                <a:solidFill>
                  <a:srgbClr val="464653"/>
                </a:solidFill>
                <a:latin typeface="Trebuchet MS"/>
                <a:cs typeface="Trebuchet MS"/>
              </a:rPr>
              <a:t> </a:t>
            </a:r>
            <a:r>
              <a:rPr sz="2000" spc="-125" dirty="0">
                <a:solidFill>
                  <a:srgbClr val="464653"/>
                </a:solidFill>
                <a:latin typeface="Trebuchet MS"/>
                <a:cs typeface="Trebuchet MS"/>
              </a:rPr>
              <a:t>are</a:t>
            </a:r>
            <a:r>
              <a:rPr sz="2000" spc="-35" dirty="0">
                <a:solidFill>
                  <a:srgbClr val="464653"/>
                </a:solidFill>
                <a:latin typeface="Trebuchet MS"/>
                <a:cs typeface="Trebuchet MS"/>
              </a:rPr>
              <a:t> </a:t>
            </a:r>
            <a:r>
              <a:rPr sz="2000" spc="-150" dirty="0">
                <a:solidFill>
                  <a:srgbClr val="464653"/>
                </a:solidFill>
                <a:latin typeface="Trebuchet MS"/>
                <a:cs typeface="Trebuchet MS"/>
              </a:rPr>
              <a:t>made</a:t>
            </a:r>
            <a:r>
              <a:rPr sz="2000" spc="-35" dirty="0">
                <a:solidFill>
                  <a:srgbClr val="464653"/>
                </a:solidFill>
                <a:latin typeface="Trebuchet MS"/>
                <a:cs typeface="Trebuchet MS"/>
              </a:rPr>
              <a:t> </a:t>
            </a:r>
            <a:r>
              <a:rPr sz="2000" spc="-30" dirty="0">
                <a:solidFill>
                  <a:srgbClr val="464653"/>
                </a:solidFill>
                <a:latin typeface="Trebuchet MS"/>
                <a:cs typeface="Trebuchet MS"/>
              </a:rPr>
              <a:t>to</a:t>
            </a:r>
            <a:r>
              <a:rPr sz="2000" spc="-50" dirty="0">
                <a:solidFill>
                  <a:srgbClr val="464653"/>
                </a:solidFill>
                <a:latin typeface="Trebuchet MS"/>
                <a:cs typeface="Trebuchet MS"/>
              </a:rPr>
              <a:t> </a:t>
            </a:r>
            <a:r>
              <a:rPr sz="2000" spc="-165" dirty="0">
                <a:solidFill>
                  <a:srgbClr val="464653"/>
                </a:solidFill>
                <a:latin typeface="Trebuchet MS"/>
                <a:cs typeface="Trebuchet MS"/>
              </a:rPr>
              <a:t>object,</a:t>
            </a:r>
            <a:r>
              <a:rPr sz="2000" spc="-254" dirty="0">
                <a:solidFill>
                  <a:srgbClr val="464653"/>
                </a:solidFill>
                <a:latin typeface="Trebuchet MS"/>
                <a:cs typeface="Trebuchet MS"/>
              </a:rPr>
              <a:t> </a:t>
            </a:r>
            <a:r>
              <a:rPr sz="2000" spc="-150" dirty="0">
                <a:solidFill>
                  <a:srgbClr val="464653"/>
                </a:solidFill>
                <a:latin typeface="Trebuchet MS"/>
                <a:cs typeface="Trebuchet MS"/>
              </a:rPr>
              <a:t>eventually</a:t>
            </a:r>
            <a:r>
              <a:rPr sz="2000" spc="-45" dirty="0">
                <a:solidFill>
                  <a:srgbClr val="464653"/>
                </a:solidFill>
                <a:latin typeface="Trebuchet MS"/>
                <a:cs typeface="Trebuchet MS"/>
              </a:rPr>
              <a:t> </a:t>
            </a:r>
            <a:r>
              <a:rPr sz="2000" spc="-25" dirty="0">
                <a:solidFill>
                  <a:srgbClr val="464653"/>
                </a:solidFill>
                <a:latin typeface="Trebuchet MS"/>
                <a:cs typeface="Trebuchet MS"/>
              </a:rPr>
              <a:t>all </a:t>
            </a:r>
            <a:r>
              <a:rPr sz="2000" spc="-110" dirty="0">
                <a:solidFill>
                  <a:srgbClr val="464653"/>
                </a:solidFill>
                <a:latin typeface="Trebuchet MS"/>
                <a:cs typeface="Trebuchet MS"/>
              </a:rPr>
              <a:t>accesses</a:t>
            </a:r>
            <a:r>
              <a:rPr sz="2000" spc="-5" dirty="0">
                <a:solidFill>
                  <a:srgbClr val="464653"/>
                </a:solidFill>
                <a:latin typeface="Trebuchet MS"/>
                <a:cs typeface="Trebuchet MS"/>
              </a:rPr>
              <a:t> </a:t>
            </a:r>
            <a:r>
              <a:rPr sz="2000" spc="-135" dirty="0">
                <a:solidFill>
                  <a:srgbClr val="464653"/>
                </a:solidFill>
                <a:latin typeface="Trebuchet MS"/>
                <a:cs typeface="Trebuchet MS"/>
              </a:rPr>
              <a:t>will</a:t>
            </a:r>
            <a:r>
              <a:rPr sz="2000" spc="-30" dirty="0">
                <a:solidFill>
                  <a:srgbClr val="464653"/>
                </a:solidFill>
                <a:latin typeface="Trebuchet MS"/>
                <a:cs typeface="Trebuchet MS"/>
              </a:rPr>
              <a:t> </a:t>
            </a:r>
            <a:r>
              <a:rPr sz="2000" spc="-80" dirty="0">
                <a:solidFill>
                  <a:srgbClr val="464653"/>
                </a:solidFill>
                <a:latin typeface="Trebuchet MS"/>
                <a:cs typeface="Trebuchet MS"/>
              </a:rPr>
              <a:t>return</a:t>
            </a:r>
            <a:r>
              <a:rPr sz="2000" spc="-30" dirty="0">
                <a:solidFill>
                  <a:srgbClr val="464653"/>
                </a:solidFill>
                <a:latin typeface="Trebuchet MS"/>
                <a:cs typeface="Trebuchet MS"/>
              </a:rPr>
              <a:t> </a:t>
            </a:r>
            <a:r>
              <a:rPr sz="2000" spc="-125" dirty="0">
                <a:solidFill>
                  <a:srgbClr val="464653"/>
                </a:solidFill>
                <a:latin typeface="Trebuchet MS"/>
                <a:cs typeface="Trebuchet MS"/>
              </a:rPr>
              <a:t>the</a:t>
            </a:r>
            <a:r>
              <a:rPr sz="2000" spc="-25" dirty="0">
                <a:solidFill>
                  <a:srgbClr val="464653"/>
                </a:solidFill>
                <a:latin typeface="Trebuchet MS"/>
                <a:cs typeface="Trebuchet MS"/>
              </a:rPr>
              <a:t> </a:t>
            </a:r>
            <a:r>
              <a:rPr sz="2000" spc="-145" dirty="0">
                <a:solidFill>
                  <a:srgbClr val="464653"/>
                </a:solidFill>
                <a:latin typeface="Trebuchet MS"/>
                <a:cs typeface="Trebuchet MS"/>
              </a:rPr>
              <a:t>last</a:t>
            </a:r>
            <a:r>
              <a:rPr sz="2000" spc="-25" dirty="0">
                <a:solidFill>
                  <a:srgbClr val="464653"/>
                </a:solidFill>
                <a:latin typeface="Trebuchet MS"/>
                <a:cs typeface="Trebuchet MS"/>
              </a:rPr>
              <a:t> </a:t>
            </a:r>
            <a:r>
              <a:rPr sz="2000" spc="-135" dirty="0">
                <a:solidFill>
                  <a:srgbClr val="464653"/>
                </a:solidFill>
                <a:latin typeface="Trebuchet MS"/>
                <a:cs typeface="Trebuchet MS"/>
              </a:rPr>
              <a:t>updated</a:t>
            </a:r>
            <a:r>
              <a:rPr sz="2000" spc="-25" dirty="0">
                <a:solidFill>
                  <a:srgbClr val="464653"/>
                </a:solidFill>
                <a:latin typeface="Trebuchet MS"/>
                <a:cs typeface="Trebuchet MS"/>
              </a:rPr>
              <a:t> </a:t>
            </a:r>
            <a:r>
              <a:rPr sz="2000" spc="-145" dirty="0">
                <a:solidFill>
                  <a:srgbClr val="464653"/>
                </a:solidFill>
                <a:latin typeface="Trebuchet MS"/>
                <a:cs typeface="Trebuchet MS"/>
              </a:rPr>
              <a:t>value</a:t>
            </a:r>
            <a:r>
              <a:rPr sz="2000" spc="-20" dirty="0">
                <a:solidFill>
                  <a:srgbClr val="464653"/>
                </a:solidFill>
                <a:latin typeface="Trebuchet MS"/>
                <a:cs typeface="Trebuchet MS"/>
              </a:rPr>
              <a:t> </a:t>
            </a:r>
            <a:r>
              <a:rPr sz="2000" spc="-215" dirty="0">
                <a:solidFill>
                  <a:srgbClr val="464653"/>
                </a:solidFill>
                <a:latin typeface="Trebuchet MS"/>
                <a:cs typeface="Trebuchet MS"/>
              </a:rPr>
              <a:t>(e.g.,</a:t>
            </a:r>
            <a:r>
              <a:rPr sz="2000" spc="-235" dirty="0">
                <a:solidFill>
                  <a:srgbClr val="464653"/>
                </a:solidFill>
                <a:latin typeface="Trebuchet MS"/>
                <a:cs typeface="Trebuchet MS"/>
              </a:rPr>
              <a:t> </a:t>
            </a:r>
            <a:r>
              <a:rPr sz="2000" spc="-120" dirty="0">
                <a:solidFill>
                  <a:srgbClr val="464653"/>
                </a:solidFill>
                <a:latin typeface="Trebuchet MS"/>
                <a:cs typeface="Trebuchet MS"/>
              </a:rPr>
              <a:t>propagate</a:t>
            </a:r>
            <a:r>
              <a:rPr sz="2000" spc="-40" dirty="0">
                <a:solidFill>
                  <a:srgbClr val="464653"/>
                </a:solidFill>
                <a:latin typeface="Trebuchet MS"/>
                <a:cs typeface="Trebuchet MS"/>
              </a:rPr>
              <a:t> </a:t>
            </a:r>
            <a:r>
              <a:rPr sz="2000" spc="-125" dirty="0">
                <a:solidFill>
                  <a:srgbClr val="464653"/>
                </a:solidFill>
                <a:latin typeface="Trebuchet MS"/>
                <a:cs typeface="Trebuchet MS"/>
              </a:rPr>
              <a:t>updates</a:t>
            </a:r>
            <a:r>
              <a:rPr sz="2000" spc="-20" dirty="0">
                <a:solidFill>
                  <a:srgbClr val="464653"/>
                </a:solidFill>
                <a:latin typeface="Trebuchet MS"/>
                <a:cs typeface="Trebuchet MS"/>
              </a:rPr>
              <a:t> </a:t>
            </a:r>
            <a:r>
              <a:rPr sz="2000" spc="-25" dirty="0">
                <a:solidFill>
                  <a:srgbClr val="464653"/>
                </a:solidFill>
                <a:latin typeface="Trebuchet MS"/>
                <a:cs typeface="Trebuchet MS"/>
              </a:rPr>
              <a:t>to </a:t>
            </a:r>
            <a:r>
              <a:rPr sz="2000" spc="-125" dirty="0">
                <a:solidFill>
                  <a:srgbClr val="464653"/>
                </a:solidFill>
                <a:latin typeface="Trebuchet MS"/>
                <a:cs typeface="Trebuchet MS"/>
              </a:rPr>
              <a:t>replicas</a:t>
            </a:r>
            <a:r>
              <a:rPr sz="2000" spc="-30" dirty="0">
                <a:solidFill>
                  <a:srgbClr val="464653"/>
                </a:solidFill>
                <a:latin typeface="Trebuchet MS"/>
                <a:cs typeface="Trebuchet MS"/>
              </a:rPr>
              <a:t> </a:t>
            </a:r>
            <a:r>
              <a:rPr sz="2000" spc="-125" dirty="0">
                <a:solidFill>
                  <a:srgbClr val="464653"/>
                </a:solidFill>
                <a:latin typeface="Trebuchet MS"/>
                <a:cs typeface="Trebuchet MS"/>
              </a:rPr>
              <a:t>in</a:t>
            </a:r>
            <a:r>
              <a:rPr sz="2000" spc="-30" dirty="0">
                <a:solidFill>
                  <a:srgbClr val="464653"/>
                </a:solidFill>
                <a:latin typeface="Trebuchet MS"/>
                <a:cs typeface="Trebuchet MS"/>
              </a:rPr>
              <a:t> </a:t>
            </a:r>
            <a:r>
              <a:rPr sz="2000" spc="-204" dirty="0">
                <a:solidFill>
                  <a:srgbClr val="464653"/>
                </a:solidFill>
                <a:latin typeface="Trebuchet MS"/>
                <a:cs typeface="Trebuchet MS"/>
              </a:rPr>
              <a:t>a</a:t>
            </a:r>
            <a:r>
              <a:rPr sz="2000" spc="-35" dirty="0">
                <a:solidFill>
                  <a:srgbClr val="464653"/>
                </a:solidFill>
                <a:latin typeface="Trebuchet MS"/>
                <a:cs typeface="Trebuchet MS"/>
              </a:rPr>
              <a:t> </a:t>
            </a:r>
            <a:r>
              <a:rPr sz="2000" spc="-155" dirty="0">
                <a:solidFill>
                  <a:srgbClr val="464653"/>
                </a:solidFill>
                <a:latin typeface="Trebuchet MS"/>
                <a:cs typeface="Trebuchet MS"/>
              </a:rPr>
              <a:t>lazy</a:t>
            </a:r>
            <a:r>
              <a:rPr sz="2000" spc="-30" dirty="0">
                <a:solidFill>
                  <a:srgbClr val="464653"/>
                </a:solidFill>
                <a:latin typeface="Trebuchet MS"/>
                <a:cs typeface="Trebuchet MS"/>
              </a:rPr>
              <a:t> </a:t>
            </a:r>
            <a:r>
              <a:rPr sz="2000" spc="-10" dirty="0">
                <a:solidFill>
                  <a:srgbClr val="464653"/>
                </a:solidFill>
                <a:latin typeface="Trebuchet MS"/>
                <a:cs typeface="Trebuchet MS"/>
              </a:rPr>
              <a:t>fashion)</a:t>
            </a:r>
            <a:endParaRPr sz="2000" dirty="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259" y="535177"/>
            <a:ext cx="8148320" cy="2712720"/>
          </a:xfrm>
          <a:prstGeom prst="rect">
            <a:avLst/>
          </a:prstGeom>
        </p:spPr>
        <p:txBody>
          <a:bodyPr vert="horz" wrap="square" lIns="0" tIns="182245" rIns="0" bIns="0" rtlCol="0">
            <a:spAutoFit/>
          </a:bodyPr>
          <a:lstStyle/>
          <a:p>
            <a:pPr marL="12700">
              <a:lnSpc>
                <a:spcPct val="100000"/>
              </a:lnSpc>
              <a:spcBef>
                <a:spcPts val="1435"/>
              </a:spcBef>
            </a:pPr>
            <a:r>
              <a:rPr sz="2400" b="1" dirty="0">
                <a:solidFill>
                  <a:srgbClr val="464653"/>
                </a:solidFill>
                <a:latin typeface="Bookman Uralic"/>
                <a:cs typeface="Bookman Uralic"/>
              </a:rPr>
              <a:t>EVENTUAL</a:t>
            </a:r>
            <a:r>
              <a:rPr sz="2400" b="1" spc="-80" dirty="0">
                <a:solidFill>
                  <a:srgbClr val="464653"/>
                </a:solidFill>
                <a:latin typeface="Bookman Uralic"/>
                <a:cs typeface="Bookman Uralic"/>
              </a:rPr>
              <a:t> </a:t>
            </a:r>
            <a:r>
              <a:rPr sz="2400" b="1" dirty="0">
                <a:solidFill>
                  <a:srgbClr val="464653"/>
                </a:solidFill>
                <a:latin typeface="Bookman Uralic"/>
                <a:cs typeface="Bookman Uralic"/>
              </a:rPr>
              <a:t>CONSISTENCY</a:t>
            </a:r>
            <a:r>
              <a:rPr sz="2400" b="1" spc="-55" dirty="0">
                <a:solidFill>
                  <a:srgbClr val="464653"/>
                </a:solidFill>
                <a:latin typeface="Bookman Uralic"/>
                <a:cs typeface="Bookman Uralic"/>
              </a:rPr>
              <a:t> </a:t>
            </a:r>
            <a:r>
              <a:rPr sz="2400" b="1" dirty="0">
                <a:solidFill>
                  <a:srgbClr val="464653"/>
                </a:solidFill>
                <a:latin typeface="Bookman Uralic"/>
                <a:cs typeface="Bookman Uralic"/>
              </a:rPr>
              <a:t>–</a:t>
            </a:r>
            <a:r>
              <a:rPr sz="2400" b="1" spc="-70" dirty="0">
                <a:solidFill>
                  <a:srgbClr val="464653"/>
                </a:solidFill>
                <a:latin typeface="Bookman Uralic"/>
                <a:cs typeface="Bookman Uralic"/>
              </a:rPr>
              <a:t> </a:t>
            </a:r>
            <a:r>
              <a:rPr sz="2400" b="1" dirty="0">
                <a:solidFill>
                  <a:srgbClr val="464653"/>
                </a:solidFill>
                <a:latin typeface="Bookman Uralic"/>
                <a:cs typeface="Bookman Uralic"/>
              </a:rPr>
              <a:t>FACEBOOK</a:t>
            </a:r>
            <a:r>
              <a:rPr sz="2400" b="1" spc="-50" dirty="0">
                <a:solidFill>
                  <a:srgbClr val="464653"/>
                </a:solidFill>
                <a:latin typeface="Bookman Uralic"/>
                <a:cs typeface="Bookman Uralic"/>
              </a:rPr>
              <a:t> </a:t>
            </a:r>
            <a:r>
              <a:rPr sz="2400" b="1" spc="-10" dirty="0">
                <a:solidFill>
                  <a:srgbClr val="464653"/>
                </a:solidFill>
                <a:latin typeface="Bookman Uralic"/>
                <a:cs typeface="Bookman Uralic"/>
              </a:rPr>
              <a:t>EXAMPLE</a:t>
            </a:r>
            <a:endParaRPr lang="en-GB" sz="2400" dirty="0">
              <a:latin typeface="Bookman Uralic"/>
              <a:cs typeface="Bookman Uralic"/>
            </a:endParaRPr>
          </a:p>
          <a:p>
            <a:pPr marL="560705" marR="5080" indent="-342900">
              <a:lnSpc>
                <a:spcPct val="100000"/>
              </a:lnSpc>
              <a:spcBef>
                <a:spcPts val="1340"/>
              </a:spcBef>
              <a:buFont typeface="Arial" panose="020B0604020202020204" pitchFamily="34" charset="0"/>
              <a:buChar char="•"/>
              <a:tabLst>
                <a:tab pos="492125" algn="l"/>
              </a:tabLst>
            </a:pPr>
            <a:r>
              <a:rPr lang="en-GB" sz="2400" spc="-10" dirty="0">
                <a:latin typeface="Trebuchet MS"/>
                <a:cs typeface="Trebuchet MS"/>
              </a:rPr>
              <a:t>Bob</a:t>
            </a:r>
            <a:r>
              <a:rPr lang="en-GB" sz="2400" spc="-60" dirty="0">
                <a:latin typeface="Trebuchet MS"/>
                <a:cs typeface="Trebuchet MS"/>
              </a:rPr>
              <a:t> </a:t>
            </a:r>
            <a:r>
              <a:rPr lang="en-GB" sz="2400" spc="-160" dirty="0">
                <a:latin typeface="Trebuchet MS"/>
                <a:cs typeface="Trebuchet MS"/>
              </a:rPr>
              <a:t>finds</a:t>
            </a:r>
            <a:r>
              <a:rPr lang="en-GB" sz="2400" spc="-55" dirty="0">
                <a:latin typeface="Trebuchet MS"/>
                <a:cs typeface="Trebuchet MS"/>
              </a:rPr>
              <a:t> </a:t>
            </a:r>
            <a:r>
              <a:rPr lang="en-GB" sz="2400" spc="-190" dirty="0">
                <a:latin typeface="Trebuchet MS"/>
                <a:cs typeface="Trebuchet MS"/>
              </a:rPr>
              <a:t>an</a:t>
            </a:r>
            <a:r>
              <a:rPr lang="en-GB" sz="2400" spc="-60" dirty="0">
                <a:latin typeface="Trebuchet MS"/>
                <a:cs typeface="Trebuchet MS"/>
              </a:rPr>
              <a:t> </a:t>
            </a:r>
            <a:r>
              <a:rPr lang="en-GB" sz="2400" spc="-145" dirty="0">
                <a:latin typeface="Trebuchet MS"/>
                <a:cs typeface="Trebuchet MS"/>
              </a:rPr>
              <a:t>interesting</a:t>
            </a:r>
            <a:r>
              <a:rPr lang="en-GB" sz="2400" spc="-55" dirty="0">
                <a:latin typeface="Trebuchet MS"/>
                <a:cs typeface="Trebuchet MS"/>
              </a:rPr>
              <a:t> </a:t>
            </a:r>
            <a:r>
              <a:rPr lang="en-GB" sz="2400" spc="-35" dirty="0">
                <a:latin typeface="Trebuchet MS"/>
                <a:cs typeface="Trebuchet MS"/>
              </a:rPr>
              <a:t>story</a:t>
            </a:r>
            <a:r>
              <a:rPr lang="en-GB" sz="2400" spc="-55" dirty="0">
                <a:latin typeface="Trebuchet MS"/>
                <a:cs typeface="Trebuchet MS"/>
              </a:rPr>
              <a:t> </a:t>
            </a:r>
            <a:r>
              <a:rPr lang="en-GB" sz="2400" spc="-165" dirty="0">
                <a:latin typeface="Trebuchet MS"/>
                <a:cs typeface="Trebuchet MS"/>
              </a:rPr>
              <a:t>and</a:t>
            </a:r>
            <a:r>
              <a:rPr lang="en-GB" sz="2400" spc="-60" dirty="0">
                <a:latin typeface="Trebuchet MS"/>
                <a:cs typeface="Trebuchet MS"/>
              </a:rPr>
              <a:t> </a:t>
            </a:r>
            <a:r>
              <a:rPr lang="en-GB" sz="2400" spc="-114" dirty="0">
                <a:latin typeface="Trebuchet MS"/>
                <a:cs typeface="Trebuchet MS"/>
              </a:rPr>
              <a:t>shares</a:t>
            </a:r>
            <a:r>
              <a:rPr lang="en-GB" sz="2400" spc="-50" dirty="0">
                <a:latin typeface="Trebuchet MS"/>
                <a:cs typeface="Trebuchet MS"/>
              </a:rPr>
              <a:t> </a:t>
            </a:r>
            <a:r>
              <a:rPr lang="en-GB" sz="2400" spc="-135" dirty="0">
                <a:latin typeface="Trebuchet MS"/>
                <a:cs typeface="Trebuchet MS"/>
              </a:rPr>
              <a:t>with</a:t>
            </a:r>
            <a:r>
              <a:rPr lang="en-GB" sz="2400" spc="-310" dirty="0">
                <a:latin typeface="Trebuchet MS"/>
                <a:cs typeface="Trebuchet MS"/>
              </a:rPr>
              <a:t> </a:t>
            </a:r>
            <a:r>
              <a:rPr lang="en-GB" sz="2400" spc="-100" dirty="0">
                <a:latin typeface="Trebuchet MS"/>
                <a:cs typeface="Trebuchet MS"/>
              </a:rPr>
              <a:t>Alice</a:t>
            </a:r>
            <a:r>
              <a:rPr lang="en-GB" sz="2400" spc="-60" dirty="0">
                <a:latin typeface="Trebuchet MS"/>
                <a:cs typeface="Trebuchet MS"/>
              </a:rPr>
              <a:t> </a:t>
            </a:r>
            <a:r>
              <a:rPr lang="en-GB" sz="2400" spc="-165" dirty="0">
                <a:latin typeface="Trebuchet MS"/>
                <a:cs typeface="Trebuchet MS"/>
              </a:rPr>
              <a:t>by</a:t>
            </a:r>
            <a:r>
              <a:rPr lang="en-GB" sz="2400" spc="-55" dirty="0">
                <a:latin typeface="Trebuchet MS"/>
                <a:cs typeface="Trebuchet MS"/>
              </a:rPr>
              <a:t> </a:t>
            </a:r>
            <a:r>
              <a:rPr lang="en-GB" sz="2400" spc="-80" dirty="0">
                <a:latin typeface="Trebuchet MS"/>
                <a:cs typeface="Trebuchet MS"/>
              </a:rPr>
              <a:t>posting </a:t>
            </a:r>
            <a:r>
              <a:rPr lang="en-GB" sz="2400" dirty="0">
                <a:latin typeface="Trebuchet MS"/>
                <a:cs typeface="Trebuchet MS"/>
              </a:rPr>
              <a:t>on</a:t>
            </a:r>
            <a:r>
              <a:rPr lang="en-GB" sz="2400" spc="-105" dirty="0">
                <a:latin typeface="Trebuchet MS"/>
                <a:cs typeface="Trebuchet MS"/>
              </a:rPr>
              <a:t> </a:t>
            </a:r>
            <a:r>
              <a:rPr lang="en-GB" sz="2400" spc="-85" dirty="0">
                <a:latin typeface="Trebuchet MS"/>
                <a:cs typeface="Trebuchet MS"/>
              </a:rPr>
              <a:t>her</a:t>
            </a:r>
            <a:r>
              <a:rPr lang="en-GB" sz="2400" spc="-80" dirty="0">
                <a:latin typeface="Trebuchet MS"/>
                <a:cs typeface="Trebuchet MS"/>
              </a:rPr>
              <a:t> </a:t>
            </a:r>
            <a:r>
              <a:rPr lang="en-GB" sz="2400" spc="-114" dirty="0">
                <a:latin typeface="Trebuchet MS"/>
                <a:cs typeface="Trebuchet MS"/>
              </a:rPr>
              <a:t>Facebook</a:t>
            </a:r>
            <a:r>
              <a:rPr lang="en-GB" sz="2400" spc="-75" dirty="0">
                <a:latin typeface="Trebuchet MS"/>
                <a:cs typeface="Trebuchet MS"/>
              </a:rPr>
              <a:t> </a:t>
            </a:r>
            <a:r>
              <a:rPr lang="en-GB" sz="2400" spc="-20" dirty="0">
                <a:latin typeface="Trebuchet MS"/>
                <a:cs typeface="Trebuchet MS"/>
              </a:rPr>
              <a:t>wall</a:t>
            </a:r>
            <a:endParaRPr lang="en-GB" sz="2400" dirty="0">
              <a:latin typeface="Trebuchet MS"/>
              <a:cs typeface="Trebuchet MS"/>
            </a:endParaRPr>
          </a:p>
          <a:p>
            <a:pPr marL="560704" indent="-342900">
              <a:lnSpc>
                <a:spcPct val="100000"/>
              </a:lnSpc>
              <a:spcBef>
                <a:spcPts val="600"/>
              </a:spcBef>
              <a:buFont typeface="Arial" panose="020B0604020202020204" pitchFamily="34" charset="0"/>
              <a:buChar char="•"/>
              <a:tabLst>
                <a:tab pos="492125" algn="l"/>
              </a:tabLst>
            </a:pPr>
            <a:r>
              <a:rPr sz="2400" spc="-10" dirty="0">
                <a:latin typeface="Trebuchet MS"/>
                <a:cs typeface="Trebuchet MS"/>
              </a:rPr>
              <a:t>Bob</a:t>
            </a:r>
            <a:r>
              <a:rPr sz="2400" spc="-165" dirty="0">
                <a:latin typeface="Trebuchet MS"/>
                <a:cs typeface="Trebuchet MS"/>
              </a:rPr>
              <a:t> </a:t>
            </a:r>
            <a:r>
              <a:rPr sz="2400" spc="-114" dirty="0">
                <a:latin typeface="Trebuchet MS"/>
                <a:cs typeface="Trebuchet MS"/>
              </a:rPr>
              <a:t>asks</a:t>
            </a:r>
            <a:r>
              <a:rPr sz="2400" spc="-300" dirty="0">
                <a:latin typeface="Trebuchet MS"/>
                <a:cs typeface="Trebuchet MS"/>
              </a:rPr>
              <a:t> </a:t>
            </a:r>
            <a:r>
              <a:rPr sz="2400" spc="-100" dirty="0">
                <a:latin typeface="Trebuchet MS"/>
                <a:cs typeface="Trebuchet MS"/>
              </a:rPr>
              <a:t>Alice</a:t>
            </a:r>
            <a:r>
              <a:rPr sz="2400" spc="-80" dirty="0">
                <a:latin typeface="Trebuchet MS"/>
                <a:cs typeface="Trebuchet MS"/>
              </a:rPr>
              <a:t> </a:t>
            </a:r>
            <a:r>
              <a:rPr sz="2400" spc="-10" dirty="0">
                <a:latin typeface="Trebuchet MS"/>
                <a:cs typeface="Trebuchet MS"/>
              </a:rPr>
              <a:t>to</a:t>
            </a:r>
            <a:r>
              <a:rPr sz="2400" spc="-80" dirty="0">
                <a:latin typeface="Trebuchet MS"/>
                <a:cs typeface="Trebuchet MS"/>
              </a:rPr>
              <a:t> </a:t>
            </a:r>
            <a:r>
              <a:rPr sz="2400" spc="-135" dirty="0">
                <a:latin typeface="Trebuchet MS"/>
                <a:cs typeface="Trebuchet MS"/>
              </a:rPr>
              <a:t>check</a:t>
            </a:r>
            <a:r>
              <a:rPr sz="2400" spc="-65" dirty="0">
                <a:latin typeface="Trebuchet MS"/>
                <a:cs typeface="Trebuchet MS"/>
              </a:rPr>
              <a:t> </a:t>
            </a:r>
            <a:r>
              <a:rPr sz="2400" spc="-165" dirty="0">
                <a:latin typeface="Trebuchet MS"/>
                <a:cs typeface="Trebuchet MS"/>
              </a:rPr>
              <a:t>it</a:t>
            </a:r>
            <a:r>
              <a:rPr sz="2400" spc="-65" dirty="0">
                <a:latin typeface="Trebuchet MS"/>
                <a:cs typeface="Trebuchet MS"/>
              </a:rPr>
              <a:t> </a:t>
            </a:r>
            <a:r>
              <a:rPr sz="2400" spc="-25" dirty="0">
                <a:latin typeface="Trebuchet MS"/>
                <a:cs typeface="Trebuchet MS"/>
              </a:rPr>
              <a:t>out</a:t>
            </a:r>
            <a:endParaRPr sz="2400" dirty="0">
              <a:latin typeface="Trebuchet MS"/>
              <a:cs typeface="Trebuchet MS"/>
            </a:endParaRPr>
          </a:p>
          <a:p>
            <a:pPr marL="560705" marR="639445" indent="-342900">
              <a:lnSpc>
                <a:spcPct val="100000"/>
              </a:lnSpc>
              <a:spcBef>
                <a:spcPts val="600"/>
              </a:spcBef>
              <a:buFont typeface="Arial" panose="020B0604020202020204" pitchFamily="34" charset="0"/>
              <a:buChar char="•"/>
              <a:tabLst>
                <a:tab pos="492125" algn="l"/>
              </a:tabLst>
            </a:pPr>
            <a:r>
              <a:rPr sz="2400" spc="-95" dirty="0">
                <a:latin typeface="Trebuchet MS"/>
                <a:cs typeface="Trebuchet MS"/>
              </a:rPr>
              <a:t>Alice</a:t>
            </a:r>
            <a:r>
              <a:rPr sz="2400" spc="-60" dirty="0">
                <a:latin typeface="Trebuchet MS"/>
                <a:cs typeface="Trebuchet MS"/>
              </a:rPr>
              <a:t> </a:t>
            </a:r>
            <a:r>
              <a:rPr sz="2400" spc="-95" dirty="0">
                <a:latin typeface="Trebuchet MS"/>
                <a:cs typeface="Trebuchet MS"/>
              </a:rPr>
              <a:t>logs</a:t>
            </a:r>
            <a:r>
              <a:rPr sz="2400" spc="-50" dirty="0">
                <a:latin typeface="Trebuchet MS"/>
                <a:cs typeface="Trebuchet MS"/>
              </a:rPr>
              <a:t> </a:t>
            </a:r>
            <a:r>
              <a:rPr sz="2400" spc="-140" dirty="0">
                <a:latin typeface="Trebuchet MS"/>
                <a:cs typeface="Trebuchet MS"/>
              </a:rPr>
              <a:t>in</a:t>
            </a:r>
            <a:r>
              <a:rPr sz="2400" spc="-60" dirty="0">
                <a:latin typeface="Trebuchet MS"/>
                <a:cs typeface="Trebuchet MS"/>
              </a:rPr>
              <a:t> </a:t>
            </a:r>
            <a:r>
              <a:rPr sz="2400" spc="-85" dirty="0">
                <a:latin typeface="Trebuchet MS"/>
                <a:cs typeface="Trebuchet MS"/>
              </a:rPr>
              <a:t>her</a:t>
            </a:r>
            <a:r>
              <a:rPr sz="2400" spc="-45" dirty="0">
                <a:latin typeface="Trebuchet MS"/>
                <a:cs typeface="Trebuchet MS"/>
              </a:rPr>
              <a:t> </a:t>
            </a:r>
            <a:r>
              <a:rPr sz="2400" spc="-165" dirty="0">
                <a:latin typeface="Trebuchet MS"/>
                <a:cs typeface="Trebuchet MS"/>
              </a:rPr>
              <a:t>account,</a:t>
            </a:r>
            <a:r>
              <a:rPr sz="2400" spc="-300" dirty="0">
                <a:latin typeface="Trebuchet MS"/>
                <a:cs typeface="Trebuchet MS"/>
              </a:rPr>
              <a:t> </a:t>
            </a:r>
            <a:r>
              <a:rPr sz="2400" spc="-120" dirty="0">
                <a:latin typeface="Trebuchet MS"/>
                <a:cs typeface="Trebuchet MS"/>
              </a:rPr>
              <a:t>checks</a:t>
            </a:r>
            <a:r>
              <a:rPr sz="2400" spc="-50" dirty="0">
                <a:latin typeface="Trebuchet MS"/>
                <a:cs typeface="Trebuchet MS"/>
              </a:rPr>
              <a:t> </a:t>
            </a:r>
            <a:r>
              <a:rPr sz="2400" spc="-90" dirty="0">
                <a:latin typeface="Trebuchet MS"/>
                <a:cs typeface="Trebuchet MS"/>
              </a:rPr>
              <a:t>her</a:t>
            </a:r>
            <a:r>
              <a:rPr sz="2400" spc="-60" dirty="0">
                <a:latin typeface="Trebuchet MS"/>
                <a:cs typeface="Trebuchet MS"/>
              </a:rPr>
              <a:t> </a:t>
            </a:r>
            <a:r>
              <a:rPr sz="2400" spc="-114" dirty="0">
                <a:latin typeface="Trebuchet MS"/>
                <a:cs typeface="Trebuchet MS"/>
              </a:rPr>
              <a:t>Facebook</a:t>
            </a:r>
            <a:r>
              <a:rPr sz="2400" spc="-55" dirty="0">
                <a:latin typeface="Trebuchet MS"/>
                <a:cs typeface="Trebuchet MS"/>
              </a:rPr>
              <a:t> </a:t>
            </a:r>
            <a:r>
              <a:rPr sz="2400" spc="-180" dirty="0">
                <a:latin typeface="Trebuchet MS"/>
                <a:cs typeface="Trebuchet MS"/>
              </a:rPr>
              <a:t>wall</a:t>
            </a:r>
            <a:r>
              <a:rPr sz="2400" spc="-65" dirty="0">
                <a:latin typeface="Trebuchet MS"/>
                <a:cs typeface="Trebuchet MS"/>
              </a:rPr>
              <a:t> </a:t>
            </a:r>
            <a:r>
              <a:rPr sz="2400" spc="-150" dirty="0">
                <a:latin typeface="Trebuchet MS"/>
                <a:cs typeface="Trebuchet MS"/>
              </a:rPr>
              <a:t>but</a:t>
            </a:r>
            <a:r>
              <a:rPr sz="2400" spc="-55" dirty="0">
                <a:latin typeface="Trebuchet MS"/>
                <a:cs typeface="Trebuchet MS"/>
              </a:rPr>
              <a:t> </a:t>
            </a:r>
            <a:r>
              <a:rPr sz="2400" spc="-50" dirty="0">
                <a:latin typeface="Trebuchet MS"/>
                <a:cs typeface="Trebuchet MS"/>
              </a:rPr>
              <a:t>- </a:t>
            </a:r>
            <a:r>
              <a:rPr sz="2400" spc="-50" dirty="0">
                <a:solidFill>
                  <a:srgbClr val="FF0000"/>
                </a:solidFill>
                <a:latin typeface="Trebuchet MS"/>
                <a:cs typeface="Trebuchet MS"/>
              </a:rPr>
              <a:t>Nothing</a:t>
            </a:r>
            <a:r>
              <a:rPr sz="2400" spc="-120" dirty="0">
                <a:solidFill>
                  <a:srgbClr val="FF0000"/>
                </a:solidFill>
                <a:latin typeface="Trebuchet MS"/>
                <a:cs typeface="Trebuchet MS"/>
              </a:rPr>
              <a:t> </a:t>
            </a:r>
            <a:r>
              <a:rPr sz="2400" spc="-105" dirty="0">
                <a:solidFill>
                  <a:srgbClr val="FF0000"/>
                </a:solidFill>
                <a:latin typeface="Trebuchet MS"/>
                <a:cs typeface="Trebuchet MS"/>
              </a:rPr>
              <a:t>is</a:t>
            </a:r>
            <a:r>
              <a:rPr sz="2400" spc="-75" dirty="0">
                <a:solidFill>
                  <a:srgbClr val="FF0000"/>
                </a:solidFill>
                <a:latin typeface="Trebuchet MS"/>
                <a:cs typeface="Trebuchet MS"/>
              </a:rPr>
              <a:t> </a:t>
            </a:r>
            <a:r>
              <a:rPr sz="2400" spc="-10" dirty="0">
                <a:solidFill>
                  <a:srgbClr val="FF0000"/>
                </a:solidFill>
                <a:latin typeface="Trebuchet MS"/>
                <a:cs typeface="Trebuchet MS"/>
              </a:rPr>
              <a:t>there</a:t>
            </a:r>
            <a:r>
              <a:rPr sz="2400" spc="-10" dirty="0">
                <a:latin typeface="Trebuchet MS"/>
                <a:cs typeface="Trebuchet MS"/>
              </a:rPr>
              <a:t>!</a:t>
            </a:r>
            <a:endParaRPr sz="2400" dirty="0">
              <a:latin typeface="Trebuchet MS"/>
              <a:cs typeface="Trebuchet MS"/>
            </a:endParaRPr>
          </a:p>
        </p:txBody>
      </p:sp>
      <p:pic>
        <p:nvPicPr>
          <p:cNvPr id="3" name="object 3"/>
          <p:cNvPicPr/>
          <p:nvPr/>
        </p:nvPicPr>
        <p:blipFill>
          <a:blip r:embed="rId2" cstate="print"/>
          <a:stretch>
            <a:fillRect/>
          </a:stretch>
        </p:blipFill>
        <p:spPr>
          <a:xfrm>
            <a:off x="916368" y="3933055"/>
            <a:ext cx="7715237" cy="18383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259" y="535177"/>
            <a:ext cx="8268970" cy="1905000"/>
          </a:xfrm>
          <a:prstGeom prst="rect">
            <a:avLst/>
          </a:prstGeom>
        </p:spPr>
        <p:txBody>
          <a:bodyPr vert="horz" wrap="square" lIns="0" tIns="182245" rIns="0" bIns="0" rtlCol="0">
            <a:spAutoFit/>
          </a:bodyPr>
          <a:lstStyle/>
          <a:p>
            <a:pPr marL="12700">
              <a:lnSpc>
                <a:spcPct val="100000"/>
              </a:lnSpc>
              <a:spcBef>
                <a:spcPts val="1435"/>
              </a:spcBef>
            </a:pPr>
            <a:r>
              <a:rPr sz="2400" b="1" dirty="0">
                <a:solidFill>
                  <a:srgbClr val="464653"/>
                </a:solidFill>
                <a:latin typeface="Bookman Uralic"/>
                <a:cs typeface="Bookman Uralic"/>
              </a:rPr>
              <a:t>EVENTUAL</a:t>
            </a:r>
            <a:r>
              <a:rPr sz="2400" b="1" spc="-80" dirty="0">
                <a:solidFill>
                  <a:srgbClr val="464653"/>
                </a:solidFill>
                <a:latin typeface="Bookman Uralic"/>
                <a:cs typeface="Bookman Uralic"/>
              </a:rPr>
              <a:t> </a:t>
            </a:r>
            <a:r>
              <a:rPr sz="2400" b="1" dirty="0">
                <a:solidFill>
                  <a:srgbClr val="464653"/>
                </a:solidFill>
                <a:latin typeface="Bookman Uralic"/>
                <a:cs typeface="Bookman Uralic"/>
              </a:rPr>
              <a:t>CONSISTENCY</a:t>
            </a:r>
            <a:r>
              <a:rPr sz="2400" b="1" spc="-55" dirty="0">
                <a:solidFill>
                  <a:srgbClr val="464653"/>
                </a:solidFill>
                <a:latin typeface="Bookman Uralic"/>
                <a:cs typeface="Bookman Uralic"/>
              </a:rPr>
              <a:t> </a:t>
            </a:r>
            <a:r>
              <a:rPr sz="2400" b="1" dirty="0">
                <a:solidFill>
                  <a:srgbClr val="464653"/>
                </a:solidFill>
                <a:latin typeface="Bookman Uralic"/>
                <a:cs typeface="Bookman Uralic"/>
              </a:rPr>
              <a:t>–</a:t>
            </a:r>
            <a:r>
              <a:rPr sz="2400" b="1" spc="-70" dirty="0">
                <a:solidFill>
                  <a:srgbClr val="464653"/>
                </a:solidFill>
                <a:latin typeface="Bookman Uralic"/>
                <a:cs typeface="Bookman Uralic"/>
              </a:rPr>
              <a:t> </a:t>
            </a:r>
            <a:r>
              <a:rPr sz="2400" b="1" dirty="0">
                <a:solidFill>
                  <a:srgbClr val="464653"/>
                </a:solidFill>
                <a:latin typeface="Bookman Uralic"/>
                <a:cs typeface="Bookman Uralic"/>
              </a:rPr>
              <a:t>FACEBOOK</a:t>
            </a:r>
            <a:r>
              <a:rPr sz="2400" b="1" spc="-50" dirty="0">
                <a:solidFill>
                  <a:srgbClr val="464653"/>
                </a:solidFill>
                <a:latin typeface="Bookman Uralic"/>
                <a:cs typeface="Bookman Uralic"/>
              </a:rPr>
              <a:t> </a:t>
            </a:r>
            <a:r>
              <a:rPr sz="2400" b="1" spc="-10" dirty="0">
                <a:solidFill>
                  <a:srgbClr val="464653"/>
                </a:solidFill>
                <a:latin typeface="Bookman Uralic"/>
                <a:cs typeface="Bookman Uralic"/>
              </a:rPr>
              <a:t>EXAMPLE</a:t>
            </a:r>
            <a:endParaRPr sz="2400" dirty="0">
              <a:latin typeface="Bookman Uralic"/>
              <a:cs typeface="Bookman Uralic"/>
            </a:endParaRPr>
          </a:p>
          <a:p>
            <a:pPr marL="560704" indent="-342900">
              <a:lnSpc>
                <a:spcPct val="100000"/>
              </a:lnSpc>
              <a:spcBef>
                <a:spcPts val="1340"/>
              </a:spcBef>
              <a:buFont typeface="Arial" panose="020B0604020202020204" pitchFamily="34" charset="0"/>
              <a:buChar char="•"/>
              <a:tabLst>
                <a:tab pos="492125" algn="l"/>
              </a:tabLst>
            </a:pPr>
            <a:r>
              <a:rPr sz="2400" spc="-20" dirty="0">
                <a:latin typeface="Trebuchet MS"/>
                <a:cs typeface="Trebuchet MS"/>
              </a:rPr>
              <a:t>Bob</a:t>
            </a:r>
            <a:r>
              <a:rPr sz="2400" spc="-120" dirty="0">
                <a:latin typeface="Trebuchet MS"/>
                <a:cs typeface="Trebuchet MS"/>
              </a:rPr>
              <a:t> </a:t>
            </a:r>
            <a:r>
              <a:rPr sz="2400" spc="-160" dirty="0">
                <a:latin typeface="Trebuchet MS"/>
                <a:cs typeface="Trebuchet MS"/>
              </a:rPr>
              <a:t>tells</a:t>
            </a:r>
            <a:r>
              <a:rPr lang="en-US" sz="2400" spc="-160" dirty="0">
                <a:latin typeface="Trebuchet MS"/>
                <a:cs typeface="Trebuchet MS"/>
              </a:rPr>
              <a:t> </a:t>
            </a:r>
            <a:r>
              <a:rPr sz="2400" spc="-305" dirty="0">
                <a:latin typeface="Trebuchet MS"/>
                <a:cs typeface="Trebuchet MS"/>
              </a:rPr>
              <a:t> </a:t>
            </a:r>
            <a:r>
              <a:rPr sz="2400" spc="-95" dirty="0">
                <a:latin typeface="Trebuchet MS"/>
                <a:cs typeface="Trebuchet MS"/>
              </a:rPr>
              <a:t>Alice</a:t>
            </a:r>
            <a:r>
              <a:rPr sz="2400" spc="-80" dirty="0">
                <a:latin typeface="Trebuchet MS"/>
                <a:cs typeface="Trebuchet MS"/>
              </a:rPr>
              <a:t> </a:t>
            </a:r>
            <a:r>
              <a:rPr sz="2400" spc="-20" dirty="0">
                <a:latin typeface="Trebuchet MS"/>
                <a:cs typeface="Trebuchet MS"/>
              </a:rPr>
              <a:t>to</a:t>
            </a:r>
            <a:r>
              <a:rPr sz="2400" spc="-75" dirty="0">
                <a:latin typeface="Trebuchet MS"/>
                <a:cs typeface="Trebuchet MS"/>
              </a:rPr>
              <a:t> </a:t>
            </a:r>
            <a:r>
              <a:rPr sz="2400" spc="-165" dirty="0">
                <a:latin typeface="Trebuchet MS"/>
                <a:cs typeface="Trebuchet MS"/>
              </a:rPr>
              <a:t>wait</a:t>
            </a:r>
            <a:r>
              <a:rPr sz="2400" spc="-65" dirty="0">
                <a:latin typeface="Trebuchet MS"/>
                <a:cs typeface="Trebuchet MS"/>
              </a:rPr>
              <a:t> </a:t>
            </a:r>
            <a:r>
              <a:rPr sz="2400" spc="-245" dirty="0">
                <a:latin typeface="Trebuchet MS"/>
                <a:cs typeface="Trebuchet MS"/>
              </a:rPr>
              <a:t>a</a:t>
            </a:r>
            <a:r>
              <a:rPr sz="2400" spc="-65" dirty="0">
                <a:latin typeface="Trebuchet MS"/>
                <a:cs typeface="Trebuchet MS"/>
              </a:rPr>
              <a:t> </a:t>
            </a:r>
            <a:r>
              <a:rPr sz="2400" spc="-165" dirty="0">
                <a:latin typeface="Trebuchet MS"/>
                <a:cs typeface="Trebuchet MS"/>
              </a:rPr>
              <a:t>bit</a:t>
            </a:r>
            <a:r>
              <a:rPr sz="2400" spc="-65" dirty="0">
                <a:latin typeface="Trebuchet MS"/>
                <a:cs typeface="Trebuchet MS"/>
              </a:rPr>
              <a:t> </a:t>
            </a:r>
            <a:r>
              <a:rPr sz="2400" spc="-165" dirty="0">
                <a:latin typeface="Trebuchet MS"/>
                <a:cs typeface="Trebuchet MS"/>
              </a:rPr>
              <a:t>and</a:t>
            </a:r>
            <a:r>
              <a:rPr sz="2400" spc="-60" dirty="0">
                <a:latin typeface="Trebuchet MS"/>
                <a:cs typeface="Trebuchet MS"/>
              </a:rPr>
              <a:t> </a:t>
            </a:r>
            <a:r>
              <a:rPr sz="2400" spc="-135" dirty="0">
                <a:latin typeface="Trebuchet MS"/>
                <a:cs typeface="Trebuchet MS"/>
              </a:rPr>
              <a:t>check</a:t>
            </a:r>
            <a:r>
              <a:rPr sz="2400" spc="-70" dirty="0">
                <a:latin typeface="Trebuchet MS"/>
                <a:cs typeface="Trebuchet MS"/>
              </a:rPr>
              <a:t> </a:t>
            </a:r>
            <a:r>
              <a:rPr sz="2400" spc="-65" dirty="0">
                <a:latin typeface="Trebuchet MS"/>
                <a:cs typeface="Trebuchet MS"/>
              </a:rPr>
              <a:t>out</a:t>
            </a:r>
            <a:r>
              <a:rPr sz="2400" spc="-70" dirty="0">
                <a:latin typeface="Trebuchet MS"/>
                <a:cs typeface="Trebuchet MS"/>
              </a:rPr>
              <a:t> </a:t>
            </a:r>
            <a:r>
              <a:rPr sz="2400" spc="-10" dirty="0">
                <a:latin typeface="Trebuchet MS"/>
                <a:cs typeface="Trebuchet MS"/>
              </a:rPr>
              <a:t>later</a:t>
            </a:r>
            <a:endParaRPr sz="2400" dirty="0">
              <a:latin typeface="Trebuchet MS"/>
              <a:cs typeface="Trebuchet MS"/>
            </a:endParaRPr>
          </a:p>
          <a:p>
            <a:pPr marL="560705" marR="5080" indent="-342900">
              <a:lnSpc>
                <a:spcPct val="100000"/>
              </a:lnSpc>
              <a:spcBef>
                <a:spcPts val="600"/>
              </a:spcBef>
              <a:buFont typeface="Arial" panose="020B0604020202020204" pitchFamily="34" charset="0"/>
              <a:buChar char="•"/>
              <a:tabLst>
                <a:tab pos="492125" algn="l"/>
              </a:tabLst>
            </a:pPr>
            <a:r>
              <a:rPr sz="2400" spc="-95" dirty="0">
                <a:latin typeface="Trebuchet MS"/>
                <a:cs typeface="Trebuchet MS"/>
              </a:rPr>
              <a:t>Alice</a:t>
            </a:r>
            <a:r>
              <a:rPr sz="2400" spc="-60" dirty="0">
                <a:latin typeface="Trebuchet MS"/>
                <a:cs typeface="Trebuchet MS"/>
              </a:rPr>
              <a:t> </a:t>
            </a:r>
            <a:r>
              <a:rPr sz="2400" spc="-145" dirty="0">
                <a:latin typeface="Trebuchet MS"/>
                <a:cs typeface="Trebuchet MS"/>
              </a:rPr>
              <a:t>waits</a:t>
            </a:r>
            <a:r>
              <a:rPr sz="2400" spc="-50" dirty="0">
                <a:latin typeface="Trebuchet MS"/>
                <a:cs typeface="Trebuchet MS"/>
              </a:rPr>
              <a:t> </a:t>
            </a:r>
            <a:r>
              <a:rPr sz="2400" spc="-95" dirty="0">
                <a:latin typeface="Trebuchet MS"/>
                <a:cs typeface="Trebuchet MS"/>
              </a:rPr>
              <a:t>for</a:t>
            </a:r>
            <a:r>
              <a:rPr sz="2400" spc="-55" dirty="0">
                <a:latin typeface="Trebuchet MS"/>
                <a:cs typeface="Trebuchet MS"/>
              </a:rPr>
              <a:t> </a:t>
            </a:r>
            <a:r>
              <a:rPr sz="2400" spc="-245" dirty="0">
                <a:latin typeface="Trebuchet MS"/>
                <a:cs typeface="Trebuchet MS"/>
              </a:rPr>
              <a:t>a</a:t>
            </a:r>
            <a:r>
              <a:rPr sz="2400" spc="-50" dirty="0">
                <a:latin typeface="Trebuchet MS"/>
                <a:cs typeface="Trebuchet MS"/>
              </a:rPr>
              <a:t> </a:t>
            </a:r>
            <a:r>
              <a:rPr sz="2400" spc="-155" dirty="0">
                <a:latin typeface="Trebuchet MS"/>
                <a:cs typeface="Trebuchet MS"/>
              </a:rPr>
              <a:t>minute</a:t>
            </a:r>
            <a:r>
              <a:rPr sz="2400" spc="-40" dirty="0">
                <a:latin typeface="Trebuchet MS"/>
                <a:cs typeface="Trebuchet MS"/>
              </a:rPr>
              <a:t> </a:t>
            </a:r>
            <a:r>
              <a:rPr sz="2400" dirty="0">
                <a:latin typeface="Trebuchet MS"/>
                <a:cs typeface="Trebuchet MS"/>
              </a:rPr>
              <a:t>or</a:t>
            </a:r>
            <a:r>
              <a:rPr sz="2400" spc="-60" dirty="0">
                <a:latin typeface="Trebuchet MS"/>
                <a:cs typeface="Trebuchet MS"/>
              </a:rPr>
              <a:t> </a:t>
            </a:r>
            <a:r>
              <a:rPr sz="2400" dirty="0">
                <a:latin typeface="Trebuchet MS"/>
                <a:cs typeface="Trebuchet MS"/>
              </a:rPr>
              <a:t>so</a:t>
            </a:r>
            <a:r>
              <a:rPr sz="2400" spc="-45" dirty="0">
                <a:latin typeface="Trebuchet MS"/>
                <a:cs typeface="Trebuchet MS"/>
              </a:rPr>
              <a:t> </a:t>
            </a:r>
            <a:r>
              <a:rPr sz="2400" spc="-165" dirty="0">
                <a:latin typeface="Trebuchet MS"/>
                <a:cs typeface="Trebuchet MS"/>
              </a:rPr>
              <a:t>and</a:t>
            </a:r>
            <a:r>
              <a:rPr sz="2400" spc="-50" dirty="0">
                <a:latin typeface="Trebuchet MS"/>
                <a:cs typeface="Trebuchet MS"/>
              </a:rPr>
              <a:t> </a:t>
            </a:r>
            <a:r>
              <a:rPr sz="2400" spc="-120" dirty="0">
                <a:latin typeface="Trebuchet MS"/>
                <a:cs typeface="Trebuchet MS"/>
              </a:rPr>
              <a:t>checks</a:t>
            </a:r>
            <a:r>
              <a:rPr sz="2400" spc="-50" dirty="0">
                <a:latin typeface="Trebuchet MS"/>
                <a:cs typeface="Trebuchet MS"/>
              </a:rPr>
              <a:t> </a:t>
            </a:r>
            <a:r>
              <a:rPr sz="2400" spc="-160" dirty="0">
                <a:latin typeface="Trebuchet MS"/>
                <a:cs typeface="Trebuchet MS"/>
              </a:rPr>
              <a:t>back</a:t>
            </a:r>
            <a:r>
              <a:rPr sz="2400" spc="-50" dirty="0">
                <a:latin typeface="Trebuchet MS"/>
                <a:cs typeface="Trebuchet MS"/>
              </a:rPr>
              <a:t> </a:t>
            </a:r>
            <a:r>
              <a:rPr sz="2400" spc="310" dirty="0">
                <a:latin typeface="Trebuchet MS"/>
                <a:cs typeface="Trebuchet MS"/>
              </a:rPr>
              <a:t>–</a:t>
            </a:r>
            <a:r>
              <a:rPr sz="2400" spc="-50" dirty="0">
                <a:latin typeface="Trebuchet MS"/>
                <a:cs typeface="Trebuchet MS"/>
              </a:rPr>
              <a:t> </a:t>
            </a:r>
            <a:r>
              <a:rPr sz="2400" spc="-125" dirty="0">
                <a:solidFill>
                  <a:srgbClr val="FF0000"/>
                </a:solidFill>
                <a:latin typeface="Trebuchet MS"/>
                <a:cs typeface="Trebuchet MS"/>
              </a:rPr>
              <a:t>Finds</a:t>
            </a:r>
            <a:r>
              <a:rPr sz="2400" spc="-55" dirty="0">
                <a:solidFill>
                  <a:srgbClr val="FF0000"/>
                </a:solidFill>
                <a:latin typeface="Trebuchet MS"/>
                <a:cs typeface="Trebuchet MS"/>
              </a:rPr>
              <a:t> </a:t>
            </a:r>
            <a:r>
              <a:rPr sz="2400" spc="-160" dirty="0">
                <a:solidFill>
                  <a:srgbClr val="FF0000"/>
                </a:solidFill>
                <a:latin typeface="Trebuchet MS"/>
                <a:cs typeface="Trebuchet MS"/>
              </a:rPr>
              <a:t>the</a:t>
            </a:r>
            <a:r>
              <a:rPr sz="2400" spc="-40" dirty="0">
                <a:solidFill>
                  <a:srgbClr val="FF0000"/>
                </a:solidFill>
                <a:latin typeface="Trebuchet MS"/>
                <a:cs typeface="Trebuchet MS"/>
              </a:rPr>
              <a:t> </a:t>
            </a:r>
            <a:r>
              <a:rPr sz="2400" spc="-105" dirty="0">
                <a:solidFill>
                  <a:srgbClr val="FF0000"/>
                </a:solidFill>
                <a:latin typeface="Trebuchet MS"/>
                <a:cs typeface="Trebuchet MS"/>
              </a:rPr>
              <a:t>wall </a:t>
            </a:r>
            <a:r>
              <a:rPr sz="2400" spc="-20" dirty="0">
                <a:solidFill>
                  <a:srgbClr val="FF0000"/>
                </a:solidFill>
                <a:latin typeface="Trebuchet MS"/>
                <a:cs typeface="Trebuchet MS"/>
              </a:rPr>
              <a:t>post</a:t>
            </a:r>
            <a:r>
              <a:rPr sz="2400" spc="-20" dirty="0">
                <a:latin typeface="Trebuchet MS"/>
                <a:cs typeface="Trebuchet MS"/>
              </a:rPr>
              <a:t>!</a:t>
            </a:r>
            <a:endParaRPr sz="2400" dirty="0">
              <a:latin typeface="Trebuchet MS"/>
              <a:cs typeface="Trebuchet MS"/>
            </a:endParaRPr>
          </a:p>
        </p:txBody>
      </p:sp>
      <p:pic>
        <p:nvPicPr>
          <p:cNvPr id="3" name="object 3"/>
          <p:cNvPicPr/>
          <p:nvPr/>
        </p:nvPicPr>
        <p:blipFill>
          <a:blip r:embed="rId2" cstate="print"/>
          <a:stretch>
            <a:fillRect/>
          </a:stretch>
        </p:blipFill>
        <p:spPr>
          <a:xfrm>
            <a:off x="916368" y="3933055"/>
            <a:ext cx="7715237" cy="18383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CAP</a:t>
            </a:r>
            <a:r>
              <a:rPr spc="-15" dirty="0"/>
              <a:t> </a:t>
            </a:r>
            <a:r>
              <a:rPr spc="-10" dirty="0"/>
              <a:t>THEOREM</a:t>
            </a:r>
          </a:p>
        </p:txBody>
      </p:sp>
      <p:sp>
        <p:nvSpPr>
          <p:cNvPr id="3" name="object 3"/>
          <p:cNvSpPr txBox="1"/>
          <p:nvPr/>
        </p:nvSpPr>
        <p:spPr>
          <a:xfrm>
            <a:off x="660923" y="1663795"/>
            <a:ext cx="7209155" cy="2428870"/>
          </a:xfrm>
          <a:prstGeom prst="rect">
            <a:avLst/>
          </a:prstGeom>
        </p:spPr>
        <p:txBody>
          <a:bodyPr vert="horz" wrap="square" lIns="0" tIns="88900" rIns="0" bIns="0" rtlCol="0">
            <a:spAutoFit/>
          </a:bodyPr>
          <a:lstStyle/>
          <a:p>
            <a:pPr marL="355600" indent="-342900">
              <a:lnSpc>
                <a:spcPct val="100000"/>
              </a:lnSpc>
              <a:spcBef>
                <a:spcPts val="700"/>
              </a:spcBef>
              <a:buFont typeface="Arial" panose="020B0604020202020204" pitchFamily="34" charset="0"/>
              <a:buChar char="•"/>
              <a:tabLst>
                <a:tab pos="286385" algn="l"/>
              </a:tabLst>
            </a:pPr>
            <a:r>
              <a:rPr sz="2400" spc="180" dirty="0">
                <a:latin typeface="Trebuchet MS"/>
                <a:cs typeface="Trebuchet MS"/>
              </a:rPr>
              <a:t>A</a:t>
            </a:r>
            <a:r>
              <a:rPr sz="2400" spc="-20" dirty="0">
                <a:latin typeface="Trebuchet MS"/>
                <a:cs typeface="Trebuchet MS"/>
              </a:rPr>
              <a:t> </a:t>
            </a:r>
            <a:r>
              <a:rPr sz="2400" spc="-185" dirty="0">
                <a:latin typeface="Trebuchet MS"/>
                <a:cs typeface="Trebuchet MS"/>
              </a:rPr>
              <a:t>fundamental</a:t>
            </a:r>
            <a:r>
              <a:rPr sz="2400" spc="-15" dirty="0">
                <a:latin typeface="Trebuchet MS"/>
                <a:cs typeface="Trebuchet MS"/>
              </a:rPr>
              <a:t> </a:t>
            </a:r>
            <a:r>
              <a:rPr sz="2400" spc="-114" dirty="0">
                <a:latin typeface="Trebuchet MS"/>
                <a:cs typeface="Trebuchet MS"/>
              </a:rPr>
              <a:t>theorem</a:t>
            </a:r>
            <a:r>
              <a:rPr sz="2400" spc="-15" dirty="0">
                <a:latin typeface="Trebuchet MS"/>
                <a:cs typeface="Trebuchet MS"/>
              </a:rPr>
              <a:t> </a:t>
            </a:r>
            <a:r>
              <a:rPr sz="2400" spc="-150" dirty="0">
                <a:latin typeface="Trebuchet MS"/>
                <a:cs typeface="Trebuchet MS"/>
              </a:rPr>
              <a:t>in</a:t>
            </a:r>
            <a:r>
              <a:rPr sz="2400" spc="-15" dirty="0">
                <a:latin typeface="Trebuchet MS"/>
                <a:cs typeface="Trebuchet MS"/>
              </a:rPr>
              <a:t> </a:t>
            </a:r>
            <a:r>
              <a:rPr sz="2400" spc="-135" dirty="0">
                <a:latin typeface="Trebuchet MS"/>
                <a:cs typeface="Trebuchet MS"/>
              </a:rPr>
              <a:t>distributed</a:t>
            </a:r>
            <a:r>
              <a:rPr sz="2400" spc="-15" dirty="0">
                <a:latin typeface="Trebuchet MS"/>
                <a:cs typeface="Trebuchet MS"/>
              </a:rPr>
              <a:t> </a:t>
            </a:r>
            <a:r>
              <a:rPr sz="2400" spc="-10" dirty="0">
                <a:latin typeface="Trebuchet MS"/>
                <a:cs typeface="Trebuchet MS"/>
              </a:rPr>
              <a:t>systems.</a:t>
            </a:r>
            <a:endParaRPr sz="2400" dirty="0">
              <a:latin typeface="Trebuchet MS"/>
              <a:cs typeface="Trebuchet MS"/>
            </a:endParaRPr>
          </a:p>
          <a:p>
            <a:pPr marL="355600" indent="-342900">
              <a:lnSpc>
                <a:spcPct val="100000"/>
              </a:lnSpc>
              <a:spcBef>
                <a:spcPts val="600"/>
              </a:spcBef>
              <a:buFont typeface="Arial" panose="020B0604020202020204" pitchFamily="34" charset="0"/>
              <a:buChar char="•"/>
              <a:tabLst>
                <a:tab pos="286385" algn="l"/>
              </a:tabLst>
            </a:pPr>
            <a:r>
              <a:rPr sz="2400" dirty="0">
                <a:latin typeface="Trebuchet MS"/>
                <a:cs typeface="Trebuchet MS"/>
              </a:rPr>
              <a:t>Can</a:t>
            </a:r>
            <a:r>
              <a:rPr sz="2400" spc="-80" dirty="0">
                <a:latin typeface="Trebuchet MS"/>
                <a:cs typeface="Trebuchet MS"/>
              </a:rPr>
              <a:t> </a:t>
            </a:r>
            <a:r>
              <a:rPr sz="2400" spc="-204" dirty="0">
                <a:latin typeface="Trebuchet MS"/>
                <a:cs typeface="Trebuchet MS"/>
              </a:rPr>
              <a:t>have</a:t>
            </a:r>
            <a:r>
              <a:rPr sz="2400" spc="-70" dirty="0">
                <a:latin typeface="Trebuchet MS"/>
                <a:cs typeface="Trebuchet MS"/>
              </a:rPr>
              <a:t> </a:t>
            </a:r>
            <a:r>
              <a:rPr sz="2400" spc="-204" dirty="0">
                <a:latin typeface="Trebuchet MS"/>
                <a:cs typeface="Trebuchet MS"/>
              </a:rPr>
              <a:t>at</a:t>
            </a:r>
            <a:r>
              <a:rPr sz="2400" spc="-60" dirty="0">
                <a:latin typeface="Trebuchet MS"/>
                <a:cs typeface="Trebuchet MS"/>
              </a:rPr>
              <a:t> </a:t>
            </a:r>
            <a:r>
              <a:rPr sz="2400" spc="-70" dirty="0">
                <a:latin typeface="Trebuchet MS"/>
                <a:cs typeface="Trebuchet MS"/>
              </a:rPr>
              <a:t>most</a:t>
            </a:r>
            <a:r>
              <a:rPr sz="2400" spc="-65" dirty="0">
                <a:latin typeface="Trebuchet MS"/>
                <a:cs typeface="Trebuchet MS"/>
              </a:rPr>
              <a:t> </a:t>
            </a:r>
            <a:r>
              <a:rPr sz="2400" spc="-70" dirty="0">
                <a:latin typeface="Trebuchet MS"/>
                <a:cs typeface="Trebuchet MS"/>
              </a:rPr>
              <a:t>two</a:t>
            </a:r>
            <a:r>
              <a:rPr sz="2400" spc="-65" dirty="0">
                <a:latin typeface="Trebuchet MS"/>
                <a:cs typeface="Trebuchet MS"/>
              </a:rPr>
              <a:t> </a:t>
            </a:r>
            <a:r>
              <a:rPr sz="2400" spc="-140" dirty="0">
                <a:latin typeface="Trebuchet MS"/>
                <a:cs typeface="Trebuchet MS"/>
              </a:rPr>
              <a:t>of</a:t>
            </a:r>
            <a:r>
              <a:rPr sz="2400" spc="-65" dirty="0">
                <a:latin typeface="Trebuchet MS"/>
                <a:cs typeface="Trebuchet MS"/>
              </a:rPr>
              <a:t> </a:t>
            </a:r>
            <a:r>
              <a:rPr sz="2400" spc="-150" dirty="0">
                <a:latin typeface="Trebuchet MS"/>
                <a:cs typeface="Trebuchet MS"/>
              </a:rPr>
              <a:t>the</a:t>
            </a:r>
            <a:r>
              <a:rPr sz="2400" spc="-55" dirty="0">
                <a:latin typeface="Trebuchet MS"/>
                <a:cs typeface="Trebuchet MS"/>
              </a:rPr>
              <a:t> </a:t>
            </a:r>
            <a:r>
              <a:rPr sz="2400" spc="-140" dirty="0">
                <a:latin typeface="Trebuchet MS"/>
                <a:cs typeface="Trebuchet MS"/>
              </a:rPr>
              <a:t>following</a:t>
            </a:r>
            <a:r>
              <a:rPr sz="2400" spc="-75" dirty="0">
                <a:latin typeface="Trebuchet MS"/>
                <a:cs typeface="Trebuchet MS"/>
              </a:rPr>
              <a:t> </a:t>
            </a:r>
            <a:r>
              <a:rPr sz="2400" spc="-140" dirty="0">
                <a:latin typeface="Trebuchet MS"/>
                <a:cs typeface="Trebuchet MS"/>
              </a:rPr>
              <a:t>three</a:t>
            </a:r>
            <a:r>
              <a:rPr sz="2400" spc="-65" dirty="0">
                <a:latin typeface="Trebuchet MS"/>
                <a:cs typeface="Trebuchet MS"/>
              </a:rPr>
              <a:t> </a:t>
            </a:r>
            <a:r>
              <a:rPr sz="2400" spc="-95" dirty="0">
                <a:latin typeface="Trebuchet MS"/>
                <a:cs typeface="Trebuchet MS"/>
              </a:rPr>
              <a:t>properties,</a:t>
            </a:r>
            <a:endParaRPr lang="en-US" sz="2400" dirty="0">
              <a:latin typeface="Trebuchet MS"/>
              <a:cs typeface="Trebuchet MS"/>
            </a:endParaRPr>
          </a:p>
          <a:p>
            <a:pPr marL="812800" lvl="1" indent="-342900">
              <a:spcBef>
                <a:spcPts val="600"/>
              </a:spcBef>
              <a:buFont typeface="Arial" panose="020B0604020202020204" pitchFamily="34" charset="0"/>
              <a:buChar char="•"/>
              <a:tabLst>
                <a:tab pos="286385" algn="l"/>
              </a:tabLst>
            </a:pPr>
            <a:r>
              <a:rPr sz="2000" b="1" spc="-10" dirty="0">
                <a:solidFill>
                  <a:srgbClr val="464653"/>
                </a:solidFill>
                <a:latin typeface="Arial"/>
                <a:cs typeface="Arial"/>
              </a:rPr>
              <a:t>C</a:t>
            </a:r>
            <a:r>
              <a:rPr sz="2000" spc="-10" dirty="0">
                <a:solidFill>
                  <a:srgbClr val="464653"/>
                </a:solidFill>
                <a:latin typeface="Trebuchet MS"/>
                <a:cs typeface="Trebuchet MS"/>
              </a:rPr>
              <a:t>onsistency</a:t>
            </a:r>
            <a:endParaRPr lang="en-US" sz="2000" dirty="0">
              <a:latin typeface="Trebuchet MS"/>
              <a:cs typeface="Trebuchet MS"/>
            </a:endParaRPr>
          </a:p>
          <a:p>
            <a:pPr marL="812800" lvl="1" indent="-342900">
              <a:spcBef>
                <a:spcPts val="600"/>
              </a:spcBef>
              <a:buFont typeface="Arial" panose="020B0604020202020204" pitchFamily="34" charset="0"/>
              <a:buChar char="•"/>
              <a:tabLst>
                <a:tab pos="286385" algn="l"/>
              </a:tabLst>
            </a:pPr>
            <a:r>
              <a:rPr sz="2000" b="1" spc="-50" dirty="0">
                <a:solidFill>
                  <a:srgbClr val="464653"/>
                </a:solidFill>
                <a:latin typeface="Arial"/>
                <a:cs typeface="Arial"/>
              </a:rPr>
              <a:t>A</a:t>
            </a:r>
            <a:r>
              <a:rPr sz="2000" spc="-50" dirty="0">
                <a:solidFill>
                  <a:srgbClr val="464653"/>
                </a:solidFill>
                <a:latin typeface="Trebuchet MS"/>
                <a:cs typeface="Trebuchet MS"/>
              </a:rPr>
              <a:t>vailability</a:t>
            </a:r>
            <a:endParaRPr lang="en-US" sz="2000" dirty="0">
              <a:latin typeface="Trebuchet MS"/>
              <a:cs typeface="Trebuchet MS"/>
            </a:endParaRPr>
          </a:p>
          <a:p>
            <a:pPr marL="812800" lvl="1" indent="-342900">
              <a:spcBef>
                <a:spcPts val="600"/>
              </a:spcBef>
              <a:buFont typeface="Arial" panose="020B0604020202020204" pitchFamily="34" charset="0"/>
              <a:buChar char="•"/>
              <a:tabLst>
                <a:tab pos="286385" algn="l"/>
              </a:tabLst>
            </a:pPr>
            <a:r>
              <a:rPr sz="2000" b="1" spc="-95" dirty="0">
                <a:solidFill>
                  <a:srgbClr val="464653"/>
                </a:solidFill>
                <a:latin typeface="Arial"/>
                <a:cs typeface="Arial"/>
              </a:rPr>
              <a:t>P</a:t>
            </a:r>
            <a:r>
              <a:rPr sz="2000" spc="-95" dirty="0">
                <a:solidFill>
                  <a:srgbClr val="464653"/>
                </a:solidFill>
                <a:latin typeface="Trebuchet MS"/>
                <a:cs typeface="Trebuchet MS"/>
              </a:rPr>
              <a:t>artition</a:t>
            </a:r>
            <a:r>
              <a:rPr sz="2000" spc="-254" dirty="0">
                <a:solidFill>
                  <a:srgbClr val="464653"/>
                </a:solidFill>
                <a:latin typeface="Trebuchet MS"/>
                <a:cs typeface="Trebuchet MS"/>
              </a:rPr>
              <a:t> </a:t>
            </a:r>
            <a:r>
              <a:rPr sz="2000" spc="-10" dirty="0">
                <a:solidFill>
                  <a:srgbClr val="464653"/>
                </a:solidFill>
                <a:latin typeface="Trebuchet MS"/>
                <a:cs typeface="Trebuchet MS"/>
              </a:rPr>
              <a:t>Tolerance</a:t>
            </a:r>
            <a:endParaRPr sz="2000" dirty="0">
              <a:latin typeface="Trebuchet MS"/>
              <a:cs typeface="Trebuchet MS"/>
            </a:endParaRPr>
          </a:p>
        </p:txBody>
      </p:sp>
      <p:pic>
        <p:nvPicPr>
          <p:cNvPr id="4" name="object 4"/>
          <p:cNvPicPr/>
          <p:nvPr/>
        </p:nvPicPr>
        <p:blipFill>
          <a:blip r:embed="rId2" cstate="print"/>
          <a:stretch>
            <a:fillRect/>
          </a:stretch>
        </p:blipFill>
        <p:spPr>
          <a:xfrm>
            <a:off x="4800600" y="3149344"/>
            <a:ext cx="3069478" cy="27180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945" rIns="0" bIns="0" rtlCol="0">
            <a:spAutoFit/>
          </a:bodyPr>
          <a:lstStyle/>
          <a:p>
            <a:pPr marL="12700">
              <a:lnSpc>
                <a:spcPct val="100000"/>
              </a:lnSpc>
              <a:spcBef>
                <a:spcPts val="100"/>
              </a:spcBef>
            </a:pPr>
            <a:r>
              <a:rPr sz="2400" dirty="0"/>
              <a:t>EVENTUAL</a:t>
            </a:r>
            <a:r>
              <a:rPr sz="2400" spc="-80" dirty="0"/>
              <a:t> </a:t>
            </a:r>
            <a:r>
              <a:rPr sz="2400" dirty="0"/>
              <a:t>CONSISTENCY</a:t>
            </a:r>
            <a:r>
              <a:rPr sz="2400" spc="-55" dirty="0"/>
              <a:t> </a:t>
            </a:r>
            <a:r>
              <a:rPr sz="2400" dirty="0"/>
              <a:t>–</a:t>
            </a:r>
            <a:r>
              <a:rPr sz="2400" spc="-70" dirty="0"/>
              <a:t> </a:t>
            </a:r>
            <a:r>
              <a:rPr sz="2400" dirty="0"/>
              <a:t>FACEBOOK</a:t>
            </a:r>
            <a:r>
              <a:rPr sz="2400" spc="-50" dirty="0"/>
              <a:t> </a:t>
            </a:r>
            <a:r>
              <a:rPr sz="2400" spc="-10" dirty="0"/>
              <a:t>EXAMPLE</a:t>
            </a:r>
            <a:endParaRPr sz="2400"/>
          </a:p>
        </p:txBody>
      </p:sp>
      <p:sp>
        <p:nvSpPr>
          <p:cNvPr id="3" name="object 3"/>
          <p:cNvSpPr txBox="1"/>
          <p:nvPr/>
        </p:nvSpPr>
        <p:spPr>
          <a:xfrm>
            <a:off x="533400" y="1690689"/>
            <a:ext cx="7841615" cy="2559675"/>
          </a:xfrm>
          <a:prstGeom prst="rect">
            <a:avLst/>
          </a:prstGeom>
        </p:spPr>
        <p:txBody>
          <a:bodyPr vert="horz" wrap="square" lIns="0" tIns="12700" rIns="0" bIns="0" rtlCol="0">
            <a:spAutoFit/>
          </a:bodyPr>
          <a:lstStyle/>
          <a:p>
            <a:pPr marL="355600" marR="207010" indent="-342900">
              <a:lnSpc>
                <a:spcPct val="100000"/>
              </a:lnSpc>
              <a:spcBef>
                <a:spcPts val="100"/>
              </a:spcBef>
              <a:buFont typeface="Arial" panose="020B0604020202020204" pitchFamily="34" charset="0"/>
              <a:buChar char="•"/>
              <a:tabLst>
                <a:tab pos="287020" algn="l"/>
              </a:tabLst>
            </a:pPr>
            <a:r>
              <a:rPr sz="2400" dirty="0">
                <a:latin typeface="Trebuchet MS"/>
                <a:cs typeface="Trebuchet MS"/>
              </a:rPr>
              <a:t>Why</a:t>
            </a:r>
            <a:r>
              <a:rPr sz="2400" spc="-20" dirty="0">
                <a:latin typeface="Trebuchet MS"/>
                <a:cs typeface="Trebuchet MS"/>
              </a:rPr>
              <a:t> </a:t>
            </a:r>
            <a:r>
              <a:rPr sz="2400" spc="-105" dirty="0">
                <a:latin typeface="Trebuchet MS"/>
                <a:cs typeface="Trebuchet MS"/>
              </a:rPr>
              <a:t>would</a:t>
            </a:r>
            <a:r>
              <a:rPr sz="2400" spc="-25" dirty="0">
                <a:latin typeface="Trebuchet MS"/>
                <a:cs typeface="Trebuchet MS"/>
              </a:rPr>
              <a:t> </a:t>
            </a:r>
            <a:r>
              <a:rPr sz="2400" spc="-114" dirty="0">
                <a:latin typeface="Trebuchet MS"/>
                <a:cs typeface="Trebuchet MS"/>
              </a:rPr>
              <a:t>Facebook</a:t>
            </a:r>
            <a:r>
              <a:rPr sz="2400" spc="-25" dirty="0">
                <a:latin typeface="Trebuchet MS"/>
                <a:cs typeface="Trebuchet MS"/>
              </a:rPr>
              <a:t> </a:t>
            </a:r>
            <a:r>
              <a:rPr sz="2400" spc="-75" dirty="0">
                <a:latin typeface="Trebuchet MS"/>
                <a:cs typeface="Trebuchet MS"/>
              </a:rPr>
              <a:t>choose</a:t>
            </a:r>
            <a:r>
              <a:rPr sz="2400" spc="-20" dirty="0">
                <a:latin typeface="Trebuchet MS"/>
                <a:cs typeface="Trebuchet MS"/>
              </a:rPr>
              <a:t> </a:t>
            </a:r>
            <a:r>
              <a:rPr sz="2400" spc="-185" dirty="0">
                <a:latin typeface="Trebuchet MS"/>
                <a:cs typeface="Trebuchet MS"/>
              </a:rPr>
              <a:t>an</a:t>
            </a:r>
            <a:r>
              <a:rPr sz="2400" spc="-20" dirty="0">
                <a:latin typeface="Trebuchet MS"/>
                <a:cs typeface="Trebuchet MS"/>
              </a:rPr>
              <a:t> </a:t>
            </a:r>
            <a:r>
              <a:rPr sz="2400" spc="-185" dirty="0">
                <a:latin typeface="Trebuchet MS"/>
                <a:cs typeface="Trebuchet MS"/>
              </a:rPr>
              <a:t>eventual</a:t>
            </a:r>
            <a:r>
              <a:rPr sz="2400" spc="-20" dirty="0">
                <a:latin typeface="Trebuchet MS"/>
                <a:cs typeface="Trebuchet MS"/>
              </a:rPr>
              <a:t> </a:t>
            </a:r>
            <a:r>
              <a:rPr sz="2400" spc="-120" dirty="0">
                <a:latin typeface="Trebuchet MS"/>
                <a:cs typeface="Trebuchet MS"/>
              </a:rPr>
              <a:t>consistent</a:t>
            </a:r>
            <a:r>
              <a:rPr sz="2400" spc="-20" dirty="0">
                <a:latin typeface="Trebuchet MS"/>
                <a:cs typeface="Trebuchet MS"/>
              </a:rPr>
              <a:t> </a:t>
            </a:r>
            <a:r>
              <a:rPr sz="2400" spc="-55" dirty="0">
                <a:latin typeface="Trebuchet MS"/>
                <a:cs typeface="Trebuchet MS"/>
              </a:rPr>
              <a:t>model </a:t>
            </a:r>
            <a:r>
              <a:rPr sz="2400" spc="-80" dirty="0">
                <a:latin typeface="Trebuchet MS"/>
                <a:cs typeface="Trebuchet MS"/>
              </a:rPr>
              <a:t>over</a:t>
            </a:r>
            <a:r>
              <a:rPr sz="2400" spc="-55" dirty="0">
                <a:latin typeface="Trebuchet MS"/>
                <a:cs typeface="Trebuchet MS"/>
              </a:rPr>
              <a:t> </a:t>
            </a:r>
            <a:r>
              <a:rPr sz="2400" spc="-150" dirty="0">
                <a:latin typeface="Trebuchet MS"/>
                <a:cs typeface="Trebuchet MS"/>
              </a:rPr>
              <a:t>the</a:t>
            </a:r>
            <a:r>
              <a:rPr sz="2400" spc="-40" dirty="0">
                <a:latin typeface="Trebuchet MS"/>
                <a:cs typeface="Trebuchet MS"/>
              </a:rPr>
              <a:t> </a:t>
            </a:r>
            <a:r>
              <a:rPr sz="2400" spc="-90" dirty="0">
                <a:latin typeface="Trebuchet MS"/>
                <a:cs typeface="Trebuchet MS"/>
              </a:rPr>
              <a:t>strong</a:t>
            </a:r>
            <a:r>
              <a:rPr sz="2400" spc="-45" dirty="0">
                <a:latin typeface="Trebuchet MS"/>
                <a:cs typeface="Trebuchet MS"/>
              </a:rPr>
              <a:t> </a:t>
            </a:r>
            <a:r>
              <a:rPr sz="2400" spc="-120" dirty="0">
                <a:latin typeface="Trebuchet MS"/>
                <a:cs typeface="Trebuchet MS"/>
              </a:rPr>
              <a:t>consistent</a:t>
            </a:r>
            <a:r>
              <a:rPr sz="2400" spc="-45" dirty="0">
                <a:latin typeface="Trebuchet MS"/>
                <a:cs typeface="Trebuchet MS"/>
              </a:rPr>
              <a:t> </a:t>
            </a:r>
            <a:r>
              <a:rPr sz="2400" spc="-20" dirty="0">
                <a:latin typeface="Trebuchet MS"/>
                <a:cs typeface="Trebuchet MS"/>
              </a:rPr>
              <a:t>one?</a:t>
            </a:r>
            <a:endParaRPr sz="2400" dirty="0">
              <a:latin typeface="Trebuchet MS"/>
              <a:cs typeface="Trebuchet MS"/>
            </a:endParaRPr>
          </a:p>
          <a:p>
            <a:pPr marL="629285" indent="-342900">
              <a:lnSpc>
                <a:spcPct val="100000"/>
              </a:lnSpc>
              <a:spcBef>
                <a:spcPts val="509"/>
              </a:spcBef>
              <a:buFont typeface="Arial" panose="020B0604020202020204" pitchFamily="34" charset="0"/>
              <a:buChar char="•"/>
              <a:tabLst>
                <a:tab pos="560705" algn="l"/>
              </a:tabLst>
            </a:pPr>
            <a:r>
              <a:rPr sz="2100" spc="-95" dirty="0">
                <a:solidFill>
                  <a:srgbClr val="464653"/>
                </a:solidFill>
                <a:latin typeface="Trebuchet MS"/>
                <a:cs typeface="Trebuchet MS"/>
              </a:rPr>
              <a:t>Facebook</a:t>
            </a:r>
            <a:r>
              <a:rPr sz="2100" spc="-10" dirty="0">
                <a:solidFill>
                  <a:srgbClr val="464653"/>
                </a:solidFill>
                <a:latin typeface="Trebuchet MS"/>
                <a:cs typeface="Trebuchet MS"/>
              </a:rPr>
              <a:t> </a:t>
            </a:r>
            <a:r>
              <a:rPr sz="2100" spc="-125" dirty="0">
                <a:solidFill>
                  <a:srgbClr val="464653"/>
                </a:solidFill>
                <a:latin typeface="Trebuchet MS"/>
                <a:cs typeface="Trebuchet MS"/>
              </a:rPr>
              <a:t>has</a:t>
            </a:r>
            <a:r>
              <a:rPr sz="2100" spc="-20" dirty="0">
                <a:solidFill>
                  <a:srgbClr val="464653"/>
                </a:solidFill>
                <a:latin typeface="Trebuchet MS"/>
                <a:cs typeface="Trebuchet MS"/>
              </a:rPr>
              <a:t> </a:t>
            </a:r>
            <a:r>
              <a:rPr sz="2100" spc="-114" dirty="0">
                <a:solidFill>
                  <a:srgbClr val="464653"/>
                </a:solidFill>
                <a:latin typeface="Trebuchet MS"/>
                <a:cs typeface="Trebuchet MS"/>
              </a:rPr>
              <a:t>billions</a:t>
            </a:r>
            <a:r>
              <a:rPr sz="2100" spc="-20" dirty="0">
                <a:solidFill>
                  <a:srgbClr val="464653"/>
                </a:solidFill>
                <a:latin typeface="Trebuchet MS"/>
                <a:cs typeface="Trebuchet MS"/>
              </a:rPr>
              <a:t> </a:t>
            </a:r>
            <a:r>
              <a:rPr sz="2100" spc="-125" dirty="0">
                <a:solidFill>
                  <a:srgbClr val="464653"/>
                </a:solidFill>
                <a:latin typeface="Trebuchet MS"/>
                <a:cs typeface="Trebuchet MS"/>
              </a:rPr>
              <a:t>of</a:t>
            </a:r>
            <a:r>
              <a:rPr sz="2100" spc="-20" dirty="0">
                <a:solidFill>
                  <a:srgbClr val="464653"/>
                </a:solidFill>
                <a:latin typeface="Trebuchet MS"/>
                <a:cs typeface="Trebuchet MS"/>
              </a:rPr>
              <a:t> </a:t>
            </a:r>
            <a:r>
              <a:rPr sz="2100" spc="-165" dirty="0">
                <a:solidFill>
                  <a:srgbClr val="464653"/>
                </a:solidFill>
                <a:latin typeface="Trebuchet MS"/>
                <a:cs typeface="Trebuchet MS"/>
              </a:rPr>
              <a:t>active</a:t>
            </a:r>
            <a:r>
              <a:rPr sz="2100" spc="-15" dirty="0">
                <a:solidFill>
                  <a:srgbClr val="464653"/>
                </a:solidFill>
                <a:latin typeface="Trebuchet MS"/>
                <a:cs typeface="Trebuchet MS"/>
              </a:rPr>
              <a:t> </a:t>
            </a:r>
            <a:r>
              <a:rPr sz="2100" spc="-10" dirty="0">
                <a:solidFill>
                  <a:srgbClr val="464653"/>
                </a:solidFill>
                <a:latin typeface="Trebuchet MS"/>
                <a:cs typeface="Trebuchet MS"/>
              </a:rPr>
              <a:t>users</a:t>
            </a:r>
            <a:endParaRPr sz="2100" dirty="0">
              <a:latin typeface="Trebuchet MS"/>
              <a:cs typeface="Trebuchet MS"/>
            </a:endParaRPr>
          </a:p>
          <a:p>
            <a:pPr marL="629285" marR="162560" indent="-342900">
              <a:lnSpc>
                <a:spcPct val="100000"/>
              </a:lnSpc>
              <a:spcBef>
                <a:spcPts val="495"/>
              </a:spcBef>
              <a:buFont typeface="Arial" panose="020B0604020202020204" pitchFamily="34" charset="0"/>
              <a:buChar char="•"/>
              <a:tabLst>
                <a:tab pos="560705" algn="l"/>
              </a:tabLst>
            </a:pPr>
            <a:r>
              <a:rPr sz="2100" spc="-105" dirty="0">
                <a:solidFill>
                  <a:srgbClr val="464653"/>
                </a:solidFill>
                <a:latin typeface="Trebuchet MS"/>
                <a:cs typeface="Trebuchet MS"/>
              </a:rPr>
              <a:t>It</a:t>
            </a:r>
            <a:r>
              <a:rPr sz="2100" spc="-40" dirty="0">
                <a:solidFill>
                  <a:srgbClr val="464653"/>
                </a:solidFill>
                <a:latin typeface="Trebuchet MS"/>
                <a:cs typeface="Trebuchet MS"/>
              </a:rPr>
              <a:t> </a:t>
            </a:r>
            <a:r>
              <a:rPr sz="2100" spc="-75" dirty="0">
                <a:solidFill>
                  <a:srgbClr val="464653"/>
                </a:solidFill>
                <a:latin typeface="Trebuchet MS"/>
                <a:cs typeface="Trebuchet MS"/>
              </a:rPr>
              <a:t>is</a:t>
            </a:r>
            <a:r>
              <a:rPr sz="2100" spc="-30" dirty="0">
                <a:solidFill>
                  <a:srgbClr val="464653"/>
                </a:solidFill>
                <a:latin typeface="Trebuchet MS"/>
                <a:cs typeface="Trebuchet MS"/>
              </a:rPr>
              <a:t> </a:t>
            </a:r>
            <a:r>
              <a:rPr sz="2100" spc="-80" dirty="0">
                <a:solidFill>
                  <a:srgbClr val="464653"/>
                </a:solidFill>
                <a:latin typeface="Trebuchet MS"/>
                <a:cs typeface="Trebuchet MS"/>
              </a:rPr>
              <a:t>non-</a:t>
            </a:r>
            <a:r>
              <a:rPr sz="2100" spc="-140" dirty="0">
                <a:solidFill>
                  <a:srgbClr val="464653"/>
                </a:solidFill>
                <a:latin typeface="Trebuchet MS"/>
                <a:cs typeface="Trebuchet MS"/>
              </a:rPr>
              <a:t>trivial</a:t>
            </a:r>
            <a:r>
              <a:rPr sz="2100" spc="-20" dirty="0">
                <a:solidFill>
                  <a:srgbClr val="464653"/>
                </a:solidFill>
                <a:latin typeface="Trebuchet MS"/>
                <a:cs typeface="Trebuchet MS"/>
              </a:rPr>
              <a:t> </a:t>
            </a:r>
            <a:r>
              <a:rPr sz="2100" dirty="0">
                <a:solidFill>
                  <a:srgbClr val="464653"/>
                </a:solidFill>
                <a:latin typeface="Trebuchet MS"/>
                <a:cs typeface="Trebuchet MS"/>
              </a:rPr>
              <a:t>to</a:t>
            </a:r>
            <a:r>
              <a:rPr sz="2100" spc="-25" dirty="0">
                <a:solidFill>
                  <a:srgbClr val="464653"/>
                </a:solidFill>
                <a:latin typeface="Trebuchet MS"/>
                <a:cs typeface="Trebuchet MS"/>
              </a:rPr>
              <a:t> </a:t>
            </a:r>
            <a:r>
              <a:rPr sz="2100" spc="-170" dirty="0">
                <a:solidFill>
                  <a:srgbClr val="464653"/>
                </a:solidFill>
                <a:latin typeface="Trebuchet MS"/>
                <a:cs typeface="Trebuchet MS"/>
              </a:rPr>
              <a:t>efficiently</a:t>
            </a:r>
            <a:r>
              <a:rPr sz="2100" spc="-50" dirty="0">
                <a:solidFill>
                  <a:srgbClr val="464653"/>
                </a:solidFill>
                <a:latin typeface="Trebuchet MS"/>
                <a:cs typeface="Trebuchet MS"/>
              </a:rPr>
              <a:t> </a:t>
            </a:r>
            <a:r>
              <a:rPr sz="2100" spc="-150" dirty="0">
                <a:solidFill>
                  <a:srgbClr val="464653"/>
                </a:solidFill>
                <a:latin typeface="Trebuchet MS"/>
                <a:cs typeface="Trebuchet MS"/>
              </a:rPr>
              <a:t>and</a:t>
            </a:r>
            <a:r>
              <a:rPr sz="2100" spc="-30" dirty="0">
                <a:solidFill>
                  <a:srgbClr val="464653"/>
                </a:solidFill>
                <a:latin typeface="Trebuchet MS"/>
                <a:cs typeface="Trebuchet MS"/>
              </a:rPr>
              <a:t> </a:t>
            </a:r>
            <a:r>
              <a:rPr sz="2100" spc="-150" dirty="0">
                <a:solidFill>
                  <a:srgbClr val="464653"/>
                </a:solidFill>
                <a:latin typeface="Trebuchet MS"/>
                <a:cs typeface="Trebuchet MS"/>
              </a:rPr>
              <a:t>reliably</a:t>
            </a:r>
            <a:r>
              <a:rPr sz="2100" spc="-25" dirty="0">
                <a:solidFill>
                  <a:srgbClr val="464653"/>
                </a:solidFill>
                <a:latin typeface="Trebuchet MS"/>
                <a:cs typeface="Trebuchet MS"/>
              </a:rPr>
              <a:t> </a:t>
            </a:r>
            <a:r>
              <a:rPr sz="2100" spc="-65" dirty="0">
                <a:solidFill>
                  <a:srgbClr val="464653"/>
                </a:solidFill>
                <a:latin typeface="Trebuchet MS"/>
                <a:cs typeface="Trebuchet MS"/>
              </a:rPr>
              <a:t>store</a:t>
            </a:r>
            <a:r>
              <a:rPr sz="2100" spc="-40" dirty="0">
                <a:solidFill>
                  <a:srgbClr val="464653"/>
                </a:solidFill>
                <a:latin typeface="Trebuchet MS"/>
                <a:cs typeface="Trebuchet MS"/>
              </a:rPr>
              <a:t> </a:t>
            </a:r>
            <a:r>
              <a:rPr sz="2100" spc="-135" dirty="0">
                <a:solidFill>
                  <a:srgbClr val="464653"/>
                </a:solidFill>
                <a:latin typeface="Trebuchet MS"/>
                <a:cs typeface="Trebuchet MS"/>
              </a:rPr>
              <a:t>the</a:t>
            </a:r>
            <a:r>
              <a:rPr sz="2100" spc="-40" dirty="0">
                <a:solidFill>
                  <a:srgbClr val="464653"/>
                </a:solidFill>
                <a:latin typeface="Trebuchet MS"/>
                <a:cs typeface="Trebuchet MS"/>
              </a:rPr>
              <a:t> </a:t>
            </a:r>
            <a:r>
              <a:rPr sz="2100" spc="-135" dirty="0">
                <a:solidFill>
                  <a:srgbClr val="464653"/>
                </a:solidFill>
                <a:latin typeface="Trebuchet MS"/>
                <a:cs typeface="Trebuchet MS"/>
              </a:rPr>
              <a:t>huge</a:t>
            </a:r>
            <a:r>
              <a:rPr sz="2100" spc="-35" dirty="0">
                <a:solidFill>
                  <a:srgbClr val="464653"/>
                </a:solidFill>
                <a:latin typeface="Trebuchet MS"/>
                <a:cs typeface="Trebuchet MS"/>
              </a:rPr>
              <a:t> </a:t>
            </a:r>
            <a:r>
              <a:rPr sz="2100" spc="-110" dirty="0">
                <a:solidFill>
                  <a:srgbClr val="464653"/>
                </a:solidFill>
                <a:latin typeface="Trebuchet MS"/>
                <a:cs typeface="Trebuchet MS"/>
              </a:rPr>
              <a:t>amount</a:t>
            </a:r>
            <a:r>
              <a:rPr sz="2100" spc="-15" dirty="0">
                <a:solidFill>
                  <a:srgbClr val="464653"/>
                </a:solidFill>
                <a:latin typeface="Trebuchet MS"/>
                <a:cs typeface="Trebuchet MS"/>
              </a:rPr>
              <a:t> </a:t>
            </a:r>
            <a:r>
              <a:rPr sz="2100" spc="-25" dirty="0">
                <a:solidFill>
                  <a:srgbClr val="464653"/>
                </a:solidFill>
                <a:latin typeface="Trebuchet MS"/>
                <a:cs typeface="Trebuchet MS"/>
              </a:rPr>
              <a:t>of </a:t>
            </a:r>
            <a:r>
              <a:rPr sz="2100" spc="-175" dirty="0">
                <a:solidFill>
                  <a:srgbClr val="464653"/>
                </a:solidFill>
                <a:latin typeface="Trebuchet MS"/>
                <a:cs typeface="Trebuchet MS"/>
              </a:rPr>
              <a:t>data</a:t>
            </a:r>
            <a:r>
              <a:rPr sz="2100" spc="-5" dirty="0">
                <a:solidFill>
                  <a:srgbClr val="464653"/>
                </a:solidFill>
                <a:latin typeface="Trebuchet MS"/>
                <a:cs typeface="Trebuchet MS"/>
              </a:rPr>
              <a:t> </a:t>
            </a:r>
            <a:r>
              <a:rPr sz="2100" spc="-135" dirty="0">
                <a:solidFill>
                  <a:srgbClr val="464653"/>
                </a:solidFill>
                <a:latin typeface="Trebuchet MS"/>
                <a:cs typeface="Trebuchet MS"/>
              </a:rPr>
              <a:t>generated</a:t>
            </a:r>
            <a:r>
              <a:rPr sz="2100" spc="-25" dirty="0">
                <a:solidFill>
                  <a:srgbClr val="464653"/>
                </a:solidFill>
                <a:latin typeface="Trebuchet MS"/>
                <a:cs typeface="Trebuchet MS"/>
              </a:rPr>
              <a:t> </a:t>
            </a:r>
            <a:r>
              <a:rPr sz="2100" spc="-185" dirty="0">
                <a:solidFill>
                  <a:srgbClr val="464653"/>
                </a:solidFill>
                <a:latin typeface="Trebuchet MS"/>
                <a:cs typeface="Trebuchet MS"/>
              </a:rPr>
              <a:t>at</a:t>
            </a:r>
            <a:r>
              <a:rPr sz="2100" spc="-15" dirty="0">
                <a:solidFill>
                  <a:srgbClr val="464653"/>
                </a:solidFill>
                <a:latin typeface="Trebuchet MS"/>
                <a:cs typeface="Trebuchet MS"/>
              </a:rPr>
              <a:t> </a:t>
            </a:r>
            <a:r>
              <a:rPr sz="2100" spc="-170" dirty="0">
                <a:solidFill>
                  <a:srgbClr val="464653"/>
                </a:solidFill>
                <a:latin typeface="Trebuchet MS"/>
                <a:cs typeface="Trebuchet MS"/>
              </a:rPr>
              <a:t>any</a:t>
            </a:r>
            <a:r>
              <a:rPr sz="2100" spc="-5" dirty="0">
                <a:solidFill>
                  <a:srgbClr val="464653"/>
                </a:solidFill>
                <a:latin typeface="Trebuchet MS"/>
                <a:cs typeface="Trebuchet MS"/>
              </a:rPr>
              <a:t> </a:t>
            </a:r>
            <a:r>
              <a:rPr sz="2100" spc="-150" dirty="0">
                <a:solidFill>
                  <a:srgbClr val="464653"/>
                </a:solidFill>
                <a:latin typeface="Trebuchet MS"/>
                <a:cs typeface="Trebuchet MS"/>
              </a:rPr>
              <a:t>given</a:t>
            </a:r>
            <a:r>
              <a:rPr sz="2100" spc="-15" dirty="0">
                <a:solidFill>
                  <a:srgbClr val="464653"/>
                </a:solidFill>
                <a:latin typeface="Trebuchet MS"/>
                <a:cs typeface="Trebuchet MS"/>
              </a:rPr>
              <a:t> </a:t>
            </a:r>
            <a:r>
              <a:rPr sz="2100" spc="-20" dirty="0">
                <a:solidFill>
                  <a:srgbClr val="464653"/>
                </a:solidFill>
                <a:latin typeface="Trebuchet MS"/>
                <a:cs typeface="Trebuchet MS"/>
              </a:rPr>
              <a:t>time</a:t>
            </a:r>
            <a:endParaRPr sz="2100" dirty="0">
              <a:latin typeface="Trebuchet MS"/>
              <a:cs typeface="Trebuchet MS"/>
            </a:endParaRPr>
          </a:p>
          <a:p>
            <a:pPr marL="629285" marR="5080" indent="-342900">
              <a:lnSpc>
                <a:spcPct val="100000"/>
              </a:lnSpc>
              <a:spcBef>
                <a:spcPts val="505"/>
              </a:spcBef>
              <a:buFont typeface="Arial" panose="020B0604020202020204" pitchFamily="34" charset="0"/>
              <a:buChar char="•"/>
              <a:tabLst>
                <a:tab pos="560705" algn="l"/>
              </a:tabLst>
            </a:pPr>
            <a:r>
              <a:rPr sz="2100" spc="-145" dirty="0">
                <a:solidFill>
                  <a:srgbClr val="464653"/>
                </a:solidFill>
                <a:latin typeface="Trebuchet MS"/>
                <a:cs typeface="Trebuchet MS"/>
              </a:rPr>
              <a:t>Eventual</a:t>
            </a:r>
            <a:r>
              <a:rPr sz="2100" spc="-40" dirty="0">
                <a:solidFill>
                  <a:srgbClr val="464653"/>
                </a:solidFill>
                <a:latin typeface="Trebuchet MS"/>
                <a:cs typeface="Trebuchet MS"/>
              </a:rPr>
              <a:t> </a:t>
            </a:r>
            <a:r>
              <a:rPr sz="2100" spc="-105" dirty="0">
                <a:solidFill>
                  <a:srgbClr val="464653"/>
                </a:solidFill>
                <a:latin typeface="Trebuchet MS"/>
                <a:cs typeface="Trebuchet MS"/>
              </a:rPr>
              <a:t>consistent</a:t>
            </a:r>
            <a:r>
              <a:rPr sz="2100" spc="-50" dirty="0">
                <a:solidFill>
                  <a:srgbClr val="464653"/>
                </a:solidFill>
                <a:latin typeface="Trebuchet MS"/>
                <a:cs typeface="Trebuchet MS"/>
              </a:rPr>
              <a:t> </a:t>
            </a:r>
            <a:r>
              <a:rPr sz="2100" spc="-105" dirty="0">
                <a:solidFill>
                  <a:srgbClr val="464653"/>
                </a:solidFill>
                <a:latin typeface="Trebuchet MS"/>
                <a:cs typeface="Trebuchet MS"/>
              </a:rPr>
              <a:t>model</a:t>
            </a:r>
            <a:r>
              <a:rPr sz="2100" spc="-35" dirty="0">
                <a:solidFill>
                  <a:srgbClr val="464653"/>
                </a:solidFill>
                <a:latin typeface="Trebuchet MS"/>
                <a:cs typeface="Trebuchet MS"/>
              </a:rPr>
              <a:t> </a:t>
            </a:r>
            <a:r>
              <a:rPr sz="2100" spc="-114" dirty="0">
                <a:solidFill>
                  <a:srgbClr val="464653"/>
                </a:solidFill>
                <a:latin typeface="Trebuchet MS"/>
                <a:cs typeface="Trebuchet MS"/>
              </a:rPr>
              <a:t>offers</a:t>
            </a:r>
            <a:r>
              <a:rPr sz="2100" spc="-50" dirty="0">
                <a:solidFill>
                  <a:srgbClr val="464653"/>
                </a:solidFill>
                <a:latin typeface="Trebuchet MS"/>
                <a:cs typeface="Trebuchet MS"/>
              </a:rPr>
              <a:t> </a:t>
            </a:r>
            <a:r>
              <a:rPr sz="2100" spc="-130" dirty="0">
                <a:solidFill>
                  <a:srgbClr val="464653"/>
                </a:solidFill>
                <a:latin typeface="Trebuchet MS"/>
                <a:cs typeface="Trebuchet MS"/>
              </a:rPr>
              <a:t>the</a:t>
            </a:r>
            <a:r>
              <a:rPr sz="2100" spc="-55" dirty="0">
                <a:solidFill>
                  <a:srgbClr val="464653"/>
                </a:solidFill>
                <a:latin typeface="Trebuchet MS"/>
                <a:cs typeface="Trebuchet MS"/>
              </a:rPr>
              <a:t> </a:t>
            </a:r>
            <a:r>
              <a:rPr sz="2100" spc="-75" dirty="0">
                <a:solidFill>
                  <a:srgbClr val="464653"/>
                </a:solidFill>
                <a:latin typeface="Trebuchet MS"/>
                <a:cs typeface="Trebuchet MS"/>
              </a:rPr>
              <a:t>option</a:t>
            </a:r>
            <a:r>
              <a:rPr sz="2100" spc="-40" dirty="0">
                <a:solidFill>
                  <a:srgbClr val="464653"/>
                </a:solidFill>
                <a:latin typeface="Trebuchet MS"/>
                <a:cs typeface="Trebuchet MS"/>
              </a:rPr>
              <a:t> </a:t>
            </a:r>
            <a:r>
              <a:rPr sz="2100" spc="-10" dirty="0">
                <a:solidFill>
                  <a:srgbClr val="464653"/>
                </a:solidFill>
                <a:latin typeface="Trebuchet MS"/>
                <a:cs typeface="Trebuchet MS"/>
              </a:rPr>
              <a:t>to</a:t>
            </a:r>
            <a:r>
              <a:rPr sz="2100" spc="-45" dirty="0">
                <a:solidFill>
                  <a:srgbClr val="464653"/>
                </a:solidFill>
                <a:latin typeface="Trebuchet MS"/>
                <a:cs typeface="Trebuchet MS"/>
              </a:rPr>
              <a:t> </a:t>
            </a:r>
            <a:r>
              <a:rPr sz="2100" spc="-114" dirty="0">
                <a:solidFill>
                  <a:srgbClr val="464653"/>
                </a:solidFill>
                <a:latin typeface="Trebuchet MS"/>
                <a:cs typeface="Trebuchet MS"/>
              </a:rPr>
              <a:t>reduce</a:t>
            </a:r>
            <a:r>
              <a:rPr sz="2100" spc="-40" dirty="0">
                <a:solidFill>
                  <a:srgbClr val="464653"/>
                </a:solidFill>
                <a:latin typeface="Trebuchet MS"/>
                <a:cs typeface="Trebuchet MS"/>
              </a:rPr>
              <a:t> </a:t>
            </a:r>
            <a:r>
              <a:rPr sz="2100" spc="-135" dirty="0">
                <a:solidFill>
                  <a:srgbClr val="464653"/>
                </a:solidFill>
                <a:latin typeface="Trebuchet MS"/>
                <a:cs typeface="Trebuchet MS"/>
              </a:rPr>
              <a:t>the</a:t>
            </a:r>
            <a:r>
              <a:rPr sz="2100" spc="-60" dirty="0">
                <a:solidFill>
                  <a:srgbClr val="464653"/>
                </a:solidFill>
                <a:latin typeface="Trebuchet MS"/>
                <a:cs typeface="Trebuchet MS"/>
              </a:rPr>
              <a:t> </a:t>
            </a:r>
            <a:r>
              <a:rPr sz="2100" spc="-120" dirty="0">
                <a:solidFill>
                  <a:srgbClr val="464653"/>
                </a:solidFill>
                <a:latin typeface="Trebuchet MS"/>
                <a:cs typeface="Trebuchet MS"/>
              </a:rPr>
              <a:t>load</a:t>
            </a:r>
            <a:r>
              <a:rPr sz="2100" spc="-30" dirty="0">
                <a:solidFill>
                  <a:srgbClr val="464653"/>
                </a:solidFill>
                <a:latin typeface="Trebuchet MS"/>
                <a:cs typeface="Trebuchet MS"/>
              </a:rPr>
              <a:t> </a:t>
            </a:r>
            <a:r>
              <a:rPr sz="2100" spc="-45" dirty="0">
                <a:solidFill>
                  <a:srgbClr val="464653"/>
                </a:solidFill>
                <a:latin typeface="Trebuchet MS"/>
                <a:cs typeface="Trebuchet MS"/>
              </a:rPr>
              <a:t>and </a:t>
            </a:r>
            <a:r>
              <a:rPr sz="2100" spc="-110" dirty="0">
                <a:solidFill>
                  <a:srgbClr val="464653"/>
                </a:solidFill>
                <a:latin typeface="Trebuchet MS"/>
                <a:cs typeface="Trebuchet MS"/>
              </a:rPr>
              <a:t>improve</a:t>
            </a:r>
            <a:r>
              <a:rPr sz="2100" spc="-25" dirty="0">
                <a:solidFill>
                  <a:srgbClr val="464653"/>
                </a:solidFill>
                <a:latin typeface="Trebuchet MS"/>
                <a:cs typeface="Trebuchet MS"/>
              </a:rPr>
              <a:t> </a:t>
            </a:r>
            <a:r>
              <a:rPr sz="2100" spc="-85" dirty="0">
                <a:solidFill>
                  <a:srgbClr val="464653"/>
                </a:solidFill>
                <a:latin typeface="Trebuchet MS"/>
                <a:cs typeface="Trebuchet MS"/>
              </a:rPr>
              <a:t>availability</a:t>
            </a:r>
            <a:endParaRPr sz="2100" dirty="0">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945" rIns="0" bIns="0" rtlCol="0">
            <a:spAutoFit/>
          </a:bodyPr>
          <a:lstStyle/>
          <a:p>
            <a:pPr marL="12700">
              <a:lnSpc>
                <a:spcPct val="100000"/>
              </a:lnSpc>
              <a:spcBef>
                <a:spcPts val="100"/>
              </a:spcBef>
            </a:pPr>
            <a:r>
              <a:rPr sz="2400" dirty="0"/>
              <a:t>DYNAMIC</a:t>
            </a:r>
            <a:r>
              <a:rPr sz="2400" spc="-60" dirty="0"/>
              <a:t> </a:t>
            </a:r>
            <a:r>
              <a:rPr sz="2400" dirty="0"/>
              <a:t>TRADEOFF</a:t>
            </a:r>
            <a:r>
              <a:rPr sz="2400" spc="-35" dirty="0"/>
              <a:t> </a:t>
            </a:r>
            <a:r>
              <a:rPr sz="2400" dirty="0"/>
              <a:t>BETWEEN</a:t>
            </a:r>
            <a:r>
              <a:rPr sz="2400" spc="-70" dirty="0"/>
              <a:t> </a:t>
            </a:r>
            <a:r>
              <a:rPr sz="2400" dirty="0"/>
              <a:t>C</a:t>
            </a:r>
            <a:r>
              <a:rPr sz="2400" spc="-40" dirty="0"/>
              <a:t> </a:t>
            </a:r>
            <a:r>
              <a:rPr sz="2400" dirty="0"/>
              <a:t>AND</a:t>
            </a:r>
            <a:r>
              <a:rPr sz="2400" spc="-55" dirty="0"/>
              <a:t> </a:t>
            </a:r>
            <a:r>
              <a:rPr sz="2400" spc="-50" dirty="0"/>
              <a:t>A</a:t>
            </a:r>
            <a:endParaRPr sz="2400" dirty="0"/>
          </a:p>
        </p:txBody>
      </p:sp>
      <p:sp>
        <p:nvSpPr>
          <p:cNvPr id="3" name="object 3"/>
          <p:cNvSpPr txBox="1"/>
          <p:nvPr/>
        </p:nvSpPr>
        <p:spPr>
          <a:xfrm>
            <a:off x="628650" y="1600200"/>
            <a:ext cx="8046720" cy="4079963"/>
          </a:xfrm>
          <a:prstGeom prst="rect">
            <a:avLst/>
          </a:prstGeom>
        </p:spPr>
        <p:txBody>
          <a:bodyPr vert="horz" wrap="square" lIns="0" tIns="85725" rIns="0" bIns="0" rtlCol="0">
            <a:spAutoFit/>
          </a:bodyPr>
          <a:lstStyle/>
          <a:p>
            <a:pPr marL="12700">
              <a:lnSpc>
                <a:spcPct val="100000"/>
              </a:lnSpc>
              <a:spcBef>
                <a:spcPts val="675"/>
              </a:spcBef>
              <a:tabLst>
                <a:tab pos="286385" algn="l"/>
              </a:tabLst>
            </a:pPr>
            <a:r>
              <a:rPr sz="2600" dirty="0">
                <a:latin typeface="Trebuchet MS"/>
                <a:cs typeface="Trebuchet MS"/>
              </a:rPr>
              <a:t>An</a:t>
            </a:r>
            <a:r>
              <a:rPr sz="2600" spc="-30" dirty="0">
                <a:latin typeface="Trebuchet MS"/>
                <a:cs typeface="Trebuchet MS"/>
              </a:rPr>
              <a:t> </a:t>
            </a:r>
            <a:r>
              <a:rPr sz="2600" spc="-160" dirty="0">
                <a:latin typeface="Trebuchet MS"/>
                <a:cs typeface="Trebuchet MS"/>
              </a:rPr>
              <a:t>airline</a:t>
            </a:r>
            <a:r>
              <a:rPr sz="2600" spc="-15" dirty="0">
                <a:latin typeface="Trebuchet MS"/>
                <a:cs typeface="Trebuchet MS"/>
              </a:rPr>
              <a:t> </a:t>
            </a:r>
            <a:r>
              <a:rPr sz="2600" spc="-110" dirty="0">
                <a:latin typeface="Trebuchet MS"/>
                <a:cs typeface="Trebuchet MS"/>
              </a:rPr>
              <a:t>reservation</a:t>
            </a:r>
            <a:r>
              <a:rPr sz="2600" spc="-10" dirty="0">
                <a:latin typeface="Trebuchet MS"/>
                <a:cs typeface="Trebuchet MS"/>
              </a:rPr>
              <a:t> </a:t>
            </a:r>
            <a:r>
              <a:rPr sz="2600" spc="-20" dirty="0">
                <a:latin typeface="Trebuchet MS"/>
                <a:cs typeface="Trebuchet MS"/>
              </a:rPr>
              <a:t>system:</a:t>
            </a:r>
            <a:endParaRPr sz="2600" dirty="0">
              <a:latin typeface="Trebuchet MS"/>
              <a:cs typeface="Trebuchet MS"/>
            </a:endParaRPr>
          </a:p>
          <a:p>
            <a:pPr marL="629920" marR="116205" indent="-342900">
              <a:lnSpc>
                <a:spcPct val="100000"/>
              </a:lnSpc>
              <a:spcBef>
                <a:spcPts val="509"/>
              </a:spcBef>
              <a:buFont typeface="Arial" panose="020B0604020202020204" pitchFamily="34" charset="0"/>
              <a:buChar char="•"/>
              <a:tabLst>
                <a:tab pos="561340" algn="l"/>
              </a:tabLst>
            </a:pPr>
            <a:r>
              <a:rPr sz="2300" dirty="0">
                <a:solidFill>
                  <a:srgbClr val="464653"/>
                </a:solidFill>
                <a:latin typeface="Trebuchet MS"/>
                <a:cs typeface="Trebuchet MS"/>
              </a:rPr>
              <a:t>When</a:t>
            </a:r>
            <a:r>
              <a:rPr sz="2300" spc="-150" dirty="0">
                <a:solidFill>
                  <a:srgbClr val="464653"/>
                </a:solidFill>
                <a:latin typeface="Trebuchet MS"/>
                <a:cs typeface="Trebuchet MS"/>
              </a:rPr>
              <a:t> </a:t>
            </a:r>
            <a:r>
              <a:rPr sz="2300" spc="-65" dirty="0">
                <a:solidFill>
                  <a:srgbClr val="464653"/>
                </a:solidFill>
                <a:latin typeface="Trebuchet MS"/>
                <a:cs typeface="Trebuchet MS"/>
              </a:rPr>
              <a:t>most</a:t>
            </a:r>
            <a:r>
              <a:rPr sz="2300" spc="-55" dirty="0">
                <a:solidFill>
                  <a:srgbClr val="464653"/>
                </a:solidFill>
                <a:latin typeface="Trebuchet MS"/>
                <a:cs typeface="Trebuchet MS"/>
              </a:rPr>
              <a:t> </a:t>
            </a:r>
            <a:r>
              <a:rPr sz="2300" spc="-130" dirty="0">
                <a:solidFill>
                  <a:srgbClr val="464653"/>
                </a:solidFill>
                <a:latin typeface="Trebuchet MS"/>
                <a:cs typeface="Trebuchet MS"/>
              </a:rPr>
              <a:t>of</a:t>
            </a:r>
            <a:r>
              <a:rPr sz="2300" spc="-50" dirty="0">
                <a:solidFill>
                  <a:srgbClr val="464653"/>
                </a:solidFill>
                <a:latin typeface="Trebuchet MS"/>
                <a:cs typeface="Trebuchet MS"/>
              </a:rPr>
              <a:t> </a:t>
            </a:r>
            <a:r>
              <a:rPr sz="2300" spc="-135" dirty="0">
                <a:solidFill>
                  <a:srgbClr val="464653"/>
                </a:solidFill>
                <a:latin typeface="Trebuchet MS"/>
                <a:cs typeface="Trebuchet MS"/>
              </a:rPr>
              <a:t>seats</a:t>
            </a:r>
            <a:r>
              <a:rPr sz="2300" spc="-45" dirty="0">
                <a:solidFill>
                  <a:srgbClr val="464653"/>
                </a:solidFill>
                <a:latin typeface="Trebuchet MS"/>
                <a:cs typeface="Trebuchet MS"/>
              </a:rPr>
              <a:t> </a:t>
            </a:r>
            <a:r>
              <a:rPr sz="2300" spc="-155" dirty="0">
                <a:solidFill>
                  <a:srgbClr val="464653"/>
                </a:solidFill>
                <a:latin typeface="Trebuchet MS"/>
                <a:cs typeface="Trebuchet MS"/>
              </a:rPr>
              <a:t>are</a:t>
            </a:r>
            <a:r>
              <a:rPr sz="2300" spc="-45" dirty="0">
                <a:solidFill>
                  <a:srgbClr val="464653"/>
                </a:solidFill>
                <a:latin typeface="Trebuchet MS"/>
                <a:cs typeface="Trebuchet MS"/>
              </a:rPr>
              <a:t> </a:t>
            </a:r>
            <a:r>
              <a:rPr sz="2300" spc="-215" dirty="0">
                <a:solidFill>
                  <a:srgbClr val="464653"/>
                </a:solidFill>
                <a:latin typeface="Trebuchet MS"/>
                <a:cs typeface="Trebuchet MS"/>
              </a:rPr>
              <a:t>available:</a:t>
            </a:r>
            <a:r>
              <a:rPr sz="2300" spc="-270" dirty="0">
                <a:solidFill>
                  <a:srgbClr val="464653"/>
                </a:solidFill>
                <a:latin typeface="Trebuchet MS"/>
                <a:cs typeface="Trebuchet MS"/>
              </a:rPr>
              <a:t> </a:t>
            </a:r>
            <a:r>
              <a:rPr sz="2300" spc="-155" dirty="0">
                <a:solidFill>
                  <a:srgbClr val="464653"/>
                </a:solidFill>
                <a:latin typeface="Trebuchet MS"/>
                <a:cs typeface="Trebuchet MS"/>
              </a:rPr>
              <a:t>it</a:t>
            </a:r>
            <a:r>
              <a:rPr sz="2300" spc="-65" dirty="0">
                <a:solidFill>
                  <a:srgbClr val="464653"/>
                </a:solidFill>
                <a:latin typeface="Trebuchet MS"/>
                <a:cs typeface="Trebuchet MS"/>
              </a:rPr>
              <a:t> </a:t>
            </a:r>
            <a:r>
              <a:rPr sz="2300" spc="-90" dirty="0">
                <a:solidFill>
                  <a:srgbClr val="464653"/>
                </a:solidFill>
                <a:latin typeface="Trebuchet MS"/>
                <a:cs typeface="Trebuchet MS"/>
              </a:rPr>
              <a:t>is</a:t>
            </a:r>
            <a:r>
              <a:rPr sz="2300" spc="-75" dirty="0">
                <a:solidFill>
                  <a:srgbClr val="464653"/>
                </a:solidFill>
                <a:latin typeface="Trebuchet MS"/>
                <a:cs typeface="Trebuchet MS"/>
              </a:rPr>
              <a:t> </a:t>
            </a:r>
            <a:r>
              <a:rPr sz="2300" dirty="0">
                <a:solidFill>
                  <a:srgbClr val="464653"/>
                </a:solidFill>
                <a:latin typeface="Trebuchet MS"/>
                <a:cs typeface="Trebuchet MS"/>
              </a:rPr>
              <a:t>ok</a:t>
            </a:r>
            <a:r>
              <a:rPr sz="2300" spc="-65" dirty="0">
                <a:solidFill>
                  <a:srgbClr val="464653"/>
                </a:solidFill>
                <a:latin typeface="Trebuchet MS"/>
                <a:cs typeface="Trebuchet MS"/>
              </a:rPr>
              <a:t> </a:t>
            </a:r>
            <a:r>
              <a:rPr sz="2300" spc="-20" dirty="0">
                <a:solidFill>
                  <a:srgbClr val="464653"/>
                </a:solidFill>
                <a:latin typeface="Trebuchet MS"/>
                <a:cs typeface="Trebuchet MS"/>
              </a:rPr>
              <a:t>to</a:t>
            </a:r>
            <a:r>
              <a:rPr sz="2300" spc="-70" dirty="0">
                <a:solidFill>
                  <a:srgbClr val="464653"/>
                </a:solidFill>
                <a:latin typeface="Trebuchet MS"/>
                <a:cs typeface="Trebuchet MS"/>
              </a:rPr>
              <a:t> </a:t>
            </a:r>
            <a:r>
              <a:rPr sz="2300" spc="-135" dirty="0">
                <a:solidFill>
                  <a:srgbClr val="464653"/>
                </a:solidFill>
                <a:latin typeface="Trebuchet MS"/>
                <a:cs typeface="Trebuchet MS"/>
              </a:rPr>
              <a:t>rely</a:t>
            </a:r>
            <a:r>
              <a:rPr sz="2300" spc="-50" dirty="0">
                <a:solidFill>
                  <a:srgbClr val="464653"/>
                </a:solidFill>
                <a:latin typeface="Trebuchet MS"/>
                <a:cs typeface="Trebuchet MS"/>
              </a:rPr>
              <a:t> </a:t>
            </a:r>
            <a:r>
              <a:rPr sz="2300" dirty="0">
                <a:solidFill>
                  <a:srgbClr val="464653"/>
                </a:solidFill>
                <a:latin typeface="Trebuchet MS"/>
                <a:cs typeface="Trebuchet MS"/>
              </a:rPr>
              <a:t>on</a:t>
            </a:r>
            <a:r>
              <a:rPr sz="2300" spc="-60" dirty="0">
                <a:solidFill>
                  <a:srgbClr val="464653"/>
                </a:solidFill>
                <a:latin typeface="Trebuchet MS"/>
                <a:cs typeface="Trebuchet MS"/>
              </a:rPr>
              <a:t> </a:t>
            </a:r>
            <a:r>
              <a:rPr sz="2300" spc="-80" dirty="0">
                <a:solidFill>
                  <a:srgbClr val="464653"/>
                </a:solidFill>
                <a:latin typeface="Trebuchet MS"/>
                <a:cs typeface="Trebuchet MS"/>
              </a:rPr>
              <a:t>somewhat </a:t>
            </a:r>
            <a:r>
              <a:rPr sz="2300" spc="-100" dirty="0">
                <a:solidFill>
                  <a:srgbClr val="464653"/>
                </a:solidFill>
                <a:latin typeface="Trebuchet MS"/>
                <a:cs typeface="Trebuchet MS"/>
              </a:rPr>
              <a:t>out-</a:t>
            </a:r>
            <a:r>
              <a:rPr sz="2300" spc="-130" dirty="0">
                <a:solidFill>
                  <a:srgbClr val="464653"/>
                </a:solidFill>
                <a:latin typeface="Trebuchet MS"/>
                <a:cs typeface="Trebuchet MS"/>
              </a:rPr>
              <a:t>of-</a:t>
            </a:r>
            <a:r>
              <a:rPr sz="2300" spc="-175" dirty="0">
                <a:solidFill>
                  <a:srgbClr val="464653"/>
                </a:solidFill>
                <a:latin typeface="Trebuchet MS"/>
                <a:cs typeface="Trebuchet MS"/>
              </a:rPr>
              <a:t>date</a:t>
            </a:r>
            <a:r>
              <a:rPr sz="2300" spc="-30" dirty="0">
                <a:solidFill>
                  <a:srgbClr val="464653"/>
                </a:solidFill>
                <a:latin typeface="Trebuchet MS"/>
                <a:cs typeface="Trebuchet MS"/>
              </a:rPr>
              <a:t> </a:t>
            </a:r>
            <a:r>
              <a:rPr sz="2300" spc="-225" dirty="0">
                <a:solidFill>
                  <a:srgbClr val="464653"/>
                </a:solidFill>
                <a:latin typeface="Trebuchet MS"/>
                <a:cs typeface="Trebuchet MS"/>
              </a:rPr>
              <a:t>data,</a:t>
            </a:r>
            <a:r>
              <a:rPr sz="2300" spc="-260" dirty="0">
                <a:solidFill>
                  <a:srgbClr val="464653"/>
                </a:solidFill>
                <a:latin typeface="Trebuchet MS"/>
                <a:cs typeface="Trebuchet MS"/>
              </a:rPr>
              <a:t> </a:t>
            </a:r>
            <a:r>
              <a:rPr sz="2300" spc="-190" dirty="0">
                <a:solidFill>
                  <a:srgbClr val="464653"/>
                </a:solidFill>
                <a:latin typeface="Trebuchet MS"/>
                <a:cs typeface="Trebuchet MS"/>
              </a:rPr>
              <a:t>availability</a:t>
            </a:r>
            <a:r>
              <a:rPr sz="2300" spc="-20" dirty="0">
                <a:solidFill>
                  <a:srgbClr val="464653"/>
                </a:solidFill>
                <a:latin typeface="Trebuchet MS"/>
                <a:cs typeface="Trebuchet MS"/>
              </a:rPr>
              <a:t> </a:t>
            </a:r>
            <a:r>
              <a:rPr sz="2300" spc="-85" dirty="0">
                <a:solidFill>
                  <a:srgbClr val="464653"/>
                </a:solidFill>
                <a:latin typeface="Trebuchet MS"/>
                <a:cs typeface="Trebuchet MS"/>
              </a:rPr>
              <a:t>is</a:t>
            </a:r>
            <a:r>
              <a:rPr sz="2300" spc="-30" dirty="0">
                <a:solidFill>
                  <a:srgbClr val="464653"/>
                </a:solidFill>
                <a:latin typeface="Trebuchet MS"/>
                <a:cs typeface="Trebuchet MS"/>
              </a:rPr>
              <a:t> </a:t>
            </a:r>
            <a:r>
              <a:rPr sz="2300" spc="-70" dirty="0">
                <a:solidFill>
                  <a:srgbClr val="464653"/>
                </a:solidFill>
                <a:latin typeface="Trebuchet MS"/>
                <a:cs typeface="Trebuchet MS"/>
              </a:rPr>
              <a:t>more</a:t>
            </a:r>
            <a:r>
              <a:rPr sz="2300" spc="-20" dirty="0">
                <a:solidFill>
                  <a:srgbClr val="464653"/>
                </a:solidFill>
                <a:latin typeface="Trebuchet MS"/>
                <a:cs typeface="Trebuchet MS"/>
              </a:rPr>
              <a:t> </a:t>
            </a:r>
            <a:r>
              <a:rPr sz="2300" spc="-10" dirty="0">
                <a:solidFill>
                  <a:srgbClr val="464653"/>
                </a:solidFill>
                <a:latin typeface="Trebuchet MS"/>
                <a:cs typeface="Trebuchet MS"/>
              </a:rPr>
              <a:t>critical</a:t>
            </a:r>
            <a:endParaRPr sz="2300" dirty="0">
              <a:latin typeface="Trebuchet MS"/>
              <a:cs typeface="Trebuchet MS"/>
            </a:endParaRPr>
          </a:p>
          <a:p>
            <a:pPr marL="629920" marR="443865" indent="-342900">
              <a:lnSpc>
                <a:spcPct val="100000"/>
              </a:lnSpc>
              <a:spcBef>
                <a:spcPts val="500"/>
              </a:spcBef>
              <a:buFont typeface="Arial" panose="020B0604020202020204" pitchFamily="34" charset="0"/>
              <a:buChar char="•"/>
              <a:tabLst>
                <a:tab pos="561340" algn="l"/>
              </a:tabLst>
            </a:pPr>
            <a:r>
              <a:rPr sz="2300" dirty="0">
                <a:solidFill>
                  <a:srgbClr val="464653"/>
                </a:solidFill>
                <a:latin typeface="Trebuchet MS"/>
                <a:cs typeface="Trebuchet MS"/>
              </a:rPr>
              <a:t>When</a:t>
            </a:r>
            <a:r>
              <a:rPr sz="2300" spc="-80" dirty="0">
                <a:solidFill>
                  <a:srgbClr val="464653"/>
                </a:solidFill>
                <a:latin typeface="Trebuchet MS"/>
                <a:cs typeface="Trebuchet MS"/>
              </a:rPr>
              <a:t> </a:t>
            </a:r>
            <a:r>
              <a:rPr sz="2300" spc="-145" dirty="0">
                <a:solidFill>
                  <a:srgbClr val="464653"/>
                </a:solidFill>
                <a:latin typeface="Trebuchet MS"/>
                <a:cs typeface="Trebuchet MS"/>
              </a:rPr>
              <a:t>the</a:t>
            </a:r>
            <a:r>
              <a:rPr sz="2300" spc="-70" dirty="0">
                <a:solidFill>
                  <a:srgbClr val="464653"/>
                </a:solidFill>
                <a:latin typeface="Trebuchet MS"/>
                <a:cs typeface="Trebuchet MS"/>
              </a:rPr>
              <a:t> </a:t>
            </a:r>
            <a:r>
              <a:rPr sz="2300" spc="-170" dirty="0">
                <a:solidFill>
                  <a:srgbClr val="464653"/>
                </a:solidFill>
                <a:latin typeface="Trebuchet MS"/>
                <a:cs typeface="Trebuchet MS"/>
              </a:rPr>
              <a:t>plane</a:t>
            </a:r>
            <a:r>
              <a:rPr sz="2300" spc="-55" dirty="0">
                <a:solidFill>
                  <a:srgbClr val="464653"/>
                </a:solidFill>
                <a:latin typeface="Trebuchet MS"/>
                <a:cs typeface="Trebuchet MS"/>
              </a:rPr>
              <a:t> </a:t>
            </a:r>
            <a:r>
              <a:rPr sz="2300" spc="-85" dirty="0">
                <a:solidFill>
                  <a:srgbClr val="464653"/>
                </a:solidFill>
                <a:latin typeface="Trebuchet MS"/>
                <a:cs typeface="Trebuchet MS"/>
              </a:rPr>
              <a:t>is</a:t>
            </a:r>
            <a:r>
              <a:rPr sz="2300" spc="-60" dirty="0">
                <a:solidFill>
                  <a:srgbClr val="464653"/>
                </a:solidFill>
                <a:latin typeface="Trebuchet MS"/>
                <a:cs typeface="Trebuchet MS"/>
              </a:rPr>
              <a:t> </a:t>
            </a:r>
            <a:r>
              <a:rPr sz="2300" spc="-95" dirty="0">
                <a:solidFill>
                  <a:srgbClr val="464653"/>
                </a:solidFill>
                <a:latin typeface="Trebuchet MS"/>
                <a:cs typeface="Trebuchet MS"/>
              </a:rPr>
              <a:t>close</a:t>
            </a:r>
            <a:r>
              <a:rPr sz="2300" spc="-50" dirty="0">
                <a:solidFill>
                  <a:srgbClr val="464653"/>
                </a:solidFill>
                <a:latin typeface="Trebuchet MS"/>
                <a:cs typeface="Trebuchet MS"/>
              </a:rPr>
              <a:t> </a:t>
            </a:r>
            <a:r>
              <a:rPr sz="2300" spc="-20" dirty="0">
                <a:solidFill>
                  <a:srgbClr val="464653"/>
                </a:solidFill>
                <a:latin typeface="Trebuchet MS"/>
                <a:cs typeface="Trebuchet MS"/>
              </a:rPr>
              <a:t>to</a:t>
            </a:r>
            <a:r>
              <a:rPr sz="2300" spc="-60" dirty="0">
                <a:solidFill>
                  <a:srgbClr val="464653"/>
                </a:solidFill>
                <a:latin typeface="Trebuchet MS"/>
                <a:cs typeface="Trebuchet MS"/>
              </a:rPr>
              <a:t> </a:t>
            </a:r>
            <a:r>
              <a:rPr sz="2300" spc="-155" dirty="0">
                <a:solidFill>
                  <a:srgbClr val="464653"/>
                </a:solidFill>
                <a:latin typeface="Trebuchet MS"/>
                <a:cs typeface="Trebuchet MS"/>
              </a:rPr>
              <a:t>be</a:t>
            </a:r>
            <a:r>
              <a:rPr sz="2300" spc="-60" dirty="0">
                <a:solidFill>
                  <a:srgbClr val="464653"/>
                </a:solidFill>
                <a:latin typeface="Trebuchet MS"/>
                <a:cs typeface="Trebuchet MS"/>
              </a:rPr>
              <a:t> </a:t>
            </a:r>
            <a:r>
              <a:rPr sz="2300" spc="-210" dirty="0">
                <a:solidFill>
                  <a:srgbClr val="464653"/>
                </a:solidFill>
                <a:latin typeface="Trebuchet MS"/>
                <a:cs typeface="Trebuchet MS"/>
              </a:rPr>
              <a:t>filled:</a:t>
            </a:r>
            <a:r>
              <a:rPr sz="2300" spc="-300" dirty="0">
                <a:solidFill>
                  <a:srgbClr val="464653"/>
                </a:solidFill>
                <a:latin typeface="Trebuchet MS"/>
                <a:cs typeface="Trebuchet MS"/>
              </a:rPr>
              <a:t> </a:t>
            </a:r>
            <a:r>
              <a:rPr sz="2300" spc="-155" dirty="0">
                <a:solidFill>
                  <a:srgbClr val="464653"/>
                </a:solidFill>
                <a:latin typeface="Trebuchet MS"/>
                <a:cs typeface="Trebuchet MS"/>
              </a:rPr>
              <a:t>it</a:t>
            </a:r>
            <a:r>
              <a:rPr sz="2300" spc="-65" dirty="0">
                <a:solidFill>
                  <a:srgbClr val="464653"/>
                </a:solidFill>
                <a:latin typeface="Trebuchet MS"/>
                <a:cs typeface="Trebuchet MS"/>
              </a:rPr>
              <a:t> </a:t>
            </a:r>
            <a:r>
              <a:rPr sz="2300" spc="-120" dirty="0">
                <a:solidFill>
                  <a:srgbClr val="464653"/>
                </a:solidFill>
                <a:latin typeface="Trebuchet MS"/>
                <a:cs typeface="Trebuchet MS"/>
              </a:rPr>
              <a:t>needs</a:t>
            </a:r>
            <a:r>
              <a:rPr sz="2300" spc="-50" dirty="0">
                <a:solidFill>
                  <a:srgbClr val="464653"/>
                </a:solidFill>
                <a:latin typeface="Trebuchet MS"/>
                <a:cs typeface="Trebuchet MS"/>
              </a:rPr>
              <a:t> </a:t>
            </a:r>
            <a:r>
              <a:rPr sz="2300" spc="-70" dirty="0">
                <a:solidFill>
                  <a:srgbClr val="464653"/>
                </a:solidFill>
                <a:latin typeface="Trebuchet MS"/>
                <a:cs typeface="Trebuchet MS"/>
              </a:rPr>
              <a:t>more</a:t>
            </a:r>
            <a:r>
              <a:rPr sz="2300" spc="-50" dirty="0">
                <a:solidFill>
                  <a:srgbClr val="464653"/>
                </a:solidFill>
                <a:latin typeface="Trebuchet MS"/>
                <a:cs typeface="Trebuchet MS"/>
              </a:rPr>
              <a:t> </a:t>
            </a:r>
            <a:r>
              <a:rPr sz="2300" spc="-110" dirty="0">
                <a:solidFill>
                  <a:srgbClr val="464653"/>
                </a:solidFill>
                <a:latin typeface="Trebuchet MS"/>
                <a:cs typeface="Trebuchet MS"/>
              </a:rPr>
              <a:t>accurate </a:t>
            </a:r>
            <a:r>
              <a:rPr sz="2300" spc="-200" dirty="0">
                <a:solidFill>
                  <a:srgbClr val="464653"/>
                </a:solidFill>
                <a:latin typeface="Trebuchet MS"/>
                <a:cs typeface="Trebuchet MS"/>
              </a:rPr>
              <a:t>data</a:t>
            </a:r>
            <a:r>
              <a:rPr sz="2300" spc="-40" dirty="0">
                <a:solidFill>
                  <a:srgbClr val="464653"/>
                </a:solidFill>
                <a:latin typeface="Trebuchet MS"/>
                <a:cs typeface="Trebuchet MS"/>
              </a:rPr>
              <a:t> </a:t>
            </a:r>
            <a:r>
              <a:rPr sz="2300" spc="-20" dirty="0">
                <a:solidFill>
                  <a:srgbClr val="464653"/>
                </a:solidFill>
                <a:latin typeface="Trebuchet MS"/>
                <a:cs typeface="Trebuchet MS"/>
              </a:rPr>
              <a:t>to</a:t>
            </a:r>
            <a:r>
              <a:rPr sz="2300" spc="-45" dirty="0">
                <a:solidFill>
                  <a:srgbClr val="464653"/>
                </a:solidFill>
                <a:latin typeface="Trebuchet MS"/>
                <a:cs typeface="Trebuchet MS"/>
              </a:rPr>
              <a:t> </a:t>
            </a:r>
            <a:r>
              <a:rPr sz="2300" spc="-110" dirty="0">
                <a:solidFill>
                  <a:srgbClr val="464653"/>
                </a:solidFill>
                <a:latin typeface="Trebuchet MS"/>
                <a:cs typeface="Trebuchet MS"/>
              </a:rPr>
              <a:t>ensure</a:t>
            </a:r>
            <a:r>
              <a:rPr sz="2300" spc="-45" dirty="0">
                <a:solidFill>
                  <a:srgbClr val="464653"/>
                </a:solidFill>
                <a:latin typeface="Trebuchet MS"/>
                <a:cs typeface="Trebuchet MS"/>
              </a:rPr>
              <a:t> </a:t>
            </a:r>
            <a:r>
              <a:rPr sz="2300" spc="-145" dirty="0">
                <a:solidFill>
                  <a:srgbClr val="464653"/>
                </a:solidFill>
                <a:latin typeface="Trebuchet MS"/>
                <a:cs typeface="Trebuchet MS"/>
              </a:rPr>
              <a:t>the</a:t>
            </a:r>
            <a:r>
              <a:rPr sz="2300" spc="-60" dirty="0">
                <a:solidFill>
                  <a:srgbClr val="464653"/>
                </a:solidFill>
                <a:latin typeface="Trebuchet MS"/>
                <a:cs typeface="Trebuchet MS"/>
              </a:rPr>
              <a:t> </a:t>
            </a:r>
            <a:r>
              <a:rPr sz="2300" spc="-170" dirty="0">
                <a:solidFill>
                  <a:srgbClr val="464653"/>
                </a:solidFill>
                <a:latin typeface="Trebuchet MS"/>
                <a:cs typeface="Trebuchet MS"/>
              </a:rPr>
              <a:t>plane</a:t>
            </a:r>
            <a:r>
              <a:rPr sz="2300" spc="-50" dirty="0">
                <a:solidFill>
                  <a:srgbClr val="464653"/>
                </a:solidFill>
                <a:latin typeface="Trebuchet MS"/>
                <a:cs typeface="Trebuchet MS"/>
              </a:rPr>
              <a:t> </a:t>
            </a:r>
            <a:r>
              <a:rPr sz="2300" spc="-90" dirty="0">
                <a:solidFill>
                  <a:srgbClr val="464653"/>
                </a:solidFill>
                <a:latin typeface="Trebuchet MS"/>
                <a:cs typeface="Trebuchet MS"/>
              </a:rPr>
              <a:t>is</a:t>
            </a:r>
            <a:r>
              <a:rPr sz="2300" spc="-50" dirty="0">
                <a:solidFill>
                  <a:srgbClr val="464653"/>
                </a:solidFill>
                <a:latin typeface="Trebuchet MS"/>
                <a:cs typeface="Trebuchet MS"/>
              </a:rPr>
              <a:t> </a:t>
            </a:r>
            <a:r>
              <a:rPr sz="2300" spc="-65" dirty="0">
                <a:solidFill>
                  <a:srgbClr val="464653"/>
                </a:solidFill>
                <a:latin typeface="Trebuchet MS"/>
                <a:cs typeface="Trebuchet MS"/>
              </a:rPr>
              <a:t>not</a:t>
            </a:r>
            <a:r>
              <a:rPr sz="2300" spc="-45" dirty="0">
                <a:solidFill>
                  <a:srgbClr val="464653"/>
                </a:solidFill>
                <a:latin typeface="Trebuchet MS"/>
                <a:cs typeface="Trebuchet MS"/>
              </a:rPr>
              <a:t> </a:t>
            </a:r>
            <a:r>
              <a:rPr sz="2300" spc="-114" dirty="0">
                <a:solidFill>
                  <a:srgbClr val="464653"/>
                </a:solidFill>
                <a:latin typeface="Trebuchet MS"/>
                <a:cs typeface="Trebuchet MS"/>
              </a:rPr>
              <a:t>overbooked,</a:t>
            </a:r>
            <a:r>
              <a:rPr sz="2300" spc="-260" dirty="0">
                <a:solidFill>
                  <a:srgbClr val="464653"/>
                </a:solidFill>
                <a:latin typeface="Trebuchet MS"/>
                <a:cs typeface="Trebuchet MS"/>
              </a:rPr>
              <a:t> </a:t>
            </a:r>
            <a:r>
              <a:rPr sz="2300" spc="-114" dirty="0">
                <a:solidFill>
                  <a:srgbClr val="464653"/>
                </a:solidFill>
                <a:latin typeface="Trebuchet MS"/>
                <a:cs typeface="Trebuchet MS"/>
              </a:rPr>
              <a:t>consistency</a:t>
            </a:r>
            <a:r>
              <a:rPr sz="2300" spc="-25" dirty="0">
                <a:solidFill>
                  <a:srgbClr val="464653"/>
                </a:solidFill>
                <a:latin typeface="Trebuchet MS"/>
                <a:cs typeface="Trebuchet MS"/>
              </a:rPr>
              <a:t> is </a:t>
            </a:r>
            <a:r>
              <a:rPr sz="2300" spc="-70" dirty="0">
                <a:solidFill>
                  <a:srgbClr val="464653"/>
                </a:solidFill>
                <a:latin typeface="Trebuchet MS"/>
                <a:cs typeface="Trebuchet MS"/>
              </a:rPr>
              <a:t>more</a:t>
            </a:r>
            <a:r>
              <a:rPr sz="2300" spc="-100" dirty="0">
                <a:solidFill>
                  <a:srgbClr val="464653"/>
                </a:solidFill>
                <a:latin typeface="Trebuchet MS"/>
                <a:cs typeface="Trebuchet MS"/>
              </a:rPr>
              <a:t> </a:t>
            </a:r>
            <a:r>
              <a:rPr sz="2300" spc="-25" dirty="0">
                <a:solidFill>
                  <a:srgbClr val="464653"/>
                </a:solidFill>
                <a:latin typeface="Trebuchet MS"/>
                <a:cs typeface="Trebuchet MS"/>
              </a:rPr>
              <a:t>critical</a:t>
            </a:r>
            <a:endParaRPr lang="en-US" sz="2300" spc="-25" dirty="0">
              <a:solidFill>
                <a:srgbClr val="464653"/>
              </a:solidFill>
              <a:latin typeface="Trebuchet MS"/>
              <a:cs typeface="Trebuchet MS"/>
            </a:endParaRPr>
          </a:p>
          <a:p>
            <a:pPr marL="561340" marR="443865" indent="-274320">
              <a:lnSpc>
                <a:spcPct val="100000"/>
              </a:lnSpc>
              <a:spcBef>
                <a:spcPts val="500"/>
              </a:spcBef>
              <a:tabLst>
                <a:tab pos="561340" algn="l"/>
              </a:tabLst>
            </a:pPr>
            <a:endParaRPr sz="2300" dirty="0">
              <a:latin typeface="Trebuchet MS"/>
              <a:cs typeface="Trebuchet MS"/>
            </a:endParaRPr>
          </a:p>
          <a:p>
            <a:pPr marL="12065" marR="5080">
              <a:lnSpc>
                <a:spcPct val="100000"/>
              </a:lnSpc>
              <a:spcBef>
                <a:spcPts val="585"/>
              </a:spcBef>
              <a:tabLst>
                <a:tab pos="286385" algn="l"/>
              </a:tabLst>
            </a:pPr>
            <a:r>
              <a:rPr sz="2600" spc="-60" dirty="0">
                <a:latin typeface="Trebuchet MS"/>
                <a:cs typeface="Trebuchet MS"/>
              </a:rPr>
              <a:t>Neither</a:t>
            </a:r>
            <a:r>
              <a:rPr sz="2600" spc="-35" dirty="0">
                <a:latin typeface="Trebuchet MS"/>
                <a:cs typeface="Trebuchet MS"/>
              </a:rPr>
              <a:t> </a:t>
            </a:r>
            <a:r>
              <a:rPr sz="2600" spc="-95" dirty="0">
                <a:latin typeface="Trebuchet MS"/>
                <a:cs typeface="Trebuchet MS"/>
              </a:rPr>
              <a:t>strong</a:t>
            </a:r>
            <a:r>
              <a:rPr sz="2600" spc="-45" dirty="0">
                <a:latin typeface="Trebuchet MS"/>
                <a:cs typeface="Trebuchet MS"/>
              </a:rPr>
              <a:t> </a:t>
            </a:r>
            <a:r>
              <a:rPr sz="2600" spc="-125" dirty="0">
                <a:latin typeface="Trebuchet MS"/>
                <a:cs typeface="Trebuchet MS"/>
              </a:rPr>
              <a:t>consistency</a:t>
            </a:r>
            <a:r>
              <a:rPr sz="2600" spc="-40" dirty="0">
                <a:latin typeface="Trebuchet MS"/>
                <a:cs typeface="Trebuchet MS"/>
              </a:rPr>
              <a:t> </a:t>
            </a:r>
            <a:r>
              <a:rPr sz="2600" dirty="0">
                <a:latin typeface="Trebuchet MS"/>
                <a:cs typeface="Trebuchet MS"/>
              </a:rPr>
              <a:t>nor</a:t>
            </a:r>
            <a:r>
              <a:rPr sz="2600" spc="-50" dirty="0">
                <a:latin typeface="Trebuchet MS"/>
                <a:cs typeface="Trebuchet MS"/>
              </a:rPr>
              <a:t> </a:t>
            </a:r>
            <a:r>
              <a:rPr sz="2600" spc="-170" dirty="0">
                <a:latin typeface="Trebuchet MS"/>
                <a:cs typeface="Trebuchet MS"/>
              </a:rPr>
              <a:t>guaranteed</a:t>
            </a:r>
            <a:r>
              <a:rPr sz="2600" spc="-30" dirty="0">
                <a:latin typeface="Trebuchet MS"/>
                <a:cs typeface="Trebuchet MS"/>
              </a:rPr>
              <a:t> </a:t>
            </a:r>
            <a:r>
              <a:rPr sz="2600" spc="-240" dirty="0">
                <a:latin typeface="Trebuchet MS"/>
                <a:cs typeface="Trebuchet MS"/>
              </a:rPr>
              <a:t>availability,</a:t>
            </a:r>
            <a:r>
              <a:rPr sz="2600" spc="-275" dirty="0">
                <a:latin typeface="Trebuchet MS"/>
                <a:cs typeface="Trebuchet MS"/>
              </a:rPr>
              <a:t> </a:t>
            </a:r>
            <a:r>
              <a:rPr sz="2600" spc="-50" dirty="0">
                <a:latin typeface="Trebuchet MS"/>
                <a:cs typeface="Trebuchet MS"/>
              </a:rPr>
              <a:t>but </a:t>
            </a:r>
            <a:r>
              <a:rPr sz="2600" spc="-175" dirty="0">
                <a:latin typeface="Trebuchet MS"/>
                <a:cs typeface="Trebuchet MS"/>
              </a:rPr>
              <a:t>it</a:t>
            </a:r>
            <a:r>
              <a:rPr lang="en-US" sz="2600" spc="-35" dirty="0">
                <a:latin typeface="Trebuchet MS"/>
                <a:cs typeface="Trebuchet MS"/>
              </a:rPr>
              <a:t> </a:t>
            </a:r>
            <a:r>
              <a:rPr sz="2600" spc="-240" dirty="0">
                <a:latin typeface="Trebuchet MS"/>
                <a:cs typeface="Trebuchet MS"/>
              </a:rPr>
              <a:t>may</a:t>
            </a:r>
            <a:r>
              <a:rPr sz="2600" spc="-35" dirty="0">
                <a:latin typeface="Trebuchet MS"/>
                <a:cs typeface="Trebuchet MS"/>
              </a:rPr>
              <a:t> </a:t>
            </a:r>
            <a:r>
              <a:rPr sz="2600" spc="-185" dirty="0">
                <a:latin typeface="Trebuchet MS"/>
                <a:cs typeface="Trebuchet MS"/>
              </a:rPr>
              <a:t>significantly</a:t>
            </a:r>
            <a:r>
              <a:rPr sz="2600" spc="-15" dirty="0">
                <a:latin typeface="Trebuchet MS"/>
                <a:cs typeface="Trebuchet MS"/>
              </a:rPr>
              <a:t> </a:t>
            </a:r>
            <a:r>
              <a:rPr sz="2600" spc="-145" dirty="0">
                <a:latin typeface="Trebuchet MS"/>
                <a:cs typeface="Trebuchet MS"/>
              </a:rPr>
              <a:t>increase</a:t>
            </a:r>
            <a:r>
              <a:rPr sz="2600" spc="-15" dirty="0">
                <a:latin typeface="Trebuchet MS"/>
                <a:cs typeface="Trebuchet MS"/>
              </a:rPr>
              <a:t> </a:t>
            </a:r>
            <a:r>
              <a:rPr sz="2600" spc="-170" dirty="0">
                <a:latin typeface="Trebuchet MS"/>
                <a:cs typeface="Trebuchet MS"/>
              </a:rPr>
              <a:t>the</a:t>
            </a:r>
            <a:r>
              <a:rPr sz="2600" spc="-25" dirty="0">
                <a:latin typeface="Trebuchet MS"/>
                <a:cs typeface="Trebuchet MS"/>
              </a:rPr>
              <a:t> </a:t>
            </a:r>
            <a:r>
              <a:rPr sz="2600" spc="-140" dirty="0">
                <a:latin typeface="Trebuchet MS"/>
                <a:cs typeface="Trebuchet MS"/>
              </a:rPr>
              <a:t>tolerance</a:t>
            </a:r>
            <a:r>
              <a:rPr sz="2600" spc="-15" dirty="0">
                <a:latin typeface="Trebuchet MS"/>
                <a:cs typeface="Trebuchet MS"/>
              </a:rPr>
              <a:t> </a:t>
            </a:r>
            <a:r>
              <a:rPr sz="2600" spc="-145" dirty="0">
                <a:latin typeface="Trebuchet MS"/>
                <a:cs typeface="Trebuchet MS"/>
              </a:rPr>
              <a:t>of</a:t>
            </a:r>
            <a:r>
              <a:rPr sz="2600" spc="-25" dirty="0">
                <a:latin typeface="Trebuchet MS"/>
                <a:cs typeface="Trebuchet MS"/>
              </a:rPr>
              <a:t> </a:t>
            </a:r>
            <a:r>
              <a:rPr sz="2600" spc="-10" dirty="0">
                <a:latin typeface="Trebuchet MS"/>
                <a:cs typeface="Trebuchet MS"/>
              </a:rPr>
              <a:t>network disruption</a:t>
            </a:r>
            <a:endParaRPr sz="2600" dirty="0">
              <a:latin typeface="Trebuchet MS"/>
              <a:cs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3" name="object 3"/>
          <p:cNvSpPr txBox="1">
            <a:spLocks noGrp="1"/>
          </p:cNvSpPr>
          <p:nvPr>
            <p:ph idx="1"/>
          </p:nvPr>
        </p:nvSpPr>
        <p:spPr>
          <a:xfrm>
            <a:off x="628650" y="1825625"/>
            <a:ext cx="7886700" cy="3485570"/>
          </a:xfrm>
          <a:prstGeom prst="rect">
            <a:avLst/>
          </a:prstGeom>
        </p:spPr>
        <p:txBody>
          <a:bodyPr vert="horz" wrap="square" lIns="0" tIns="12700" rIns="0" bIns="0" rtlCol="0">
            <a:spAutoFit/>
          </a:bodyPr>
          <a:lstStyle/>
          <a:p>
            <a:pPr marL="469265" marR="612775" indent="-457200">
              <a:lnSpc>
                <a:spcPct val="100000"/>
              </a:lnSpc>
              <a:spcBef>
                <a:spcPts val="100"/>
              </a:spcBef>
              <a:tabLst>
                <a:tab pos="286385" algn="l"/>
              </a:tabLst>
            </a:pPr>
            <a:r>
              <a:rPr spc="-135" dirty="0"/>
              <a:t>Gilbert,</a:t>
            </a:r>
            <a:r>
              <a:rPr spc="-295" dirty="0"/>
              <a:t> </a:t>
            </a:r>
            <a:r>
              <a:rPr spc="-185" dirty="0"/>
              <a:t>Seth,</a:t>
            </a:r>
            <a:r>
              <a:rPr spc="-290" dirty="0"/>
              <a:t> </a:t>
            </a:r>
            <a:r>
              <a:rPr spc="-160" dirty="0"/>
              <a:t>and</a:t>
            </a:r>
            <a:r>
              <a:rPr spc="-35" dirty="0"/>
              <a:t> </a:t>
            </a:r>
            <a:r>
              <a:rPr spc="-55" dirty="0"/>
              <a:t>Nancy</a:t>
            </a:r>
            <a:r>
              <a:rPr spc="-40" dirty="0"/>
              <a:t> </a:t>
            </a:r>
            <a:r>
              <a:rPr spc="-175" dirty="0"/>
              <a:t>Lynch.</a:t>
            </a:r>
            <a:r>
              <a:rPr spc="-290" dirty="0"/>
              <a:t> </a:t>
            </a:r>
            <a:r>
              <a:rPr spc="-125" dirty="0"/>
              <a:t>"Perspectives</a:t>
            </a:r>
            <a:r>
              <a:rPr spc="-45" dirty="0"/>
              <a:t> </a:t>
            </a:r>
            <a:r>
              <a:rPr dirty="0"/>
              <a:t>on</a:t>
            </a:r>
            <a:r>
              <a:rPr spc="-40" dirty="0"/>
              <a:t> </a:t>
            </a:r>
            <a:r>
              <a:rPr spc="-150" dirty="0"/>
              <a:t>the</a:t>
            </a:r>
            <a:r>
              <a:rPr spc="-30" dirty="0"/>
              <a:t> </a:t>
            </a:r>
            <a:r>
              <a:rPr spc="95" dirty="0"/>
              <a:t>CAP </a:t>
            </a:r>
            <a:r>
              <a:rPr spc="-100" dirty="0"/>
              <a:t>Theorem."</a:t>
            </a:r>
            <a:r>
              <a:rPr spc="-30" dirty="0"/>
              <a:t> </a:t>
            </a:r>
            <a:r>
              <a:rPr spc="-60" dirty="0"/>
              <a:t>Computer</a:t>
            </a:r>
            <a:r>
              <a:rPr spc="-15" dirty="0"/>
              <a:t> </a:t>
            </a:r>
            <a:r>
              <a:rPr spc="-155" dirty="0"/>
              <a:t>45.2</a:t>
            </a:r>
            <a:r>
              <a:rPr spc="-25" dirty="0"/>
              <a:t> </a:t>
            </a:r>
            <a:r>
              <a:rPr spc="-140" dirty="0"/>
              <a:t>(2012):</a:t>
            </a:r>
            <a:r>
              <a:rPr spc="-270" dirty="0"/>
              <a:t> </a:t>
            </a:r>
            <a:r>
              <a:rPr spc="-85" dirty="0"/>
              <a:t>30-</a:t>
            </a:r>
            <a:r>
              <a:rPr spc="-25" dirty="0"/>
              <a:t>36</a:t>
            </a:r>
            <a:endParaRPr lang="en-US" spc="-25" dirty="0"/>
          </a:p>
          <a:p>
            <a:pPr marL="469265" marR="612775" indent="-457200">
              <a:lnSpc>
                <a:spcPct val="100000"/>
              </a:lnSpc>
              <a:spcBef>
                <a:spcPts val="100"/>
              </a:spcBef>
              <a:tabLst>
                <a:tab pos="286385" algn="l"/>
              </a:tabLst>
            </a:pPr>
            <a:r>
              <a:rPr lang="en-GB" spc="-105" dirty="0">
                <a:hlinkClick r:id="rId2"/>
              </a:rPr>
              <a:t>https://mwhittaker.github.io/blog/an_illustrated_proof_of_the_cap_theorem/</a:t>
            </a:r>
            <a:r>
              <a:rPr lang="en-GB" spc="-105" dirty="0"/>
              <a:t> </a:t>
            </a:r>
          </a:p>
          <a:p>
            <a:pPr marL="469265" marR="612775" indent="-457200">
              <a:lnSpc>
                <a:spcPct val="100000"/>
              </a:lnSpc>
              <a:spcBef>
                <a:spcPts val="100"/>
              </a:spcBef>
              <a:tabLst>
                <a:tab pos="286385" algn="l"/>
              </a:tabLst>
            </a:pPr>
            <a:r>
              <a:rPr lang="en-GB" dirty="0">
                <a:latin typeface="Noto Sans Symbols2"/>
                <a:cs typeface="Noto Sans Symbols2"/>
                <a:hlinkClick r:id="rId3"/>
              </a:rPr>
              <a:t>https://www.ibm.com/topics/cap-theorem#:~:text=The%20CAP%20theorem%20says%20that,'P'%20in%20CAP</a:t>
            </a:r>
            <a:r>
              <a:rPr lang="en-GB" dirty="0">
                <a:latin typeface="Noto Sans Symbols2"/>
                <a:cs typeface="Noto Sans Symbols2"/>
              </a:rPr>
              <a:t>).</a:t>
            </a:r>
            <a:r>
              <a:rPr lang="en-GB" spc="-105" dirty="0">
                <a:latin typeface="Noto Sans Symbols2"/>
                <a:cs typeface="Noto Sans Symbols2"/>
              </a:rPr>
              <a:t> </a:t>
            </a:r>
            <a:endParaRPr dirty="0">
              <a:latin typeface="Noto Sans Symbols2"/>
              <a:cs typeface="Noto Sans Symbols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860" y="217249"/>
            <a:ext cx="7886700" cy="1325563"/>
          </a:xfrm>
          <a:prstGeom prst="rect">
            <a:avLst/>
          </a:prstGeom>
        </p:spPr>
        <p:txBody>
          <a:bodyPr vert="horz" wrap="square" lIns="0" tIns="12700" rIns="0" bIns="0" rtlCol="0">
            <a:spAutoFit/>
          </a:bodyPr>
          <a:lstStyle/>
          <a:p>
            <a:pPr marL="12700">
              <a:lnSpc>
                <a:spcPct val="100000"/>
              </a:lnSpc>
              <a:spcBef>
                <a:spcPts val="100"/>
              </a:spcBef>
            </a:pPr>
            <a:r>
              <a:rPr dirty="0"/>
              <a:t>DISTRIBUTED</a:t>
            </a:r>
            <a:r>
              <a:rPr spc="-125" dirty="0"/>
              <a:t> </a:t>
            </a:r>
            <a:r>
              <a:rPr spc="-10" dirty="0"/>
              <a:t>SYSTEM</a:t>
            </a:r>
          </a:p>
        </p:txBody>
      </p:sp>
      <p:sp>
        <p:nvSpPr>
          <p:cNvPr id="3" name="object 3"/>
          <p:cNvSpPr txBox="1"/>
          <p:nvPr/>
        </p:nvSpPr>
        <p:spPr>
          <a:xfrm>
            <a:off x="530860" y="1447800"/>
            <a:ext cx="8082280" cy="1431925"/>
          </a:xfrm>
          <a:prstGeom prst="rect">
            <a:avLst/>
          </a:prstGeom>
        </p:spPr>
        <p:txBody>
          <a:bodyPr vert="horz" wrap="square" lIns="0" tIns="12700" rIns="0" bIns="0" rtlCol="0">
            <a:spAutoFit/>
          </a:bodyPr>
          <a:lstStyle/>
          <a:p>
            <a:pPr marL="312420" marR="30480" indent="-274955">
              <a:lnSpc>
                <a:spcPct val="100000"/>
              </a:lnSpc>
              <a:spcBef>
                <a:spcPts val="100"/>
              </a:spcBef>
              <a:tabLst>
                <a:tab pos="312420" algn="l"/>
              </a:tabLst>
            </a:pPr>
            <a:r>
              <a:rPr sz="1800" spc="20" dirty="0">
                <a:solidFill>
                  <a:srgbClr val="727CA3"/>
                </a:solidFill>
                <a:latin typeface="Noto Sans Symbols2"/>
                <a:cs typeface="Noto Sans Symbols2"/>
              </a:rPr>
              <a:t>🞂</a:t>
            </a:r>
            <a:r>
              <a:rPr sz="1800" spc="140" dirty="0">
                <a:solidFill>
                  <a:srgbClr val="727CA3"/>
                </a:solidFill>
                <a:latin typeface="Noto Sans Symbols2"/>
                <a:cs typeface="Noto Sans Symbols2"/>
              </a:rPr>
              <a:t>​</a:t>
            </a:r>
            <a:r>
              <a:rPr sz="1800" dirty="0">
                <a:solidFill>
                  <a:srgbClr val="727CA3"/>
                </a:solidFill>
                <a:latin typeface="Noto Sans Symbols2"/>
                <a:cs typeface="Noto Sans Symbols2"/>
              </a:rPr>
              <a:t>	</a:t>
            </a:r>
            <a:r>
              <a:rPr sz="2400" spc="-35" dirty="0">
                <a:latin typeface="Trebuchet MS"/>
                <a:cs typeface="Trebuchet MS"/>
              </a:rPr>
              <a:t>Consider</a:t>
            </a:r>
            <a:r>
              <a:rPr sz="2400" spc="-60" dirty="0">
                <a:latin typeface="Trebuchet MS"/>
                <a:cs typeface="Trebuchet MS"/>
              </a:rPr>
              <a:t> </a:t>
            </a:r>
            <a:r>
              <a:rPr sz="2400" spc="-240" dirty="0">
                <a:latin typeface="Trebuchet MS"/>
                <a:cs typeface="Trebuchet MS"/>
              </a:rPr>
              <a:t>a</a:t>
            </a:r>
            <a:r>
              <a:rPr sz="2400" spc="-45" dirty="0">
                <a:latin typeface="Trebuchet MS"/>
                <a:cs typeface="Trebuchet MS"/>
              </a:rPr>
              <a:t> </a:t>
            </a:r>
            <a:r>
              <a:rPr sz="2400" spc="-150" dirty="0">
                <a:latin typeface="Trebuchet MS"/>
                <a:cs typeface="Trebuchet MS"/>
              </a:rPr>
              <a:t>simple</a:t>
            </a:r>
            <a:r>
              <a:rPr sz="2400" spc="-55" dirty="0">
                <a:latin typeface="Trebuchet MS"/>
                <a:cs typeface="Trebuchet MS"/>
              </a:rPr>
              <a:t> </a:t>
            </a:r>
            <a:r>
              <a:rPr sz="2400" spc="-135" dirty="0">
                <a:latin typeface="Trebuchet MS"/>
                <a:cs typeface="Trebuchet MS"/>
              </a:rPr>
              <a:t>distributed</a:t>
            </a:r>
            <a:r>
              <a:rPr sz="2400" spc="-45" dirty="0">
                <a:latin typeface="Trebuchet MS"/>
                <a:cs typeface="Trebuchet MS"/>
              </a:rPr>
              <a:t> </a:t>
            </a:r>
            <a:r>
              <a:rPr sz="2400" spc="-125" dirty="0">
                <a:latin typeface="Trebuchet MS"/>
                <a:cs typeface="Trebuchet MS"/>
              </a:rPr>
              <a:t>system</a:t>
            </a:r>
            <a:r>
              <a:rPr sz="2400" spc="-45" dirty="0">
                <a:latin typeface="Trebuchet MS"/>
                <a:cs typeface="Trebuchet MS"/>
              </a:rPr>
              <a:t> </a:t>
            </a:r>
            <a:r>
              <a:rPr sz="2400" spc="-130" dirty="0">
                <a:latin typeface="Trebuchet MS"/>
                <a:cs typeface="Trebuchet MS"/>
              </a:rPr>
              <a:t>with</a:t>
            </a:r>
            <a:r>
              <a:rPr sz="2400" spc="-55" dirty="0">
                <a:latin typeface="Trebuchet MS"/>
                <a:cs typeface="Trebuchet MS"/>
              </a:rPr>
              <a:t> </a:t>
            </a:r>
            <a:r>
              <a:rPr sz="2400" spc="-70" dirty="0">
                <a:latin typeface="Trebuchet MS"/>
                <a:cs typeface="Trebuchet MS"/>
              </a:rPr>
              <a:t>two</a:t>
            </a:r>
            <a:r>
              <a:rPr sz="2400" spc="-50" dirty="0">
                <a:latin typeface="Trebuchet MS"/>
                <a:cs typeface="Trebuchet MS"/>
              </a:rPr>
              <a:t> </a:t>
            </a:r>
            <a:r>
              <a:rPr sz="2400" spc="-125" dirty="0">
                <a:latin typeface="Trebuchet MS"/>
                <a:cs typeface="Trebuchet MS"/>
              </a:rPr>
              <a:t>servers,</a:t>
            </a:r>
            <a:r>
              <a:rPr sz="2400" spc="-295" dirty="0">
                <a:latin typeface="Trebuchet MS"/>
                <a:cs typeface="Trebuchet MS"/>
              </a:rPr>
              <a:t> </a:t>
            </a:r>
            <a:r>
              <a:rPr sz="2400" spc="55" dirty="0">
                <a:latin typeface="Trebuchet MS"/>
                <a:cs typeface="Trebuchet MS"/>
              </a:rPr>
              <a:t>G</a:t>
            </a:r>
            <a:r>
              <a:rPr sz="2400" spc="82" baseline="-20833" dirty="0">
                <a:latin typeface="Trebuchet MS"/>
                <a:cs typeface="Trebuchet MS"/>
              </a:rPr>
              <a:t>1</a:t>
            </a:r>
            <a:r>
              <a:rPr sz="2400" spc="292" baseline="-20833" dirty="0">
                <a:latin typeface="Trebuchet MS"/>
                <a:cs typeface="Trebuchet MS"/>
              </a:rPr>
              <a:t> </a:t>
            </a:r>
            <a:r>
              <a:rPr sz="2400" spc="-55" dirty="0">
                <a:latin typeface="Trebuchet MS"/>
                <a:cs typeface="Trebuchet MS"/>
              </a:rPr>
              <a:t>and </a:t>
            </a:r>
            <a:r>
              <a:rPr sz="2400" spc="-25" dirty="0">
                <a:latin typeface="Trebuchet MS"/>
                <a:cs typeface="Trebuchet MS"/>
              </a:rPr>
              <a:t>G</a:t>
            </a:r>
            <a:r>
              <a:rPr sz="2400" spc="-37" baseline="-20833" dirty="0">
                <a:latin typeface="Trebuchet MS"/>
                <a:cs typeface="Trebuchet MS"/>
              </a:rPr>
              <a:t>2</a:t>
            </a:r>
            <a:endParaRPr sz="2400" baseline="-20833" dirty="0">
              <a:latin typeface="Trebuchet MS"/>
              <a:cs typeface="Trebuchet MS"/>
            </a:endParaRPr>
          </a:p>
          <a:p>
            <a:pPr marL="586740" marR="251460" indent="-274320">
              <a:lnSpc>
                <a:spcPct val="100000"/>
              </a:lnSpc>
              <a:spcBef>
                <a:spcPts val="509"/>
              </a:spcBef>
              <a:tabLst>
                <a:tab pos="586740" algn="l"/>
              </a:tabLst>
            </a:pPr>
            <a:r>
              <a:rPr sz="1500" spc="15" dirty="0">
                <a:solidFill>
                  <a:srgbClr val="9FB8CD"/>
                </a:solidFill>
                <a:latin typeface="Noto Sans Symbols2"/>
                <a:cs typeface="Noto Sans Symbols2"/>
              </a:rPr>
              <a:t>🞂</a:t>
            </a:r>
            <a:r>
              <a:rPr sz="1500" spc="135" dirty="0">
                <a:solidFill>
                  <a:srgbClr val="9FB8CD"/>
                </a:solidFill>
                <a:latin typeface="Noto Sans Symbols2"/>
                <a:cs typeface="Noto Sans Symbols2"/>
              </a:rPr>
              <a:t>​</a:t>
            </a:r>
            <a:r>
              <a:rPr sz="1500" dirty="0">
                <a:solidFill>
                  <a:srgbClr val="9FB8CD"/>
                </a:solidFill>
                <a:latin typeface="Noto Sans Symbols2"/>
                <a:cs typeface="Noto Sans Symbols2"/>
              </a:rPr>
              <a:t>	</a:t>
            </a:r>
            <a:r>
              <a:rPr sz="2000" spc="-40" dirty="0">
                <a:solidFill>
                  <a:srgbClr val="464653"/>
                </a:solidFill>
                <a:latin typeface="Trebuchet MS"/>
                <a:cs typeface="Trebuchet MS"/>
              </a:rPr>
              <a:t>The</a:t>
            </a:r>
            <a:r>
              <a:rPr sz="2000" spc="-45" dirty="0">
                <a:solidFill>
                  <a:srgbClr val="464653"/>
                </a:solidFill>
                <a:latin typeface="Trebuchet MS"/>
                <a:cs typeface="Trebuchet MS"/>
              </a:rPr>
              <a:t> </a:t>
            </a:r>
            <a:r>
              <a:rPr sz="2000" spc="-55" dirty="0">
                <a:solidFill>
                  <a:srgbClr val="464653"/>
                </a:solidFill>
                <a:latin typeface="Trebuchet MS"/>
                <a:cs typeface="Trebuchet MS"/>
              </a:rPr>
              <a:t>servers</a:t>
            </a:r>
            <a:r>
              <a:rPr sz="2000" spc="-50" dirty="0">
                <a:solidFill>
                  <a:srgbClr val="464653"/>
                </a:solidFill>
                <a:latin typeface="Trebuchet MS"/>
                <a:cs typeface="Trebuchet MS"/>
              </a:rPr>
              <a:t> </a:t>
            </a:r>
            <a:r>
              <a:rPr sz="2000" spc="-150" dirty="0">
                <a:solidFill>
                  <a:srgbClr val="464653"/>
                </a:solidFill>
                <a:latin typeface="Trebuchet MS"/>
                <a:cs typeface="Trebuchet MS"/>
              </a:rPr>
              <a:t>can</a:t>
            </a:r>
            <a:r>
              <a:rPr sz="2000" spc="-55" dirty="0">
                <a:solidFill>
                  <a:srgbClr val="464653"/>
                </a:solidFill>
                <a:latin typeface="Trebuchet MS"/>
                <a:cs typeface="Trebuchet MS"/>
              </a:rPr>
              <a:t> </a:t>
            </a:r>
            <a:r>
              <a:rPr sz="2000" spc="-120" dirty="0">
                <a:solidFill>
                  <a:srgbClr val="464653"/>
                </a:solidFill>
                <a:latin typeface="Trebuchet MS"/>
                <a:cs typeface="Trebuchet MS"/>
              </a:rPr>
              <a:t>communicate</a:t>
            </a:r>
            <a:r>
              <a:rPr sz="2000" spc="-70" dirty="0">
                <a:solidFill>
                  <a:srgbClr val="464653"/>
                </a:solidFill>
                <a:latin typeface="Trebuchet MS"/>
                <a:cs typeface="Trebuchet MS"/>
              </a:rPr>
              <a:t> </a:t>
            </a:r>
            <a:r>
              <a:rPr sz="2000" spc="-114" dirty="0">
                <a:solidFill>
                  <a:srgbClr val="464653"/>
                </a:solidFill>
                <a:latin typeface="Trebuchet MS"/>
                <a:cs typeface="Trebuchet MS"/>
              </a:rPr>
              <a:t>with</a:t>
            </a:r>
            <a:r>
              <a:rPr sz="2000" spc="-65" dirty="0">
                <a:solidFill>
                  <a:srgbClr val="464653"/>
                </a:solidFill>
                <a:latin typeface="Trebuchet MS"/>
                <a:cs typeface="Trebuchet MS"/>
              </a:rPr>
              <a:t> </a:t>
            </a:r>
            <a:r>
              <a:rPr sz="2000" spc="-145" dirty="0">
                <a:solidFill>
                  <a:srgbClr val="464653"/>
                </a:solidFill>
                <a:latin typeface="Trebuchet MS"/>
                <a:cs typeface="Trebuchet MS"/>
              </a:rPr>
              <a:t>each</a:t>
            </a:r>
            <a:r>
              <a:rPr sz="2000" spc="-55" dirty="0">
                <a:solidFill>
                  <a:srgbClr val="464653"/>
                </a:solidFill>
                <a:latin typeface="Trebuchet MS"/>
                <a:cs typeface="Trebuchet MS"/>
              </a:rPr>
              <a:t> </a:t>
            </a:r>
            <a:r>
              <a:rPr sz="2000" spc="-65" dirty="0">
                <a:solidFill>
                  <a:srgbClr val="464653"/>
                </a:solidFill>
                <a:latin typeface="Trebuchet MS"/>
                <a:cs typeface="Trebuchet MS"/>
              </a:rPr>
              <a:t>other </a:t>
            </a:r>
            <a:r>
              <a:rPr sz="2000" spc="-140" dirty="0">
                <a:solidFill>
                  <a:srgbClr val="464653"/>
                </a:solidFill>
                <a:latin typeface="Trebuchet MS"/>
                <a:cs typeface="Trebuchet MS"/>
              </a:rPr>
              <a:t>and</a:t>
            </a:r>
            <a:r>
              <a:rPr sz="2000" spc="-45" dirty="0">
                <a:solidFill>
                  <a:srgbClr val="464653"/>
                </a:solidFill>
                <a:latin typeface="Trebuchet MS"/>
                <a:cs typeface="Trebuchet MS"/>
              </a:rPr>
              <a:t> </a:t>
            </a:r>
            <a:r>
              <a:rPr sz="2000" spc="-100" dirty="0">
                <a:solidFill>
                  <a:srgbClr val="464653"/>
                </a:solidFill>
                <a:latin typeface="Trebuchet MS"/>
                <a:cs typeface="Trebuchet MS"/>
              </a:rPr>
              <a:t>connect</a:t>
            </a:r>
            <a:r>
              <a:rPr sz="2000" spc="-65" dirty="0">
                <a:solidFill>
                  <a:srgbClr val="464653"/>
                </a:solidFill>
                <a:latin typeface="Trebuchet MS"/>
                <a:cs typeface="Trebuchet MS"/>
              </a:rPr>
              <a:t> </a:t>
            </a:r>
            <a:r>
              <a:rPr sz="2000" spc="-30" dirty="0">
                <a:solidFill>
                  <a:srgbClr val="464653"/>
                </a:solidFill>
                <a:latin typeface="Trebuchet MS"/>
                <a:cs typeface="Trebuchet MS"/>
              </a:rPr>
              <a:t>to</a:t>
            </a:r>
            <a:r>
              <a:rPr sz="2000" spc="-65" dirty="0">
                <a:solidFill>
                  <a:srgbClr val="464653"/>
                </a:solidFill>
                <a:latin typeface="Trebuchet MS"/>
                <a:cs typeface="Trebuchet MS"/>
              </a:rPr>
              <a:t> </a:t>
            </a:r>
            <a:r>
              <a:rPr sz="2000" spc="-30" dirty="0">
                <a:solidFill>
                  <a:srgbClr val="464653"/>
                </a:solidFill>
                <a:latin typeface="Trebuchet MS"/>
                <a:cs typeface="Trebuchet MS"/>
              </a:rPr>
              <a:t>remote </a:t>
            </a:r>
            <a:r>
              <a:rPr sz="2000" spc="-10" dirty="0">
                <a:solidFill>
                  <a:srgbClr val="464653"/>
                </a:solidFill>
                <a:latin typeface="Trebuchet MS"/>
                <a:cs typeface="Trebuchet MS"/>
              </a:rPr>
              <a:t>clients</a:t>
            </a:r>
            <a:endParaRPr sz="2000" dirty="0">
              <a:latin typeface="Trebuchet MS"/>
              <a:cs typeface="Trebuchet MS"/>
            </a:endParaRPr>
          </a:p>
        </p:txBody>
      </p:sp>
      <p:pic>
        <p:nvPicPr>
          <p:cNvPr id="4" name="object 4"/>
          <p:cNvPicPr/>
          <p:nvPr/>
        </p:nvPicPr>
        <p:blipFill>
          <a:blip r:embed="rId2" cstate="print"/>
          <a:stretch>
            <a:fillRect/>
          </a:stretch>
        </p:blipFill>
        <p:spPr>
          <a:xfrm>
            <a:off x="3583004" y="3182529"/>
            <a:ext cx="2118082" cy="1753323"/>
          </a:xfrm>
          <a:prstGeom prst="rect">
            <a:avLst/>
          </a:prstGeom>
        </p:spPr>
      </p:pic>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823" y="178301"/>
            <a:ext cx="7886700" cy="1325563"/>
          </a:xfrm>
          <a:prstGeom prst="rect">
            <a:avLst/>
          </a:prstGeom>
        </p:spPr>
        <p:txBody>
          <a:bodyPr vert="horz" wrap="square" lIns="0" tIns="12700" rIns="0" bIns="0" rtlCol="0">
            <a:spAutoFit/>
          </a:bodyPr>
          <a:lstStyle/>
          <a:p>
            <a:pPr marL="12700">
              <a:lnSpc>
                <a:spcPct val="100000"/>
              </a:lnSpc>
              <a:spcBef>
                <a:spcPts val="100"/>
              </a:spcBef>
            </a:pPr>
            <a:r>
              <a:rPr dirty="0"/>
              <a:t>DISTRIBUTED</a:t>
            </a:r>
            <a:r>
              <a:rPr spc="-125" dirty="0"/>
              <a:t> </a:t>
            </a:r>
            <a:r>
              <a:rPr spc="-10" dirty="0"/>
              <a:t>SYSTEM</a:t>
            </a:r>
          </a:p>
        </p:txBody>
      </p:sp>
      <p:sp>
        <p:nvSpPr>
          <p:cNvPr id="3" name="object 3"/>
          <p:cNvSpPr txBox="1"/>
          <p:nvPr/>
        </p:nvSpPr>
        <p:spPr>
          <a:xfrm>
            <a:off x="535940" y="1308284"/>
            <a:ext cx="2030095" cy="391160"/>
          </a:xfrm>
          <a:prstGeom prst="rect">
            <a:avLst/>
          </a:prstGeom>
        </p:spPr>
        <p:txBody>
          <a:bodyPr vert="horz" wrap="square" lIns="0" tIns="12700" rIns="0" bIns="0" rtlCol="0">
            <a:spAutoFit/>
          </a:bodyPr>
          <a:lstStyle/>
          <a:p>
            <a:pPr marL="12700">
              <a:lnSpc>
                <a:spcPct val="100000"/>
              </a:lnSpc>
              <a:spcBef>
                <a:spcPts val="100"/>
              </a:spcBef>
              <a:tabLst>
                <a:tab pos="286385" algn="l"/>
              </a:tabLst>
            </a:pPr>
            <a:r>
              <a:rPr sz="1800" spc="20" dirty="0">
                <a:solidFill>
                  <a:srgbClr val="727CA3"/>
                </a:solidFill>
                <a:latin typeface="Noto Sans Symbols2"/>
                <a:cs typeface="Noto Sans Symbols2"/>
              </a:rPr>
              <a:t>🞂</a:t>
            </a:r>
            <a:r>
              <a:rPr sz="1800" spc="140" dirty="0">
                <a:solidFill>
                  <a:srgbClr val="727CA3"/>
                </a:solidFill>
                <a:latin typeface="Noto Sans Symbols2"/>
                <a:cs typeface="Noto Sans Symbols2"/>
              </a:rPr>
              <a:t>​</a:t>
            </a:r>
            <a:r>
              <a:rPr sz="1800" dirty="0">
                <a:solidFill>
                  <a:srgbClr val="727CA3"/>
                </a:solidFill>
                <a:latin typeface="Noto Sans Symbols2"/>
                <a:cs typeface="Noto Sans Symbols2"/>
              </a:rPr>
              <a:t>	</a:t>
            </a:r>
            <a:r>
              <a:rPr sz="2400" spc="-120" dirty="0">
                <a:latin typeface="Trebuchet MS"/>
                <a:cs typeface="Trebuchet MS"/>
              </a:rPr>
              <a:t>Read</a:t>
            </a:r>
            <a:r>
              <a:rPr sz="2400" spc="-65" dirty="0">
                <a:latin typeface="Trebuchet MS"/>
                <a:cs typeface="Trebuchet MS"/>
              </a:rPr>
              <a:t> </a:t>
            </a:r>
            <a:r>
              <a:rPr sz="2400" spc="-140" dirty="0">
                <a:latin typeface="Trebuchet MS"/>
                <a:cs typeface="Trebuchet MS"/>
              </a:rPr>
              <a:t>example</a:t>
            </a:r>
            <a:endParaRPr sz="2400" dirty="0">
              <a:latin typeface="Trebuchet MS"/>
              <a:cs typeface="Trebuchet MS"/>
            </a:endParaRPr>
          </a:p>
        </p:txBody>
      </p:sp>
      <p:sp>
        <p:nvSpPr>
          <p:cNvPr id="4" name="object 4"/>
          <p:cNvSpPr txBox="1"/>
          <p:nvPr/>
        </p:nvSpPr>
        <p:spPr>
          <a:xfrm>
            <a:off x="535940" y="3605308"/>
            <a:ext cx="2165985" cy="391160"/>
          </a:xfrm>
          <a:prstGeom prst="rect">
            <a:avLst/>
          </a:prstGeom>
        </p:spPr>
        <p:txBody>
          <a:bodyPr vert="horz" wrap="square" lIns="0" tIns="12700" rIns="0" bIns="0" rtlCol="0">
            <a:spAutoFit/>
          </a:bodyPr>
          <a:lstStyle/>
          <a:p>
            <a:pPr marL="12700">
              <a:lnSpc>
                <a:spcPct val="100000"/>
              </a:lnSpc>
              <a:spcBef>
                <a:spcPts val="100"/>
              </a:spcBef>
              <a:tabLst>
                <a:tab pos="286385" algn="l"/>
              </a:tabLst>
            </a:pPr>
            <a:r>
              <a:rPr sz="1800" spc="20" dirty="0">
                <a:solidFill>
                  <a:srgbClr val="727CA3"/>
                </a:solidFill>
                <a:latin typeface="Noto Sans Symbols2"/>
                <a:cs typeface="Noto Sans Symbols2"/>
              </a:rPr>
              <a:t>🞂</a:t>
            </a:r>
            <a:r>
              <a:rPr sz="1800" spc="140" dirty="0">
                <a:solidFill>
                  <a:srgbClr val="727CA3"/>
                </a:solidFill>
                <a:latin typeface="Noto Sans Symbols2"/>
                <a:cs typeface="Noto Sans Symbols2"/>
              </a:rPr>
              <a:t>​</a:t>
            </a:r>
            <a:r>
              <a:rPr sz="1800" dirty="0">
                <a:solidFill>
                  <a:srgbClr val="727CA3"/>
                </a:solidFill>
                <a:latin typeface="Noto Sans Symbols2"/>
                <a:cs typeface="Noto Sans Symbols2"/>
              </a:rPr>
              <a:t>	</a:t>
            </a:r>
            <a:r>
              <a:rPr sz="2400" dirty="0">
                <a:latin typeface="Trebuchet MS"/>
                <a:cs typeface="Trebuchet MS"/>
              </a:rPr>
              <a:t>Write</a:t>
            </a:r>
            <a:r>
              <a:rPr sz="2400" spc="-135" dirty="0">
                <a:latin typeface="Trebuchet MS"/>
                <a:cs typeface="Trebuchet MS"/>
              </a:rPr>
              <a:t> example</a:t>
            </a:r>
            <a:endParaRPr sz="2400" dirty="0">
              <a:latin typeface="Trebuchet MS"/>
              <a:cs typeface="Trebuchet MS"/>
            </a:endParaRPr>
          </a:p>
        </p:txBody>
      </p:sp>
      <p:pic>
        <p:nvPicPr>
          <p:cNvPr id="5" name="object 5"/>
          <p:cNvPicPr/>
          <p:nvPr/>
        </p:nvPicPr>
        <p:blipFill>
          <a:blip r:embed="rId2" cstate="print"/>
          <a:stretch>
            <a:fillRect/>
          </a:stretch>
        </p:blipFill>
        <p:spPr>
          <a:xfrm>
            <a:off x="2411755" y="1628800"/>
            <a:ext cx="4599038" cy="1970138"/>
          </a:xfrm>
          <a:prstGeom prst="rect">
            <a:avLst/>
          </a:prstGeom>
        </p:spPr>
      </p:pic>
      <p:pic>
        <p:nvPicPr>
          <p:cNvPr id="6" name="object 6"/>
          <p:cNvPicPr/>
          <p:nvPr/>
        </p:nvPicPr>
        <p:blipFill>
          <a:blip r:embed="rId3" cstate="print"/>
          <a:stretch>
            <a:fillRect/>
          </a:stretch>
        </p:blipFill>
        <p:spPr>
          <a:xfrm>
            <a:off x="1435574" y="4348493"/>
            <a:ext cx="6267198" cy="1668424"/>
          </a:xfrm>
          <a:prstGeom prst="rect">
            <a:avLst/>
          </a:prstGeom>
        </p:spPr>
      </p:pic>
      <p:sp>
        <p:nvSpPr>
          <p:cNvPr id="7" name="object 7"/>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4"/>
              </a:rPr>
              <a:t>https://mwhittaker.github.io/blog/an_illustrated_proof_of_the_cap_theorem/</a:t>
            </a:r>
            <a:endParaRPr sz="12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51807"/>
            <a:ext cx="7886700" cy="1325563"/>
          </a:xfrm>
          <a:prstGeom prst="rect">
            <a:avLst/>
          </a:prstGeom>
        </p:spPr>
        <p:txBody>
          <a:bodyPr vert="horz" wrap="square" lIns="0" tIns="12700" rIns="0" bIns="0" rtlCol="0">
            <a:spAutoFit/>
          </a:bodyPr>
          <a:lstStyle/>
          <a:p>
            <a:pPr marL="12700">
              <a:lnSpc>
                <a:spcPct val="100000"/>
              </a:lnSpc>
              <a:spcBef>
                <a:spcPts val="100"/>
              </a:spcBef>
            </a:pPr>
            <a:r>
              <a:rPr spc="-10" dirty="0"/>
              <a:t>CONSISTENCY</a:t>
            </a:r>
          </a:p>
        </p:txBody>
      </p:sp>
      <p:sp>
        <p:nvSpPr>
          <p:cNvPr id="8" name="TextBox 7">
            <a:extLst>
              <a:ext uri="{FF2B5EF4-FFF2-40B4-BE49-F238E27FC236}">
                <a16:creationId xmlns:a16="http://schemas.microsoft.com/office/drawing/2014/main" id="{16089F8C-4BDF-2912-48AC-9C10A884374C}"/>
              </a:ext>
            </a:extLst>
          </p:cNvPr>
          <p:cNvSpPr txBox="1"/>
          <p:nvPr/>
        </p:nvSpPr>
        <p:spPr>
          <a:xfrm>
            <a:off x="685800" y="2277527"/>
            <a:ext cx="7829550" cy="1754326"/>
          </a:xfrm>
          <a:prstGeom prst="rect">
            <a:avLst/>
          </a:prstGeom>
          <a:noFill/>
        </p:spPr>
        <p:txBody>
          <a:bodyPr wrap="square">
            <a:spAutoFit/>
          </a:bodyPr>
          <a:lstStyle/>
          <a:p>
            <a:r>
              <a:rPr lang="en-GB" dirty="0"/>
              <a:t>Consistency means that all clients see the same data at the same time, no matter which node they connect to. </a:t>
            </a:r>
          </a:p>
          <a:p>
            <a:endParaRPr lang="en-GB" dirty="0"/>
          </a:p>
          <a:p>
            <a:r>
              <a:rPr lang="en-GB" dirty="0"/>
              <a:t>For this to happen, whenever data is written to one node, it must be instantly forwarded or replicated to all the other nodes in the system before the write is deemed ‘successful.’</a:t>
            </a:r>
            <a:endParaRPr lang="en-LK" dirty="0"/>
          </a:p>
        </p:txBody>
      </p:sp>
    </p:spTree>
    <p:extLst>
      <p:ext uri="{BB962C8B-B14F-4D97-AF65-F5344CB8AC3E}">
        <p14:creationId xmlns:p14="http://schemas.microsoft.com/office/powerpoint/2010/main" val="177186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151807"/>
            <a:ext cx="7886700" cy="1325563"/>
          </a:xfrm>
          <a:prstGeom prst="rect">
            <a:avLst/>
          </a:prstGeom>
        </p:spPr>
        <p:txBody>
          <a:bodyPr vert="horz" wrap="square" lIns="0" tIns="12700" rIns="0" bIns="0" rtlCol="0">
            <a:spAutoFit/>
          </a:bodyPr>
          <a:lstStyle/>
          <a:p>
            <a:pPr marL="12700">
              <a:lnSpc>
                <a:spcPct val="100000"/>
              </a:lnSpc>
              <a:spcBef>
                <a:spcPts val="100"/>
              </a:spcBef>
            </a:pPr>
            <a:r>
              <a:rPr spc="-10" dirty="0"/>
              <a:t>CONSISTENCY</a:t>
            </a:r>
          </a:p>
        </p:txBody>
      </p:sp>
      <p:sp>
        <p:nvSpPr>
          <p:cNvPr id="3" name="object 3"/>
          <p:cNvSpPr txBox="1"/>
          <p:nvPr/>
        </p:nvSpPr>
        <p:spPr>
          <a:xfrm>
            <a:off x="381000" y="1477370"/>
            <a:ext cx="7600950" cy="320601"/>
          </a:xfrm>
          <a:prstGeom prst="rect">
            <a:avLst/>
          </a:prstGeom>
        </p:spPr>
        <p:txBody>
          <a:bodyPr vert="horz" wrap="square" lIns="0" tIns="12700" rIns="0" bIns="0" rtlCol="0">
            <a:spAutoFit/>
          </a:bodyPr>
          <a:lstStyle/>
          <a:p>
            <a:pPr marL="286385">
              <a:lnSpc>
                <a:spcPct val="100000"/>
              </a:lnSpc>
              <a:spcBef>
                <a:spcPts val="509"/>
              </a:spcBef>
              <a:tabLst>
                <a:tab pos="560705" algn="l"/>
              </a:tabLst>
            </a:pPr>
            <a:r>
              <a:rPr sz="2000" spc="-100" dirty="0">
                <a:solidFill>
                  <a:srgbClr val="464653"/>
                </a:solidFill>
                <a:latin typeface="Trebuchet MS"/>
                <a:cs typeface="Trebuchet MS"/>
              </a:rPr>
              <a:t>Inconsistent</a:t>
            </a:r>
            <a:r>
              <a:rPr sz="2000" spc="45" dirty="0">
                <a:solidFill>
                  <a:srgbClr val="464653"/>
                </a:solidFill>
                <a:latin typeface="Trebuchet MS"/>
                <a:cs typeface="Trebuchet MS"/>
              </a:rPr>
              <a:t> </a:t>
            </a:r>
            <a:r>
              <a:rPr sz="2000" spc="-10" dirty="0">
                <a:solidFill>
                  <a:srgbClr val="464653"/>
                </a:solidFill>
                <a:latin typeface="Trebuchet MS"/>
                <a:cs typeface="Trebuchet MS"/>
              </a:rPr>
              <a:t>system</a:t>
            </a:r>
            <a:endParaRPr sz="2000" dirty="0">
              <a:latin typeface="Trebuchet MS"/>
              <a:cs typeface="Trebuchet MS"/>
            </a:endParaRPr>
          </a:p>
        </p:txBody>
      </p:sp>
      <p:pic>
        <p:nvPicPr>
          <p:cNvPr id="4" name="object 4"/>
          <p:cNvPicPr/>
          <p:nvPr/>
        </p:nvPicPr>
        <p:blipFill>
          <a:blip r:embed="rId2" cstate="print"/>
          <a:stretch>
            <a:fillRect/>
          </a:stretch>
        </p:blipFill>
        <p:spPr>
          <a:xfrm>
            <a:off x="1174563" y="2263768"/>
            <a:ext cx="6794874" cy="3116862"/>
          </a:xfrm>
          <a:prstGeom prst="rect">
            <a:avLst/>
          </a:prstGeom>
        </p:spPr>
      </p:pic>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62565"/>
            <a:ext cx="7886700" cy="1325563"/>
          </a:xfrm>
          <a:prstGeom prst="rect">
            <a:avLst/>
          </a:prstGeom>
        </p:spPr>
        <p:txBody>
          <a:bodyPr vert="horz" wrap="square" lIns="0" tIns="12700" rIns="0" bIns="0" rtlCol="0">
            <a:spAutoFit/>
          </a:bodyPr>
          <a:lstStyle/>
          <a:p>
            <a:pPr marL="12700">
              <a:lnSpc>
                <a:spcPct val="100000"/>
              </a:lnSpc>
              <a:spcBef>
                <a:spcPts val="100"/>
              </a:spcBef>
            </a:pPr>
            <a:r>
              <a:rPr spc="-10" dirty="0"/>
              <a:t>CONSISTENCY</a:t>
            </a:r>
          </a:p>
        </p:txBody>
      </p:sp>
      <p:sp>
        <p:nvSpPr>
          <p:cNvPr id="3" name="object 3"/>
          <p:cNvSpPr txBox="1"/>
          <p:nvPr/>
        </p:nvSpPr>
        <p:spPr>
          <a:xfrm>
            <a:off x="304800" y="1437443"/>
            <a:ext cx="7733030" cy="320601"/>
          </a:xfrm>
          <a:prstGeom prst="rect">
            <a:avLst/>
          </a:prstGeom>
        </p:spPr>
        <p:txBody>
          <a:bodyPr vert="horz" wrap="square" lIns="0" tIns="12700" rIns="0" bIns="0" rtlCol="0">
            <a:spAutoFit/>
          </a:bodyPr>
          <a:lstStyle/>
          <a:p>
            <a:pPr marL="286385" marR="5080" indent="-274320">
              <a:lnSpc>
                <a:spcPct val="100000"/>
              </a:lnSpc>
              <a:spcBef>
                <a:spcPts val="100"/>
              </a:spcBef>
              <a:tabLst>
                <a:tab pos="286385" algn="l"/>
              </a:tabLst>
            </a:pPr>
            <a:r>
              <a:rPr sz="1500" dirty="0">
                <a:solidFill>
                  <a:srgbClr val="9FB8CD"/>
                </a:solidFill>
                <a:latin typeface="Noto Sans Symbols2"/>
                <a:cs typeface="Noto Sans Symbols2"/>
              </a:rPr>
              <a:t>	</a:t>
            </a:r>
            <a:r>
              <a:rPr sz="2000" spc="-60" dirty="0">
                <a:solidFill>
                  <a:srgbClr val="464653"/>
                </a:solidFill>
                <a:latin typeface="Trebuchet MS"/>
                <a:cs typeface="Trebuchet MS"/>
              </a:rPr>
              <a:t>Consistent</a:t>
            </a:r>
            <a:r>
              <a:rPr sz="2000" spc="-75" dirty="0">
                <a:solidFill>
                  <a:srgbClr val="464653"/>
                </a:solidFill>
                <a:latin typeface="Trebuchet MS"/>
                <a:cs typeface="Trebuchet MS"/>
              </a:rPr>
              <a:t> </a:t>
            </a:r>
            <a:r>
              <a:rPr sz="2000" spc="-10" dirty="0">
                <a:solidFill>
                  <a:srgbClr val="464653"/>
                </a:solidFill>
                <a:latin typeface="Trebuchet MS"/>
                <a:cs typeface="Trebuchet MS"/>
              </a:rPr>
              <a:t>system</a:t>
            </a:r>
            <a:endParaRPr sz="2000" dirty="0">
              <a:latin typeface="Trebuchet MS"/>
              <a:cs typeface="Trebuchet MS"/>
            </a:endParaRPr>
          </a:p>
        </p:txBody>
      </p:sp>
      <p:pic>
        <p:nvPicPr>
          <p:cNvPr id="4" name="object 4"/>
          <p:cNvPicPr/>
          <p:nvPr/>
        </p:nvPicPr>
        <p:blipFill>
          <a:blip r:embed="rId2" cstate="print"/>
          <a:stretch>
            <a:fillRect/>
          </a:stretch>
        </p:blipFill>
        <p:spPr>
          <a:xfrm>
            <a:off x="1099988" y="2129480"/>
            <a:ext cx="6950393" cy="3291077"/>
          </a:xfrm>
          <a:prstGeom prst="rect">
            <a:avLst/>
          </a:prstGeom>
        </p:spPr>
      </p:pic>
      <p:sp>
        <p:nvSpPr>
          <p:cNvPr id="5" name="object 5"/>
          <p:cNvSpPr txBox="1"/>
          <p:nvPr/>
        </p:nvSpPr>
        <p:spPr>
          <a:xfrm>
            <a:off x="4074680" y="6469227"/>
            <a:ext cx="4751705" cy="208279"/>
          </a:xfrm>
          <a:prstGeom prst="rect">
            <a:avLst/>
          </a:prstGeom>
        </p:spPr>
        <p:txBody>
          <a:bodyPr vert="horz" wrap="square" lIns="0" tIns="12700" rIns="0" bIns="0" rtlCol="0">
            <a:spAutoFit/>
          </a:bodyPr>
          <a:lstStyle/>
          <a:p>
            <a:pPr marL="12700">
              <a:lnSpc>
                <a:spcPct val="100000"/>
              </a:lnSpc>
              <a:spcBef>
                <a:spcPts val="100"/>
              </a:spcBef>
            </a:pPr>
            <a:r>
              <a:rPr sz="1200" u="dash" spc="-80" dirty="0">
                <a:solidFill>
                  <a:srgbClr val="B292CA"/>
                </a:solidFill>
                <a:uFill>
                  <a:solidFill>
                    <a:srgbClr val="B292CA"/>
                  </a:solidFill>
                </a:uFill>
                <a:latin typeface="Trebuchet MS"/>
                <a:cs typeface="Trebuchet MS"/>
                <a:hlinkClick r:id="rId3"/>
              </a:rPr>
              <a:t>https://mwhittaker.github.io/blog/an_illustrated_proof_of_the_cap_theorem/</a:t>
            </a:r>
            <a:endParaRPr sz="12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AVAILABILTY</a:t>
            </a:r>
          </a:p>
        </p:txBody>
      </p:sp>
      <p:sp>
        <p:nvSpPr>
          <p:cNvPr id="5" name="TextBox 4">
            <a:extLst>
              <a:ext uri="{FF2B5EF4-FFF2-40B4-BE49-F238E27FC236}">
                <a16:creationId xmlns:a16="http://schemas.microsoft.com/office/drawing/2014/main" id="{AB573D30-E37B-AEEB-8C6A-33C0217559EA}"/>
              </a:ext>
            </a:extLst>
          </p:cNvPr>
          <p:cNvSpPr txBox="1"/>
          <p:nvPr/>
        </p:nvSpPr>
        <p:spPr>
          <a:xfrm>
            <a:off x="628650" y="2133600"/>
            <a:ext cx="7886700" cy="2031325"/>
          </a:xfrm>
          <a:prstGeom prst="rect">
            <a:avLst/>
          </a:prstGeom>
          <a:noFill/>
        </p:spPr>
        <p:txBody>
          <a:bodyPr wrap="square">
            <a:spAutoFit/>
          </a:bodyPr>
          <a:lstStyle/>
          <a:p>
            <a:r>
              <a:rPr lang="en-GB" dirty="0"/>
              <a:t>Availability means that any client making a request for data gets a response, even if one or more nodes are down. </a:t>
            </a:r>
          </a:p>
          <a:p>
            <a:endParaRPr lang="en-GB" dirty="0"/>
          </a:p>
          <a:p>
            <a:r>
              <a:rPr lang="en-GB" dirty="0"/>
              <a:t>Another way to state this—all working nodes in the distributed system return a valid response for any request, without exception.</a:t>
            </a:r>
          </a:p>
          <a:p>
            <a:br>
              <a:rPr lang="en-GB" dirty="0"/>
            </a:br>
            <a:endParaRPr lang="en-L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PARTITION</a:t>
            </a:r>
            <a:r>
              <a:rPr spc="-75" dirty="0"/>
              <a:t> </a:t>
            </a:r>
            <a:r>
              <a:rPr spc="-10" dirty="0"/>
              <a:t>TOLERANCE</a:t>
            </a:r>
          </a:p>
        </p:txBody>
      </p:sp>
      <p:sp>
        <p:nvSpPr>
          <p:cNvPr id="7" name="TextBox 6">
            <a:extLst>
              <a:ext uri="{FF2B5EF4-FFF2-40B4-BE49-F238E27FC236}">
                <a16:creationId xmlns:a16="http://schemas.microsoft.com/office/drawing/2014/main" id="{6E313931-50F3-DA68-52CE-ED61614C324E}"/>
              </a:ext>
            </a:extLst>
          </p:cNvPr>
          <p:cNvSpPr txBox="1"/>
          <p:nvPr/>
        </p:nvSpPr>
        <p:spPr>
          <a:xfrm>
            <a:off x="594584" y="1981200"/>
            <a:ext cx="7886700" cy="2031325"/>
          </a:xfrm>
          <a:prstGeom prst="rect">
            <a:avLst/>
          </a:prstGeom>
          <a:noFill/>
        </p:spPr>
        <p:txBody>
          <a:bodyPr wrap="square">
            <a:spAutoFit/>
          </a:bodyPr>
          <a:lstStyle/>
          <a:p>
            <a:r>
              <a:rPr lang="en-GB" dirty="0"/>
              <a:t>A </a:t>
            </a:r>
            <a:r>
              <a:rPr lang="en-GB" b="1" dirty="0"/>
              <a:t>partition</a:t>
            </a:r>
            <a:r>
              <a:rPr lang="en-GB" dirty="0"/>
              <a:t> is a communications break within a distributed system—a lost or temporarily delayed connection between two nodes. </a:t>
            </a:r>
          </a:p>
          <a:p>
            <a:endParaRPr lang="en-GB" dirty="0"/>
          </a:p>
          <a:p>
            <a:r>
              <a:rPr lang="en-GB" b="1" dirty="0"/>
              <a:t>Partition tolerance </a:t>
            </a:r>
            <a:r>
              <a:rPr lang="en-GB" dirty="0"/>
              <a:t>means that the cluster must continue to work despite any number of communication breakdowns between nodes in the system.</a:t>
            </a:r>
          </a:p>
          <a:p>
            <a:br>
              <a:rPr lang="en-GB" dirty="0"/>
            </a:br>
            <a:endParaRPr lang="en-GB"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51</TotalTime>
  <Words>1002</Words>
  <Application>Microsoft Macintosh PowerPoint</Application>
  <PresentationFormat>On-screen Show (4:3)</PresentationFormat>
  <Paragraphs>110</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Uralic</vt:lpstr>
      <vt:lpstr>Calibri</vt:lpstr>
      <vt:lpstr>Calibri Light</vt:lpstr>
      <vt:lpstr>Noto Sans Symbols2</vt:lpstr>
      <vt:lpstr>Trebuchet MS</vt:lpstr>
      <vt:lpstr>Office Theme</vt:lpstr>
      <vt:lpstr>PowerPoint Presentation</vt:lpstr>
      <vt:lpstr>CAP THEOREM</vt:lpstr>
      <vt:lpstr>DISTRIBUTED SYSTEM</vt:lpstr>
      <vt:lpstr>DISTRIBUTED SYSTEM</vt:lpstr>
      <vt:lpstr>CONSISTENCY</vt:lpstr>
      <vt:lpstr>CONSISTENCY</vt:lpstr>
      <vt:lpstr>CONSISTENCY</vt:lpstr>
      <vt:lpstr>AVAILABILTY</vt:lpstr>
      <vt:lpstr>PARTITION TOLERANCE</vt:lpstr>
      <vt:lpstr>PARTITION TOLERANCE</vt:lpstr>
      <vt:lpstr>PROOF</vt:lpstr>
      <vt:lpstr>PROOF</vt:lpstr>
      <vt:lpstr>PROOF</vt:lpstr>
      <vt:lpstr>PROOF</vt:lpstr>
      <vt:lpstr>SYSTEM DESIGN</vt:lpstr>
      <vt:lpstr>CONSISTENCY OR AVAILABILITY</vt:lpstr>
      <vt:lpstr>CONSISTENCY MODELS</vt:lpstr>
      <vt:lpstr>PowerPoint Presentation</vt:lpstr>
      <vt:lpstr>PowerPoint Presentation</vt:lpstr>
      <vt:lpstr>EVENTUAL CONSISTENCY – FACEBOOK EXAMPLE</vt:lpstr>
      <vt:lpstr>DYNAMIC TRADEOFF BETWEEN C AND 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zapumal</dc:creator>
  <cp:lastModifiedBy>Ravindu Fernando</cp:lastModifiedBy>
  <cp:revision>2</cp:revision>
  <dcterms:created xsi:type="dcterms:W3CDTF">2024-03-23T03:42:36Z</dcterms:created>
  <dcterms:modified xsi:type="dcterms:W3CDTF">2025-03-03T03:49:44Z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2020-02-27T00:00:00Z</vt:filetime>
  </property>
  <property fmtid="{D5CDD505-2E9C-101B-9397-08002B2CF9AE}" pid="3" name="Creator">
    <vt:lpwstr>Acrobat PDFMaker 18 for PowerPoint</vt:lpwstr>
  </property>
  <property fmtid="{D5CDD505-2E9C-101B-9397-08002B2CF9AE}" pid="4" name="LastSaved">
    <vt:filetime>2024-03-23T00:00:00Z</vt:filetime>
  </property>
  <property fmtid="{D5CDD505-2E9C-101B-9397-08002B2CF9AE}" pid="5" name="Producer">
    <vt:lpwstr>3-Heights(TM) PDF Security Shell 4.8.25.2 (http://www.pdf-tools.com)</vt:lpwstr>
  </property>
</Properties>
</file>