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  <p:sldMasterId id="2147483860" r:id="rId5"/>
  </p:sldMasterIdLst>
  <p:notesMasterIdLst>
    <p:notesMasterId r:id="rId15"/>
  </p:notesMasterIdLst>
  <p:sldIdLst>
    <p:sldId id="26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404B9-002C-409C-842B-B36E20D4F6C0}" v="70" dt="2021-02-27T19:57:1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6" d="100"/>
          <a:sy n="76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Eshcoff" userId="9224f11c-d86e-4e9e-a0c2-0302affec0a6" providerId="ADAL" clId="{B7F404B9-002C-409C-842B-B36E20D4F6C0}"/>
    <pc:docChg chg="undo redo custSel mod addSld delSld modSld sldOrd">
      <pc:chgData name="Timothy Eshcoff" userId="9224f11c-d86e-4e9e-a0c2-0302affec0a6" providerId="ADAL" clId="{B7F404B9-002C-409C-842B-B36E20D4F6C0}" dt="2021-02-27T19:59:43.233" v="3299" actId="113"/>
      <pc:docMkLst>
        <pc:docMk/>
      </pc:docMkLst>
      <pc:sldChg chg="addSp delSp modSp del mod setBg">
        <pc:chgData name="Timothy Eshcoff" userId="9224f11c-d86e-4e9e-a0c2-0302affec0a6" providerId="ADAL" clId="{B7F404B9-002C-409C-842B-B36E20D4F6C0}" dt="2021-02-27T19:52:53.437" v="3027" actId="2696"/>
        <pc:sldMkLst>
          <pc:docMk/>
          <pc:sldMk cId="1634863471" sldId="256"/>
        </pc:sldMkLst>
        <pc:spChg chg="add del mod ord">
          <ac:chgData name="Timothy Eshcoff" userId="9224f11c-d86e-4e9e-a0c2-0302affec0a6" providerId="ADAL" clId="{B7F404B9-002C-409C-842B-B36E20D4F6C0}" dt="2021-02-27T19:52:32.418" v="3023" actId="478"/>
          <ac:spMkLst>
            <pc:docMk/>
            <pc:sldMk cId="1634863471" sldId="256"/>
            <ac:spMk id="2" creationId="{CDFCB8FA-B7D7-4164-8AD8-197421426EC5}"/>
          </ac:spMkLst>
        </pc:spChg>
        <pc:spChg chg="del mod">
          <ac:chgData name="Timothy Eshcoff" userId="9224f11c-d86e-4e9e-a0c2-0302affec0a6" providerId="ADAL" clId="{B7F404B9-002C-409C-842B-B36E20D4F6C0}" dt="2021-02-27T19:51:23.383" v="3016" actId="478"/>
          <ac:spMkLst>
            <pc:docMk/>
            <pc:sldMk cId="1634863471" sldId="256"/>
            <ac:spMk id="3" creationId="{FAAB3510-CEEA-4F52-ADB4-43972F96525B}"/>
          </ac:spMkLst>
        </pc:spChg>
        <pc:spChg chg="add del">
          <ac:chgData name="Timothy Eshcoff" userId="9224f11c-d86e-4e9e-a0c2-0302affec0a6" providerId="ADAL" clId="{B7F404B9-002C-409C-842B-B36E20D4F6C0}" dt="2021-02-27T19:49:51.292" v="3010" actId="26606"/>
          <ac:spMkLst>
            <pc:docMk/>
            <pc:sldMk cId="1634863471" sldId="256"/>
            <ac:spMk id="8" creationId="{1976BAAA-75A1-48AA-B7DE-B6B8070992D3}"/>
          </ac:spMkLst>
        </pc:spChg>
        <pc:spChg chg="add del">
          <ac:chgData name="Timothy Eshcoff" userId="9224f11c-d86e-4e9e-a0c2-0302affec0a6" providerId="ADAL" clId="{B7F404B9-002C-409C-842B-B36E20D4F6C0}" dt="2021-02-27T19:49:51.292" v="3010" actId="26606"/>
          <ac:spMkLst>
            <pc:docMk/>
            <pc:sldMk cId="1634863471" sldId="256"/>
            <ac:spMk id="10" creationId="{65A5F259-CDF7-4A15-A66C-A9939D23E346}"/>
          </ac:spMkLst>
        </pc:spChg>
        <pc:spChg chg="add">
          <ac:chgData name="Timothy Eshcoff" userId="9224f11c-d86e-4e9e-a0c2-0302affec0a6" providerId="ADAL" clId="{B7F404B9-002C-409C-842B-B36E20D4F6C0}" dt="2021-02-27T19:49:51.313" v="3011" actId="26606"/>
          <ac:spMkLst>
            <pc:docMk/>
            <pc:sldMk cId="1634863471" sldId="256"/>
            <ac:spMk id="12" creationId="{255D0BF7-94F4-4437-A2B2-87BAFF86D541}"/>
          </ac:spMkLst>
        </pc:spChg>
        <pc:spChg chg="add">
          <ac:chgData name="Timothy Eshcoff" userId="9224f11c-d86e-4e9e-a0c2-0302affec0a6" providerId="ADAL" clId="{B7F404B9-002C-409C-842B-B36E20D4F6C0}" dt="2021-02-27T19:49:51.313" v="3011" actId="26606"/>
          <ac:spMkLst>
            <pc:docMk/>
            <pc:sldMk cId="1634863471" sldId="256"/>
            <ac:spMk id="13" creationId="{2124007E-BA57-41B2-8C6B-5E99927F2247}"/>
          </ac:spMkLst>
        </pc:spChg>
        <pc:spChg chg="add">
          <ac:chgData name="Timothy Eshcoff" userId="9224f11c-d86e-4e9e-a0c2-0302affec0a6" providerId="ADAL" clId="{B7F404B9-002C-409C-842B-B36E20D4F6C0}" dt="2021-02-27T19:49:51.313" v="3011" actId="26606"/>
          <ac:spMkLst>
            <pc:docMk/>
            <pc:sldMk cId="1634863471" sldId="256"/>
            <ac:spMk id="14" creationId="{DE118816-C01D-462E-B0B0-777C21EF604F}"/>
          </ac:spMkLst>
        </pc:spChg>
        <pc:picChg chg="add del mod">
          <ac:chgData name="Timothy Eshcoff" userId="9224f11c-d86e-4e9e-a0c2-0302affec0a6" providerId="ADAL" clId="{B7F404B9-002C-409C-842B-B36E20D4F6C0}" dt="2021-02-27T19:52:43.003" v="3026" actId="478"/>
          <ac:picMkLst>
            <pc:docMk/>
            <pc:sldMk cId="1634863471" sldId="256"/>
            <ac:picMk id="4" creationId="{041692F0-F029-495E-A55C-843B95DD1D48}"/>
          </ac:picMkLst>
        </pc:picChg>
      </pc:sldChg>
      <pc:sldChg chg="add del">
        <pc:chgData name="Timothy Eshcoff" userId="9224f11c-d86e-4e9e-a0c2-0302affec0a6" providerId="ADAL" clId="{B7F404B9-002C-409C-842B-B36E20D4F6C0}" dt="2021-02-27T18:34:44.403" v="31" actId="2696"/>
        <pc:sldMkLst>
          <pc:docMk/>
          <pc:sldMk cId="2818573862" sldId="257"/>
        </pc:sldMkLst>
      </pc:sldChg>
      <pc:sldChg chg="addSp delSp modSp del">
        <pc:chgData name="Timothy Eshcoff" userId="9224f11c-d86e-4e9e-a0c2-0302affec0a6" providerId="ADAL" clId="{B7F404B9-002C-409C-842B-B36E20D4F6C0}" dt="2021-02-27T18:34:21.258" v="25" actId="2696"/>
        <pc:sldMkLst>
          <pc:docMk/>
          <pc:sldMk cId="3163706384" sldId="257"/>
        </pc:sldMkLst>
        <pc:spChg chg="del">
          <ac:chgData name="Timothy Eshcoff" userId="9224f11c-d86e-4e9e-a0c2-0302affec0a6" providerId="ADAL" clId="{B7F404B9-002C-409C-842B-B36E20D4F6C0}" dt="2021-02-27T18:20:11.271" v="0"/>
          <ac:spMkLst>
            <pc:docMk/>
            <pc:sldMk cId="3163706384" sldId="257"/>
            <ac:spMk id="3" creationId="{E33523B4-9743-40F5-83F2-E93A192ACA48}"/>
          </ac:spMkLst>
        </pc:spChg>
        <pc:spChg chg="add del mod">
          <ac:chgData name="Timothy Eshcoff" userId="9224f11c-d86e-4e9e-a0c2-0302affec0a6" providerId="ADAL" clId="{B7F404B9-002C-409C-842B-B36E20D4F6C0}" dt="2021-02-27T18:20:35.151" v="5" actId="478"/>
          <ac:spMkLst>
            <pc:docMk/>
            <pc:sldMk cId="3163706384" sldId="257"/>
            <ac:spMk id="7" creationId="{E791E32C-2954-427B-BFD5-66E4192D1A0B}"/>
          </ac:spMkLst>
        </pc:spChg>
        <pc:spChg chg="add del mod">
          <ac:chgData name="Timothy Eshcoff" userId="9224f11c-d86e-4e9e-a0c2-0302affec0a6" providerId="ADAL" clId="{B7F404B9-002C-409C-842B-B36E20D4F6C0}" dt="2021-02-27T18:22:51.603" v="21" actId="478"/>
          <ac:spMkLst>
            <pc:docMk/>
            <pc:sldMk cId="3163706384" sldId="257"/>
            <ac:spMk id="10" creationId="{E9B142E9-2B67-4FD0-9F90-1D52AA5E4BEB}"/>
          </ac:spMkLst>
        </pc:spChg>
        <pc:graphicFrameChg chg="add del mod modGraphic">
          <ac:chgData name="Timothy Eshcoff" userId="9224f11c-d86e-4e9e-a0c2-0302affec0a6" providerId="ADAL" clId="{B7F404B9-002C-409C-842B-B36E20D4F6C0}" dt="2021-02-27T18:21:08.832" v="15" actId="478"/>
          <ac:graphicFrameMkLst>
            <pc:docMk/>
            <pc:sldMk cId="3163706384" sldId="257"/>
            <ac:graphicFrameMk id="6" creationId="{C5E3415F-3FA7-4FCD-9E59-521228053C83}"/>
          </ac:graphicFrameMkLst>
        </pc:graphicFrameChg>
        <pc:graphicFrameChg chg="add del">
          <ac:chgData name="Timothy Eshcoff" userId="9224f11c-d86e-4e9e-a0c2-0302affec0a6" providerId="ADAL" clId="{B7F404B9-002C-409C-842B-B36E20D4F6C0}" dt="2021-02-27T18:20:53.541" v="10"/>
          <ac:graphicFrameMkLst>
            <pc:docMk/>
            <pc:sldMk cId="3163706384" sldId="257"/>
            <ac:graphicFrameMk id="8" creationId="{C66946BC-E54F-4806-A902-972D25FDFCE0}"/>
          </ac:graphicFrameMkLst>
        </pc:graphicFrameChg>
        <pc:picChg chg="add del mod">
          <ac:chgData name="Timothy Eshcoff" userId="9224f11c-d86e-4e9e-a0c2-0302affec0a6" providerId="ADAL" clId="{B7F404B9-002C-409C-842B-B36E20D4F6C0}" dt="2021-02-27T18:23:07.714" v="24" actId="1076"/>
          <ac:picMkLst>
            <pc:docMk/>
            <pc:sldMk cId="3163706384" sldId="257"/>
            <ac:picMk id="1025" creationId="{A0F4AB3C-B367-46FA-BF47-E13C76058581}"/>
          </ac:picMkLst>
        </pc:picChg>
        <pc:picChg chg="add del">
          <ac:chgData name="Timothy Eshcoff" userId="9224f11c-d86e-4e9e-a0c2-0302affec0a6" providerId="ADAL" clId="{B7F404B9-002C-409C-842B-B36E20D4F6C0}" dt="2021-02-27T18:20:53.541" v="10"/>
          <ac:picMkLst>
            <pc:docMk/>
            <pc:sldMk cId="3163706384" sldId="257"/>
            <ac:picMk id="1026" creationId="{40141AAB-D7D1-4B05-99F5-FDA9AC8F118E}"/>
          </ac:picMkLst>
        </pc:picChg>
      </pc:sldChg>
      <pc:sldChg chg="modSp add del">
        <pc:chgData name="Timothy Eshcoff" userId="9224f11c-d86e-4e9e-a0c2-0302affec0a6" providerId="ADAL" clId="{B7F404B9-002C-409C-842B-B36E20D4F6C0}" dt="2021-02-27T18:48:00.206" v="610" actId="2696"/>
        <pc:sldMkLst>
          <pc:docMk/>
          <pc:sldMk cId="0" sldId="258"/>
        </pc:sldMkLst>
        <pc:picChg chg="mod">
          <ac:chgData name="Timothy Eshcoff" userId="9224f11c-d86e-4e9e-a0c2-0302affec0a6" providerId="ADAL" clId="{B7F404B9-002C-409C-842B-B36E20D4F6C0}" dt="2021-02-27T18:35:02.328" v="33" actId="1076"/>
          <ac:picMkLst>
            <pc:docMk/>
            <pc:sldMk cId="0" sldId="258"/>
            <ac:picMk id="3" creationId="{00000000-0000-0000-0000-000000000000}"/>
          </ac:picMkLst>
        </pc:picChg>
      </pc:sldChg>
      <pc:sldChg chg="addSp delSp modSp add mod setBg">
        <pc:chgData name="Timothy Eshcoff" userId="9224f11c-d86e-4e9e-a0c2-0302affec0a6" providerId="ADAL" clId="{B7F404B9-002C-409C-842B-B36E20D4F6C0}" dt="2021-02-27T19:31:20.064" v="1725" actId="20577"/>
        <pc:sldMkLst>
          <pc:docMk/>
          <pc:sldMk cId="2295281153" sldId="259"/>
        </pc:sldMkLst>
        <pc:spChg chg="mod">
          <ac:chgData name="Timothy Eshcoff" userId="9224f11c-d86e-4e9e-a0c2-0302affec0a6" providerId="ADAL" clId="{B7F404B9-002C-409C-842B-B36E20D4F6C0}" dt="2021-02-27T19:31:20.064" v="1725" actId="20577"/>
          <ac:spMkLst>
            <pc:docMk/>
            <pc:sldMk cId="2295281153" sldId="259"/>
            <ac:spMk id="2" creationId="{A3C3FEF6-974D-4DB6-8F81-55235BC9FCFA}"/>
          </ac:spMkLst>
        </pc:spChg>
        <pc:spChg chg="del">
          <ac:chgData name="Timothy Eshcoff" userId="9224f11c-d86e-4e9e-a0c2-0302affec0a6" providerId="ADAL" clId="{B7F404B9-002C-409C-842B-B36E20D4F6C0}" dt="2021-02-27T18:35:25.454" v="35"/>
          <ac:spMkLst>
            <pc:docMk/>
            <pc:sldMk cId="2295281153" sldId="259"/>
            <ac:spMk id="3" creationId="{93FA852C-6C93-44A3-9C58-9691DDB433E5}"/>
          </ac:spMkLst>
        </pc:spChg>
        <pc:spChg chg="add mod">
          <ac:chgData name="Timothy Eshcoff" userId="9224f11c-d86e-4e9e-a0c2-0302affec0a6" providerId="ADAL" clId="{B7F404B9-002C-409C-842B-B36E20D4F6C0}" dt="2021-02-27T18:41:32.123" v="421" actId="20577"/>
          <ac:spMkLst>
            <pc:docMk/>
            <pc:sldMk cId="2295281153" sldId="259"/>
            <ac:spMk id="6" creationId="{65F4C128-4ED2-44CF-91BC-ADA675744C3A}"/>
          </ac:spMkLst>
        </pc:spChg>
        <pc:spChg chg="add del">
          <ac:chgData name="Timothy Eshcoff" userId="9224f11c-d86e-4e9e-a0c2-0302affec0a6" providerId="ADAL" clId="{B7F404B9-002C-409C-842B-B36E20D4F6C0}" dt="2021-02-27T18:35:47.189" v="38" actId="26606"/>
          <ac:spMkLst>
            <pc:docMk/>
            <pc:sldMk cId="2295281153" sldId="259"/>
            <ac:spMk id="8" creationId="{8FE191A4-BE58-4768-8510-6D10B8F22212}"/>
          </ac:spMkLst>
        </pc:spChg>
        <pc:spChg chg="add del">
          <ac:chgData name="Timothy Eshcoff" userId="9224f11c-d86e-4e9e-a0c2-0302affec0a6" providerId="ADAL" clId="{B7F404B9-002C-409C-842B-B36E20D4F6C0}" dt="2021-02-27T18:35:53.854" v="40" actId="26606"/>
          <ac:spMkLst>
            <pc:docMk/>
            <pc:sldMk cId="2295281153" sldId="259"/>
            <ac:spMk id="13" creationId="{7BBD5289-8F03-4ECC-8CAC-14ECDC8BAF2E}"/>
          </ac:spMkLst>
        </pc:spChg>
        <pc:spChg chg="add del">
          <ac:chgData name="Timothy Eshcoff" userId="9224f11c-d86e-4e9e-a0c2-0302affec0a6" providerId="ADAL" clId="{B7F404B9-002C-409C-842B-B36E20D4F6C0}" dt="2021-02-27T18:35:53.854" v="40" actId="26606"/>
          <ac:spMkLst>
            <pc:docMk/>
            <pc:sldMk cId="2295281153" sldId="259"/>
            <ac:spMk id="14" creationId="{1A873045-CD28-4515-BA75-8B86DC8CBCDC}"/>
          </ac:spMkLst>
        </pc:spChg>
        <pc:spChg chg="add del">
          <ac:chgData name="Timothy Eshcoff" userId="9224f11c-d86e-4e9e-a0c2-0302affec0a6" providerId="ADAL" clId="{B7F404B9-002C-409C-842B-B36E20D4F6C0}" dt="2021-02-27T18:35:56.959" v="42" actId="26606"/>
          <ac:spMkLst>
            <pc:docMk/>
            <pc:sldMk cId="2295281153" sldId="259"/>
            <ac:spMk id="16" creationId="{AA8BC3BC-5C4B-41E9-BE66-DD4E331D88B3}"/>
          </ac:spMkLst>
        </pc:spChg>
        <pc:spChg chg="add del mod">
          <ac:chgData name="Timothy Eshcoff" userId="9224f11c-d86e-4e9e-a0c2-0302affec0a6" providerId="ADAL" clId="{B7F404B9-002C-409C-842B-B36E20D4F6C0}" dt="2021-02-27T18:37:21.626" v="66" actId="478"/>
          <ac:spMkLst>
            <pc:docMk/>
            <pc:sldMk cId="2295281153" sldId="259"/>
            <ac:spMk id="19" creationId="{CFD8FFC8-4D5E-415A-A4B1-276222C6658F}"/>
          </ac:spMkLst>
        </pc:spChg>
        <pc:picChg chg="add del mod">
          <ac:chgData name="Timothy Eshcoff" userId="9224f11c-d86e-4e9e-a0c2-0302affec0a6" providerId="ADAL" clId="{B7F404B9-002C-409C-842B-B36E20D4F6C0}" dt="2021-02-27T18:36:17.828" v="44" actId="478"/>
          <ac:picMkLst>
            <pc:docMk/>
            <pc:sldMk cId="2295281153" sldId="259"/>
            <ac:picMk id="4" creationId="{4521A4AD-EDFB-43A7-86F5-2CC73D190D18}"/>
          </ac:picMkLst>
        </pc:picChg>
        <pc:picChg chg="add del">
          <ac:chgData name="Timothy Eshcoff" userId="9224f11c-d86e-4e9e-a0c2-0302affec0a6" providerId="ADAL" clId="{B7F404B9-002C-409C-842B-B36E20D4F6C0}" dt="2021-02-27T18:36:29.313" v="47"/>
          <ac:picMkLst>
            <pc:docMk/>
            <pc:sldMk cId="2295281153" sldId="259"/>
            <ac:picMk id="5" creationId="{E96EFFD4-C4ED-478E-B131-E6F4645CDADC}"/>
          </ac:picMkLst>
        </pc:picChg>
        <pc:picChg chg="add del">
          <ac:chgData name="Timothy Eshcoff" userId="9224f11c-d86e-4e9e-a0c2-0302affec0a6" providerId="ADAL" clId="{B7F404B9-002C-409C-842B-B36E20D4F6C0}" dt="2021-02-27T18:35:47.189" v="38" actId="26606"/>
          <ac:picMkLst>
            <pc:docMk/>
            <pc:sldMk cId="2295281153" sldId="259"/>
            <ac:picMk id="11" creationId="{B536FA4E-0152-4E27-91DA-0FC22D1846BB}"/>
          </ac:picMkLst>
        </pc:picChg>
        <pc:picChg chg="add mod">
          <ac:chgData name="Timothy Eshcoff" userId="9224f11c-d86e-4e9e-a0c2-0302affec0a6" providerId="ADAL" clId="{B7F404B9-002C-409C-842B-B36E20D4F6C0}" dt="2021-02-27T18:43:22.238" v="444" actId="14100"/>
          <ac:picMkLst>
            <pc:docMk/>
            <pc:sldMk cId="2295281153" sldId="259"/>
            <ac:picMk id="15" creationId="{5BAC9A70-CA70-49CD-9589-49DD15E4EE89}"/>
          </ac:picMkLst>
        </pc:picChg>
        <pc:picChg chg="add del">
          <ac:chgData name="Timothy Eshcoff" userId="9224f11c-d86e-4e9e-a0c2-0302affec0a6" providerId="ADAL" clId="{B7F404B9-002C-409C-842B-B36E20D4F6C0}" dt="2021-02-27T18:35:56.959" v="42" actId="26606"/>
          <ac:picMkLst>
            <pc:docMk/>
            <pc:sldMk cId="2295281153" sldId="259"/>
            <ac:picMk id="17" creationId="{EFFC0DB1-F701-4CB6-B888-4C438DE062CF}"/>
          </ac:picMkLst>
        </pc:picChg>
        <pc:picChg chg="add">
          <ac:chgData name="Timothy Eshcoff" userId="9224f11c-d86e-4e9e-a0c2-0302affec0a6" providerId="ADAL" clId="{B7F404B9-002C-409C-842B-B36E20D4F6C0}" dt="2021-02-27T18:35:57.083" v="43" actId="26606"/>
          <ac:picMkLst>
            <pc:docMk/>
            <pc:sldMk cId="2295281153" sldId="259"/>
            <ac:picMk id="20" creationId="{8B625CBE-14FE-4B8D-A29E-A9CB99F2C47D}"/>
          </ac:picMkLst>
        </pc:picChg>
      </pc:sldChg>
      <pc:sldChg chg="addSp delSp modSp add">
        <pc:chgData name="Timothy Eshcoff" userId="9224f11c-d86e-4e9e-a0c2-0302affec0a6" providerId="ADAL" clId="{B7F404B9-002C-409C-842B-B36E20D4F6C0}" dt="2021-02-27T19:31:29.054" v="1755" actId="20577"/>
        <pc:sldMkLst>
          <pc:docMk/>
          <pc:sldMk cId="3103648596" sldId="260"/>
        </pc:sldMkLst>
        <pc:spChg chg="mod">
          <ac:chgData name="Timothy Eshcoff" userId="9224f11c-d86e-4e9e-a0c2-0302affec0a6" providerId="ADAL" clId="{B7F404B9-002C-409C-842B-B36E20D4F6C0}" dt="2021-02-27T19:31:29.054" v="1755" actId="20577"/>
          <ac:spMkLst>
            <pc:docMk/>
            <pc:sldMk cId="3103648596" sldId="260"/>
            <ac:spMk id="2" creationId="{49A074E9-25EB-4C28-9264-EBF48FD3942A}"/>
          </ac:spMkLst>
        </pc:spChg>
        <pc:spChg chg="del">
          <ac:chgData name="Timothy Eshcoff" userId="9224f11c-d86e-4e9e-a0c2-0302affec0a6" providerId="ADAL" clId="{B7F404B9-002C-409C-842B-B36E20D4F6C0}" dt="2021-02-27T18:44:42.591" v="446" actId="478"/>
          <ac:spMkLst>
            <pc:docMk/>
            <pc:sldMk cId="3103648596" sldId="260"/>
            <ac:spMk id="3" creationId="{E4A4BA11-667B-4E46-A55A-E22B018FF823}"/>
          </ac:spMkLst>
        </pc:spChg>
        <pc:spChg chg="add mod">
          <ac:chgData name="Timothy Eshcoff" userId="9224f11c-d86e-4e9e-a0c2-0302affec0a6" providerId="ADAL" clId="{B7F404B9-002C-409C-842B-B36E20D4F6C0}" dt="2021-02-27T18:47:20.723" v="575" actId="20577"/>
          <ac:spMkLst>
            <pc:docMk/>
            <pc:sldMk cId="3103648596" sldId="260"/>
            <ac:spMk id="5" creationId="{12F9A8B1-0C0F-46F0-B395-0E2A5A50D1B6}"/>
          </ac:spMkLst>
        </pc:spChg>
        <pc:picChg chg="add mod">
          <ac:chgData name="Timothy Eshcoff" userId="9224f11c-d86e-4e9e-a0c2-0302affec0a6" providerId="ADAL" clId="{B7F404B9-002C-409C-842B-B36E20D4F6C0}" dt="2021-02-27T18:45:22.943" v="452" actId="14100"/>
          <ac:picMkLst>
            <pc:docMk/>
            <pc:sldMk cId="3103648596" sldId="260"/>
            <ac:picMk id="4" creationId="{84E19755-281C-4534-8359-9004CE86F6CF}"/>
          </ac:picMkLst>
        </pc:picChg>
      </pc:sldChg>
      <pc:sldChg chg="del">
        <pc:chgData name="Timothy Eshcoff" userId="9224f11c-d86e-4e9e-a0c2-0302affec0a6" providerId="ADAL" clId="{B7F404B9-002C-409C-842B-B36E20D4F6C0}" dt="2021-02-27T18:57:39.346" v="803" actId="2696"/>
        <pc:sldMkLst>
          <pc:docMk/>
          <pc:sldMk cId="0" sldId="261"/>
        </pc:sldMkLst>
      </pc:sldChg>
      <pc:sldChg chg="addSp delSp modSp add">
        <pc:chgData name="Timothy Eshcoff" userId="9224f11c-d86e-4e9e-a0c2-0302affec0a6" providerId="ADAL" clId="{B7F404B9-002C-409C-842B-B36E20D4F6C0}" dt="2021-02-27T19:31:37.543" v="1785" actId="20577"/>
        <pc:sldMkLst>
          <pc:docMk/>
          <pc:sldMk cId="2589470377" sldId="262"/>
        </pc:sldMkLst>
        <pc:spChg chg="mod">
          <ac:chgData name="Timothy Eshcoff" userId="9224f11c-d86e-4e9e-a0c2-0302affec0a6" providerId="ADAL" clId="{B7F404B9-002C-409C-842B-B36E20D4F6C0}" dt="2021-02-27T19:31:37.543" v="1785" actId="20577"/>
          <ac:spMkLst>
            <pc:docMk/>
            <pc:sldMk cId="2589470377" sldId="262"/>
            <ac:spMk id="2" creationId="{49A074E9-25EB-4C28-9264-EBF48FD3942A}"/>
          </ac:spMkLst>
        </pc:spChg>
        <pc:spChg chg="mod">
          <ac:chgData name="Timothy Eshcoff" userId="9224f11c-d86e-4e9e-a0c2-0302affec0a6" providerId="ADAL" clId="{B7F404B9-002C-409C-842B-B36E20D4F6C0}" dt="2021-02-27T18:58:43.665" v="885" actId="20577"/>
          <ac:spMkLst>
            <pc:docMk/>
            <pc:sldMk cId="2589470377" sldId="262"/>
            <ac:spMk id="5" creationId="{12F9A8B1-0C0F-46F0-B395-0E2A5A50D1B6}"/>
          </ac:spMkLst>
        </pc:spChg>
        <pc:picChg chg="add del mod modCrop">
          <ac:chgData name="Timothy Eshcoff" userId="9224f11c-d86e-4e9e-a0c2-0302affec0a6" providerId="ADAL" clId="{B7F404B9-002C-409C-842B-B36E20D4F6C0}" dt="2021-02-27T18:54:39.766" v="620" actId="478"/>
          <ac:picMkLst>
            <pc:docMk/>
            <pc:sldMk cId="2589470377" sldId="262"/>
            <ac:picMk id="3" creationId="{0100B021-7BD3-4A7A-BB4E-A7F5EF3C3C44}"/>
          </ac:picMkLst>
        </pc:picChg>
        <pc:picChg chg="del">
          <ac:chgData name="Timothy Eshcoff" userId="9224f11c-d86e-4e9e-a0c2-0302affec0a6" providerId="ADAL" clId="{B7F404B9-002C-409C-842B-B36E20D4F6C0}" dt="2021-02-27T18:48:37.221" v="612" actId="478"/>
          <ac:picMkLst>
            <pc:docMk/>
            <pc:sldMk cId="2589470377" sldId="262"/>
            <ac:picMk id="4" creationId="{84E19755-281C-4534-8359-9004CE86F6CF}"/>
          </ac:picMkLst>
        </pc:picChg>
        <pc:picChg chg="add mod modCrop">
          <ac:chgData name="Timothy Eshcoff" userId="9224f11c-d86e-4e9e-a0c2-0302affec0a6" providerId="ADAL" clId="{B7F404B9-002C-409C-842B-B36E20D4F6C0}" dt="2021-02-27T18:55:08.838" v="627" actId="1076"/>
          <ac:picMkLst>
            <pc:docMk/>
            <pc:sldMk cId="2589470377" sldId="262"/>
            <ac:picMk id="6" creationId="{DDFB6122-2D24-42B2-BB28-469B2248B282}"/>
          </ac:picMkLst>
        </pc:picChg>
      </pc:sldChg>
      <pc:sldChg chg="addSp delSp modSp add">
        <pc:chgData name="Timothy Eshcoff" userId="9224f11c-d86e-4e9e-a0c2-0302affec0a6" providerId="ADAL" clId="{B7F404B9-002C-409C-842B-B36E20D4F6C0}" dt="2021-02-27T19:31:46.971" v="1815" actId="20577"/>
        <pc:sldMkLst>
          <pc:docMk/>
          <pc:sldMk cId="4152814856" sldId="263"/>
        </pc:sldMkLst>
        <pc:spChg chg="mod">
          <ac:chgData name="Timothy Eshcoff" userId="9224f11c-d86e-4e9e-a0c2-0302affec0a6" providerId="ADAL" clId="{B7F404B9-002C-409C-842B-B36E20D4F6C0}" dt="2021-02-27T19:31:46.971" v="1815" actId="20577"/>
          <ac:spMkLst>
            <pc:docMk/>
            <pc:sldMk cId="4152814856" sldId="263"/>
            <ac:spMk id="2" creationId="{49A074E9-25EB-4C28-9264-EBF48FD3942A}"/>
          </ac:spMkLst>
        </pc:spChg>
        <pc:spChg chg="mod">
          <ac:chgData name="Timothy Eshcoff" userId="9224f11c-d86e-4e9e-a0c2-0302affec0a6" providerId="ADAL" clId="{B7F404B9-002C-409C-842B-B36E20D4F6C0}" dt="2021-02-27T19:02:18.519" v="1286" actId="20577"/>
          <ac:spMkLst>
            <pc:docMk/>
            <pc:sldMk cId="4152814856" sldId="263"/>
            <ac:spMk id="5" creationId="{12F9A8B1-0C0F-46F0-B395-0E2A5A50D1B6}"/>
          </ac:spMkLst>
        </pc:spChg>
        <pc:picChg chg="add mod">
          <ac:chgData name="Timothy Eshcoff" userId="9224f11c-d86e-4e9e-a0c2-0302affec0a6" providerId="ADAL" clId="{B7F404B9-002C-409C-842B-B36E20D4F6C0}" dt="2021-02-27T18:59:53.429" v="891" actId="14100"/>
          <ac:picMkLst>
            <pc:docMk/>
            <pc:sldMk cId="4152814856" sldId="263"/>
            <ac:picMk id="3" creationId="{D5580F55-24FC-46A1-9050-6064DF9F92E1}"/>
          </ac:picMkLst>
        </pc:picChg>
        <pc:picChg chg="del">
          <ac:chgData name="Timothy Eshcoff" userId="9224f11c-d86e-4e9e-a0c2-0302affec0a6" providerId="ADAL" clId="{B7F404B9-002C-409C-842B-B36E20D4F6C0}" dt="2021-02-27T18:59:38.376" v="887" actId="478"/>
          <ac:picMkLst>
            <pc:docMk/>
            <pc:sldMk cId="4152814856" sldId="263"/>
            <ac:picMk id="6" creationId="{DDFB6122-2D24-42B2-BB28-469B2248B282}"/>
          </ac:picMkLst>
        </pc:picChg>
      </pc:sldChg>
      <pc:sldChg chg="addSp delSp modSp add">
        <pc:chgData name="Timothy Eshcoff" userId="9224f11c-d86e-4e9e-a0c2-0302affec0a6" providerId="ADAL" clId="{B7F404B9-002C-409C-842B-B36E20D4F6C0}" dt="2021-02-27T19:31:56.504" v="1851" actId="20577"/>
        <pc:sldMkLst>
          <pc:docMk/>
          <pc:sldMk cId="3863639684" sldId="264"/>
        </pc:sldMkLst>
        <pc:spChg chg="mod">
          <ac:chgData name="Timothy Eshcoff" userId="9224f11c-d86e-4e9e-a0c2-0302affec0a6" providerId="ADAL" clId="{B7F404B9-002C-409C-842B-B36E20D4F6C0}" dt="2021-02-27T19:31:56.504" v="1851" actId="20577"/>
          <ac:spMkLst>
            <pc:docMk/>
            <pc:sldMk cId="3863639684" sldId="264"/>
            <ac:spMk id="2" creationId="{49A074E9-25EB-4C28-9264-EBF48FD3942A}"/>
          </ac:spMkLst>
        </pc:spChg>
        <pc:spChg chg="mod">
          <ac:chgData name="Timothy Eshcoff" userId="9224f11c-d86e-4e9e-a0c2-0302affec0a6" providerId="ADAL" clId="{B7F404B9-002C-409C-842B-B36E20D4F6C0}" dt="2021-02-27T19:18:43.947" v="1655" actId="20577"/>
          <ac:spMkLst>
            <pc:docMk/>
            <pc:sldMk cId="3863639684" sldId="264"/>
            <ac:spMk id="5" creationId="{12F9A8B1-0C0F-46F0-B395-0E2A5A50D1B6}"/>
          </ac:spMkLst>
        </pc:spChg>
        <pc:picChg chg="del">
          <ac:chgData name="Timothy Eshcoff" userId="9224f11c-d86e-4e9e-a0c2-0302affec0a6" providerId="ADAL" clId="{B7F404B9-002C-409C-842B-B36E20D4F6C0}" dt="2021-02-27T19:02:50.871" v="1288" actId="478"/>
          <ac:picMkLst>
            <pc:docMk/>
            <pc:sldMk cId="3863639684" sldId="264"/>
            <ac:picMk id="3" creationId="{D5580F55-24FC-46A1-9050-6064DF9F92E1}"/>
          </ac:picMkLst>
        </pc:picChg>
        <pc:picChg chg="add mod">
          <ac:chgData name="Timothy Eshcoff" userId="9224f11c-d86e-4e9e-a0c2-0302affec0a6" providerId="ADAL" clId="{B7F404B9-002C-409C-842B-B36E20D4F6C0}" dt="2021-02-27T19:03:07.350" v="1293" actId="1076"/>
          <ac:picMkLst>
            <pc:docMk/>
            <pc:sldMk cId="3863639684" sldId="264"/>
            <ac:picMk id="4" creationId="{E7C3DAEB-52E3-4454-8E44-EE93F6DE5C2F}"/>
          </ac:picMkLst>
        </pc:picChg>
      </pc:sldChg>
      <pc:sldChg chg="addSp delSp modSp add del">
        <pc:chgData name="Timothy Eshcoff" userId="9224f11c-d86e-4e9e-a0c2-0302affec0a6" providerId="ADAL" clId="{B7F404B9-002C-409C-842B-B36E20D4F6C0}" dt="2021-02-27T19:48:46.514" v="3003" actId="20577"/>
        <pc:sldMkLst>
          <pc:docMk/>
          <pc:sldMk cId="2043214192" sldId="265"/>
        </pc:sldMkLst>
        <pc:spChg chg="mod">
          <ac:chgData name="Timothy Eshcoff" userId="9224f11c-d86e-4e9e-a0c2-0302affec0a6" providerId="ADAL" clId="{B7F404B9-002C-409C-842B-B36E20D4F6C0}" dt="2021-02-27T19:48:46.514" v="3003" actId="20577"/>
          <ac:spMkLst>
            <pc:docMk/>
            <pc:sldMk cId="2043214192" sldId="265"/>
            <ac:spMk id="2" creationId="{49A074E9-25EB-4C28-9264-EBF48FD3942A}"/>
          </ac:spMkLst>
        </pc:spChg>
        <pc:spChg chg="mod">
          <ac:chgData name="Timothy Eshcoff" userId="9224f11c-d86e-4e9e-a0c2-0302affec0a6" providerId="ADAL" clId="{B7F404B9-002C-409C-842B-B36E20D4F6C0}" dt="2021-02-27T19:39:34.998" v="2353" actId="20577"/>
          <ac:spMkLst>
            <pc:docMk/>
            <pc:sldMk cId="2043214192" sldId="265"/>
            <ac:spMk id="5" creationId="{12F9A8B1-0C0F-46F0-B395-0E2A5A50D1B6}"/>
          </ac:spMkLst>
        </pc:spChg>
        <pc:picChg chg="add mod modCrop">
          <ac:chgData name="Timothy Eshcoff" userId="9224f11c-d86e-4e9e-a0c2-0302affec0a6" providerId="ADAL" clId="{B7F404B9-002C-409C-842B-B36E20D4F6C0}" dt="2021-02-27T19:48:05.427" v="2979" actId="14100"/>
          <ac:picMkLst>
            <pc:docMk/>
            <pc:sldMk cId="2043214192" sldId="265"/>
            <ac:picMk id="3" creationId="{DD9EBDBC-9A13-4A1C-8101-3ABE812B3017}"/>
          </ac:picMkLst>
        </pc:picChg>
        <pc:picChg chg="del">
          <ac:chgData name="Timothy Eshcoff" userId="9224f11c-d86e-4e9e-a0c2-0302affec0a6" providerId="ADAL" clId="{B7F404B9-002C-409C-842B-B36E20D4F6C0}" dt="2021-02-27T19:29:56.120" v="1657" actId="478"/>
          <ac:picMkLst>
            <pc:docMk/>
            <pc:sldMk cId="2043214192" sldId="265"/>
            <ac:picMk id="4" creationId="{E7C3DAEB-52E3-4454-8E44-EE93F6DE5C2F}"/>
          </ac:picMkLst>
        </pc:picChg>
      </pc:sldChg>
      <pc:sldChg chg="addSp delSp modSp add">
        <pc:chgData name="Timothy Eshcoff" userId="9224f11c-d86e-4e9e-a0c2-0302affec0a6" providerId="ADAL" clId="{B7F404B9-002C-409C-842B-B36E20D4F6C0}" dt="2021-02-27T19:48:51.538" v="3008" actId="20577"/>
        <pc:sldMkLst>
          <pc:docMk/>
          <pc:sldMk cId="406907099" sldId="266"/>
        </pc:sldMkLst>
        <pc:spChg chg="mod">
          <ac:chgData name="Timothy Eshcoff" userId="9224f11c-d86e-4e9e-a0c2-0302affec0a6" providerId="ADAL" clId="{B7F404B9-002C-409C-842B-B36E20D4F6C0}" dt="2021-02-27T19:48:51.538" v="3008" actId="20577"/>
          <ac:spMkLst>
            <pc:docMk/>
            <pc:sldMk cId="406907099" sldId="266"/>
            <ac:spMk id="2" creationId="{49A074E9-25EB-4C28-9264-EBF48FD3942A}"/>
          </ac:spMkLst>
        </pc:spChg>
        <pc:spChg chg="mod">
          <ac:chgData name="Timothy Eshcoff" userId="9224f11c-d86e-4e9e-a0c2-0302affec0a6" providerId="ADAL" clId="{B7F404B9-002C-409C-842B-B36E20D4F6C0}" dt="2021-02-27T19:39:27.738" v="2349" actId="20577"/>
          <ac:spMkLst>
            <pc:docMk/>
            <pc:sldMk cId="406907099" sldId="266"/>
            <ac:spMk id="5" creationId="{12F9A8B1-0C0F-46F0-B395-0E2A5A50D1B6}"/>
          </ac:spMkLst>
        </pc:spChg>
        <pc:picChg chg="del">
          <ac:chgData name="Timothy Eshcoff" userId="9224f11c-d86e-4e9e-a0c2-0302affec0a6" providerId="ADAL" clId="{B7F404B9-002C-409C-842B-B36E20D4F6C0}" dt="2021-02-27T19:35:47.197" v="2234" actId="478"/>
          <ac:picMkLst>
            <pc:docMk/>
            <pc:sldMk cId="406907099" sldId="266"/>
            <ac:picMk id="3" creationId="{DD9EBDBC-9A13-4A1C-8101-3ABE812B3017}"/>
          </ac:picMkLst>
        </pc:picChg>
        <pc:picChg chg="add mod modCrop">
          <ac:chgData name="Timothy Eshcoff" userId="9224f11c-d86e-4e9e-a0c2-0302affec0a6" providerId="ADAL" clId="{B7F404B9-002C-409C-842B-B36E20D4F6C0}" dt="2021-02-27T19:36:38.878" v="2242" actId="14100"/>
          <ac:picMkLst>
            <pc:docMk/>
            <pc:sldMk cId="406907099" sldId="266"/>
            <ac:picMk id="4" creationId="{8409C413-FC92-4AF4-8481-E56AC97533AB}"/>
          </ac:picMkLst>
        </pc:picChg>
      </pc:sldChg>
      <pc:sldChg chg="add del">
        <pc:chgData name="Timothy Eshcoff" userId="9224f11c-d86e-4e9e-a0c2-0302affec0a6" providerId="ADAL" clId="{B7F404B9-002C-409C-842B-B36E20D4F6C0}" dt="2021-02-27T19:39:51.326" v="2355"/>
        <pc:sldMkLst>
          <pc:docMk/>
          <pc:sldMk cId="387013725" sldId="267"/>
        </pc:sldMkLst>
      </pc:sldChg>
      <pc:sldChg chg="addSp delSp modSp add">
        <pc:chgData name="Timothy Eshcoff" userId="9224f11c-d86e-4e9e-a0c2-0302affec0a6" providerId="ADAL" clId="{B7F404B9-002C-409C-842B-B36E20D4F6C0}" dt="2021-02-27T19:47:41.627" v="2977" actId="20577"/>
        <pc:sldMkLst>
          <pc:docMk/>
          <pc:sldMk cId="946251566" sldId="267"/>
        </pc:sldMkLst>
        <pc:spChg chg="mod">
          <ac:chgData name="Timothy Eshcoff" userId="9224f11c-d86e-4e9e-a0c2-0302affec0a6" providerId="ADAL" clId="{B7F404B9-002C-409C-842B-B36E20D4F6C0}" dt="2021-02-27T19:40:22.474" v="2375" actId="20577"/>
          <ac:spMkLst>
            <pc:docMk/>
            <pc:sldMk cId="946251566" sldId="267"/>
            <ac:spMk id="2" creationId="{49A074E9-25EB-4C28-9264-EBF48FD3942A}"/>
          </ac:spMkLst>
        </pc:spChg>
        <pc:spChg chg="add mod">
          <ac:chgData name="Timothy Eshcoff" userId="9224f11c-d86e-4e9e-a0c2-0302affec0a6" providerId="ADAL" clId="{B7F404B9-002C-409C-842B-B36E20D4F6C0}" dt="2021-02-27T19:47:41.627" v="2977" actId="20577"/>
          <ac:spMkLst>
            <pc:docMk/>
            <pc:sldMk cId="946251566" sldId="267"/>
            <ac:spMk id="3" creationId="{A6FE98A6-8E85-455A-A6CF-5FF71BE52987}"/>
          </ac:spMkLst>
        </pc:spChg>
        <pc:spChg chg="del">
          <ac:chgData name="Timothy Eshcoff" userId="9224f11c-d86e-4e9e-a0c2-0302affec0a6" providerId="ADAL" clId="{B7F404B9-002C-409C-842B-B36E20D4F6C0}" dt="2021-02-27T19:40:27.085" v="2376" actId="478"/>
          <ac:spMkLst>
            <pc:docMk/>
            <pc:sldMk cId="946251566" sldId="267"/>
            <ac:spMk id="5" creationId="{12F9A8B1-0C0F-46F0-B395-0E2A5A50D1B6}"/>
          </ac:spMkLst>
        </pc:spChg>
        <pc:picChg chg="del">
          <ac:chgData name="Timothy Eshcoff" userId="9224f11c-d86e-4e9e-a0c2-0302affec0a6" providerId="ADAL" clId="{B7F404B9-002C-409C-842B-B36E20D4F6C0}" dt="2021-02-27T19:39:56.823" v="2357" actId="478"/>
          <ac:picMkLst>
            <pc:docMk/>
            <pc:sldMk cId="946251566" sldId="267"/>
            <ac:picMk id="4" creationId="{8409C413-FC92-4AF4-8481-E56AC97533AB}"/>
          </ac:picMkLst>
        </pc:picChg>
      </pc:sldChg>
      <pc:sldChg chg="addSp delSp modSp add mod ord setBg">
        <pc:chgData name="Timothy Eshcoff" userId="9224f11c-d86e-4e9e-a0c2-0302affec0a6" providerId="ADAL" clId="{B7F404B9-002C-409C-842B-B36E20D4F6C0}" dt="2021-02-27T19:59:43.233" v="3299" actId="113"/>
        <pc:sldMkLst>
          <pc:docMk/>
          <pc:sldMk cId="4206027392" sldId="268"/>
        </pc:sldMkLst>
        <pc:spChg chg="mod">
          <ac:chgData name="Timothy Eshcoff" userId="9224f11c-d86e-4e9e-a0c2-0302affec0a6" providerId="ADAL" clId="{B7F404B9-002C-409C-842B-B36E20D4F6C0}" dt="2021-02-27T19:57:04.184" v="3074" actId="1076"/>
          <ac:spMkLst>
            <pc:docMk/>
            <pc:sldMk cId="4206027392" sldId="268"/>
            <ac:spMk id="2" creationId="{847FDF45-90C8-4165-B471-6CBA620C1E9A}"/>
          </ac:spMkLst>
        </pc:spChg>
        <pc:spChg chg="del">
          <ac:chgData name="Timothy Eshcoff" userId="9224f11c-d86e-4e9e-a0c2-0302affec0a6" providerId="ADAL" clId="{B7F404B9-002C-409C-842B-B36E20D4F6C0}" dt="2021-02-27T19:53:13.432" v="3030" actId="478"/>
          <ac:spMkLst>
            <pc:docMk/>
            <pc:sldMk cId="4206027392" sldId="268"/>
            <ac:spMk id="3" creationId="{4C42B4C1-AAC3-481F-BCB8-7553A31FE276}"/>
          </ac:spMkLst>
        </pc:spChg>
        <pc:spChg chg="add mod">
          <ac:chgData name="Timothy Eshcoff" userId="9224f11c-d86e-4e9e-a0c2-0302affec0a6" providerId="ADAL" clId="{B7F404B9-002C-409C-842B-B36E20D4F6C0}" dt="2021-02-27T19:59:43.233" v="3299" actId="113"/>
          <ac:spMkLst>
            <pc:docMk/>
            <pc:sldMk cId="4206027392" sldId="268"/>
            <ac:spMk id="6" creationId="{D237B8F8-7F36-44AE-AB87-033BF8148478}"/>
          </ac:spMkLst>
        </pc:spChg>
        <pc:picChg chg="add del mod">
          <ac:chgData name="Timothy Eshcoff" userId="9224f11c-d86e-4e9e-a0c2-0302affec0a6" providerId="ADAL" clId="{B7F404B9-002C-409C-842B-B36E20D4F6C0}" dt="2021-02-27T19:55:36.650" v="3048" actId="478"/>
          <ac:picMkLst>
            <pc:docMk/>
            <pc:sldMk cId="4206027392" sldId="268"/>
            <ac:picMk id="4" creationId="{4822A38A-CEA5-4549-9573-11598D1D8EEA}"/>
          </ac:picMkLst>
        </pc:picChg>
        <pc:picChg chg="add mod">
          <ac:chgData name="Timothy Eshcoff" userId="9224f11c-d86e-4e9e-a0c2-0302affec0a6" providerId="ADAL" clId="{B7F404B9-002C-409C-842B-B36E20D4F6C0}" dt="2021-02-27T19:56:02.344" v="3053" actId="26606"/>
          <ac:picMkLst>
            <pc:docMk/>
            <pc:sldMk cId="4206027392" sldId="268"/>
            <ac:picMk id="5" creationId="{2D196741-41C1-4B1A-AE4C-04CECA8D8B8C}"/>
          </ac:picMkLst>
        </pc:picChg>
        <pc:picChg chg="add del">
          <ac:chgData name="Timothy Eshcoff" userId="9224f11c-d86e-4e9e-a0c2-0302affec0a6" providerId="ADAL" clId="{B7F404B9-002C-409C-842B-B36E20D4F6C0}" dt="2021-02-27T19:53:39.166" v="3034" actId="26606"/>
          <ac:picMkLst>
            <pc:docMk/>
            <pc:sldMk cId="4206027392" sldId="268"/>
            <ac:picMk id="9" creationId="{16FEE966-4C66-49A2-9528-AFC500F50305}"/>
          </ac:picMkLst>
        </pc:picChg>
        <pc:picChg chg="add del">
          <ac:chgData name="Timothy Eshcoff" userId="9224f11c-d86e-4e9e-a0c2-0302affec0a6" providerId="ADAL" clId="{B7F404B9-002C-409C-842B-B36E20D4F6C0}" dt="2021-02-27T19:53:57.690" v="3036" actId="26606"/>
          <ac:picMkLst>
            <pc:docMk/>
            <pc:sldMk cId="4206027392" sldId="268"/>
            <ac:picMk id="11" creationId="{5E61C209-0408-4E6E-8345-BA1B9B64AF55}"/>
          </ac:picMkLst>
        </pc:picChg>
        <pc:picChg chg="add del">
          <ac:chgData name="Timothy Eshcoff" userId="9224f11c-d86e-4e9e-a0c2-0302affec0a6" providerId="ADAL" clId="{B7F404B9-002C-409C-842B-B36E20D4F6C0}" dt="2021-02-27T19:53:58.689" v="3038" actId="26606"/>
          <ac:picMkLst>
            <pc:docMk/>
            <pc:sldMk cId="4206027392" sldId="268"/>
            <ac:picMk id="13" creationId="{EE585F70-7C5D-424E-A182-39507AF48A0C}"/>
          </ac:picMkLst>
        </pc:picChg>
        <pc:picChg chg="add del">
          <ac:chgData name="Timothy Eshcoff" userId="9224f11c-d86e-4e9e-a0c2-0302affec0a6" providerId="ADAL" clId="{B7F404B9-002C-409C-842B-B36E20D4F6C0}" dt="2021-02-27T19:56:02.344" v="3053" actId="26606"/>
          <ac:picMkLst>
            <pc:docMk/>
            <pc:sldMk cId="4206027392" sldId="268"/>
            <ac:picMk id="15" creationId="{5E61C209-0408-4E6E-8345-BA1B9B64AF55}"/>
          </ac:picMkLst>
        </pc:picChg>
        <pc:picChg chg="add">
          <ac:chgData name="Timothy Eshcoff" userId="9224f11c-d86e-4e9e-a0c2-0302affec0a6" providerId="ADAL" clId="{B7F404B9-002C-409C-842B-B36E20D4F6C0}" dt="2021-02-27T19:56:02.344" v="3053" actId="26606"/>
          <ac:picMkLst>
            <pc:docMk/>
            <pc:sldMk cId="4206027392" sldId="268"/>
            <ac:picMk id="20" creationId="{A4A32627-6152-45D0-B80D-C3B0D22FE7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7267-46FF-4CA1-8D92-403AE7B4B2D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2DB-8C39-413A-B764-676E39A8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2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4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0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6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1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4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4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app.powerbi.com/groups/me/reports/37b5e954-4373-4faf-b09f-c0ac65e140ba/ReportSection7c8b66062791570070a2?pbi_source=PowerPoi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DF45-90C8-4165-B471-6CBA620C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787" y="271166"/>
            <a:ext cx="6517758" cy="12587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AEMR Outages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A32627-6152-45D0-B80D-C3B0D22FE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96741-41C1-4B1A-AE4C-04CECA8D8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7B8F8-7F36-44AE-AB87-033BF8148478}"/>
              </a:ext>
            </a:extLst>
          </p:cNvPr>
          <p:cNvSpPr txBox="1"/>
          <p:nvPr/>
        </p:nvSpPr>
        <p:spPr>
          <a:xfrm>
            <a:off x="5211787" y="2137804"/>
            <a:ext cx="6517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outage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Outage frequencies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Impacts of each outage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Breakdown of efficiency of power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forward plan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2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FEF6-974D-4DB6-8F81-55235BC9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49" y="19823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Outage types</a:t>
            </a: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8B625CBE-14FE-4B8D-A29E-A9CB99F2C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15" name="Picture" title="This slide contains the following visuals: Count of Outage Events by Reason. Please refer to the notes on this slide for details.">
            <a:hlinkClick r:id="rId4"/>
            <a:extLst>
              <a:ext uri="{FF2B5EF4-FFF2-40B4-BE49-F238E27FC236}">
                <a16:creationId xmlns:a16="http://schemas.microsoft.com/office/drawing/2014/main" id="{5BAC9A70-CA70-49CD-9589-49DD15E4E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249" y="1338791"/>
            <a:ext cx="7961194" cy="504079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4C128-4ED2-44CF-91BC-ADA675744C3A}"/>
              </a:ext>
            </a:extLst>
          </p:cNvPr>
          <p:cNvSpPr txBox="1"/>
          <p:nvPr/>
        </p:nvSpPr>
        <p:spPr>
          <a:xfrm>
            <a:off x="302698" y="1734207"/>
            <a:ext cx="3367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Types of outages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Consequential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Scheduled (Planned)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Opportunistic Maintenance (Planned)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Forced makes up a majority &amp; providers are penalized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8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4E9-25EB-4C28-9264-EBF48F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3" y="382576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Impact of forced outages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19755-281C-4534-8359-9004CE86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39" y="1778350"/>
            <a:ext cx="7599508" cy="4874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9A8B1-0C0F-46F0-B395-0E2A5A50D1B6}"/>
              </a:ext>
            </a:extLst>
          </p:cNvPr>
          <p:cNvSpPr txBox="1"/>
          <p:nvPr/>
        </p:nvSpPr>
        <p:spPr>
          <a:xfrm>
            <a:off x="291553" y="2963917"/>
            <a:ext cx="37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Outages are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rise in forced outages</a:t>
            </a:r>
          </a:p>
        </p:txBody>
      </p:sp>
    </p:spTree>
    <p:extLst>
      <p:ext uri="{BB962C8B-B14F-4D97-AF65-F5344CB8AC3E}">
        <p14:creationId xmlns:p14="http://schemas.microsoft.com/office/powerpoint/2010/main" val="31036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4E9-25EB-4C28-9264-EBF48F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3" y="382576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Outage types over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9A8B1-0C0F-46F0-B395-0E2A5A50D1B6}"/>
              </a:ext>
            </a:extLst>
          </p:cNvPr>
          <p:cNvSpPr txBox="1"/>
          <p:nvPr/>
        </p:nvSpPr>
        <p:spPr>
          <a:xfrm>
            <a:off x="171737" y="1765737"/>
            <a:ext cx="3202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Forced outages up from 2016 to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Seasonality seen with non-planned outages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Non-Planned outages are highly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B6122-2D24-42B2-BB28-469B2248B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1"/>
          <a:stretch/>
        </p:blipFill>
        <p:spPr>
          <a:xfrm>
            <a:off x="3790865" y="1463040"/>
            <a:ext cx="810958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4E9-25EB-4C28-9264-EBF48F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3" y="382576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How long are we out?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9A8B1-0C0F-46F0-B395-0E2A5A50D1B6}"/>
              </a:ext>
            </a:extLst>
          </p:cNvPr>
          <p:cNvSpPr txBox="1"/>
          <p:nvPr/>
        </p:nvSpPr>
        <p:spPr>
          <a:xfrm>
            <a:off x="291553" y="1872971"/>
            <a:ext cx="37696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Planned outages occur for days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 to return power as soon as possible for other three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Crucial for AEMR to compensate for productivity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80F55-24FC-46A1-9050-6064DF9F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14" y="1651520"/>
            <a:ext cx="7343980" cy="41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4E9-25EB-4C28-9264-EBF48F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3" y="382576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How much power is lost?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9A8B1-0C0F-46F0-B395-0E2A5A50D1B6}"/>
              </a:ext>
            </a:extLst>
          </p:cNvPr>
          <p:cNvSpPr txBox="1"/>
          <p:nvPr/>
        </p:nvSpPr>
        <p:spPr>
          <a:xfrm>
            <a:off x="291553" y="1872971"/>
            <a:ext cx="37696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megawatt powers 813 average US homes for 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Planned outages tend to result in greater losses in power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Longer outage </a:t>
            </a:r>
            <a:r>
              <a:rPr lang="en-US" dirty="0"/>
              <a:t>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power lost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3DAEB-52E3-4454-8E44-EE93F6DE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619" y="2026885"/>
            <a:ext cx="7263721" cy="414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4E9-25EB-4C28-9264-EBF48F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47" y="24384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Who is losing the most power 2016?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9A8B1-0C0F-46F0-B395-0E2A5A50D1B6}"/>
              </a:ext>
            </a:extLst>
          </p:cNvPr>
          <p:cNvSpPr txBox="1"/>
          <p:nvPr/>
        </p:nvSpPr>
        <p:spPr>
          <a:xfrm>
            <a:off x="291553" y="1456762"/>
            <a:ext cx="35741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between total outage count &amp; summed energy lost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time &amp; severity of outage does not impact total energy lost significantly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Locations causing greatest concern: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AURICON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PJRH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EBDBC-9A13-4A1C-8101-3ABE812B3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r="9244" b="13530"/>
          <a:stretch/>
        </p:blipFill>
        <p:spPr>
          <a:xfrm>
            <a:off x="3953992" y="1214291"/>
            <a:ext cx="8014259" cy="54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4E9-25EB-4C28-9264-EBF48F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72" y="244545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Who is losing the most power 2017?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9A8B1-0C0F-46F0-B395-0E2A5A50D1B6}"/>
              </a:ext>
            </a:extLst>
          </p:cNvPr>
          <p:cNvSpPr txBox="1"/>
          <p:nvPr/>
        </p:nvSpPr>
        <p:spPr>
          <a:xfrm>
            <a:off x="291553" y="1456762"/>
            <a:ext cx="35741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between total outage count &amp; summed energy lost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time &amp; severity of outage does not impact total energy lost significantly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Locations causing greatest concern: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AURICON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PJRH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9C413-FC92-4AF4-8481-E56AC975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37" b="12735"/>
          <a:stretch/>
        </p:blipFill>
        <p:spPr>
          <a:xfrm>
            <a:off x="4054997" y="1214995"/>
            <a:ext cx="8071840" cy="55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4E9-25EB-4C28-9264-EBF48F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3" y="382576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E98A6-8E85-455A-A6CF-5FF71BE52987}"/>
              </a:ext>
            </a:extLst>
          </p:cNvPr>
          <p:cNvSpPr txBox="1"/>
          <p:nvPr/>
        </p:nvSpPr>
        <p:spPr>
          <a:xfrm>
            <a:off x="712601" y="1601777"/>
            <a:ext cx="84061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lowest performers (AURICON, GW, MELK)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highest performers (DNHR, MCG, EUCT)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Inspect &amp; penalize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planned outages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5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E4A7B593AB342B8793742D3049E2D" ma:contentTypeVersion="2" ma:contentTypeDescription="Create a new document." ma:contentTypeScope="" ma:versionID="d5796200ae2bbcea6f28f851599cdd80">
  <xsd:schema xmlns:xsd="http://www.w3.org/2001/XMLSchema" xmlns:xs="http://www.w3.org/2001/XMLSchema" xmlns:p="http://schemas.microsoft.com/office/2006/metadata/properties" xmlns:ns3="3813544e-36f8-4d74-a64c-a5d69361547d" targetNamespace="http://schemas.microsoft.com/office/2006/metadata/properties" ma:root="true" ma:fieldsID="e2e33f822bae3946307830a0cd8b28e2" ns3:_="">
    <xsd:import namespace="3813544e-36f8-4d74-a64c-a5d6936154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13544e-36f8-4d74-a64c-a5d693615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FBD757-E09B-486C-80A8-7EE8FB17CB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8F0F7F-AF5C-4721-BFF3-4AEC9C9AA5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D7353-9858-4699-B1BE-3DB6E0076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13544e-36f8-4d74-a64c-a5d6936154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256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Calisto MT</vt:lpstr>
      <vt:lpstr>Wingdings 2</vt:lpstr>
      <vt:lpstr>Slate</vt:lpstr>
      <vt:lpstr>Custom Design</vt:lpstr>
      <vt:lpstr>AEMR Outages</vt:lpstr>
      <vt:lpstr>Outage types</vt:lpstr>
      <vt:lpstr>Impact of forced outages</vt:lpstr>
      <vt:lpstr>Outage types over time</vt:lpstr>
      <vt:lpstr>How long are we out?</vt:lpstr>
      <vt:lpstr>How much power is lost?</vt:lpstr>
      <vt:lpstr>Who is losing the most power 2016?</vt:lpstr>
      <vt:lpstr>Who is losing the most power 2017?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AEMR Outages</dc:title>
  <dc:creator>Timothy Eshcoff</dc:creator>
  <cp:lastModifiedBy>Timothy Eshcoff</cp:lastModifiedBy>
  <cp:revision>1</cp:revision>
  <dcterms:created xsi:type="dcterms:W3CDTF">2021-02-27T19:56:02Z</dcterms:created>
  <dcterms:modified xsi:type="dcterms:W3CDTF">2021-02-27T19:59:53Z</dcterms:modified>
</cp:coreProperties>
</file>