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0" r:id="rId2"/>
    <p:sldId id="257" r:id="rId3"/>
    <p:sldId id="256" r:id="rId4"/>
    <p:sldId id="258" r:id="rId5"/>
    <p:sldId id="264" r:id="rId6"/>
    <p:sldId id="259" r:id="rId7"/>
    <p:sldId id="262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BE6"/>
    <a:srgbClr val="ECEEFF"/>
    <a:srgbClr val="E4EEFF"/>
    <a:srgbClr val="F9FCFF"/>
    <a:srgbClr val="D9EAFF"/>
    <a:srgbClr val="E0EFFF"/>
    <a:srgbClr val="FFF8EA"/>
    <a:srgbClr val="FF9B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6"/>
    <p:restoredTop sz="84000"/>
  </p:normalViewPr>
  <p:slideViewPr>
    <p:cSldViewPr snapToGrid="0" snapToObjects="1">
      <p:cViewPr>
        <p:scale>
          <a:sx n="152" d="100"/>
          <a:sy n="152" d="100"/>
        </p:scale>
        <p:origin x="128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3016C-7DC5-F042-AAC4-044E0017EF22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B5359-4B7C-2245-AE8A-BE65DAF8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73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5359-4B7C-2245-AE8A-BE65DAF84B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1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 iteration: my saved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5359-4B7C-2245-AE8A-BE65DAF84B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7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ED03A-80EC-0E75-88DF-10B457E70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2E475-45B9-ED71-745D-38F35AE0F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1BCEC-C51D-D9EC-C7DC-163E8569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5DB1-1F2E-6D47-8009-058F0651274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795C6-3B28-BED4-6E93-0C980802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81994-A2A3-E6C2-C619-5319FB66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E93B-C928-3845-95C2-00DF5DBC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8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A3C8-4ABD-CE4A-32DF-5AA0BB2B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50D86-E08F-2B1C-0257-76C06DEB4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240D5-5BDD-8D52-8A75-9E134CC3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5DB1-1F2E-6D47-8009-058F0651274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9DD99-0048-3F30-E9BB-C2624D53E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5F8F1-22F3-AD21-8382-F0BD883F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E93B-C928-3845-95C2-00DF5DBC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8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FC6391-8757-4B85-D173-EBE8796A0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B7036-342E-0790-9840-6DF642873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CD886-9E49-4442-B83D-946003A5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5DB1-1F2E-6D47-8009-058F0651274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B2055-2CA9-09D6-7A42-1AF31835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63E29-500A-AE5D-7CD2-920C8C6B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E93B-C928-3845-95C2-00DF5DBC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0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1B923-4F17-1A9E-85CD-D8AFF624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632AB-C811-4062-8289-F090D221C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6CA4B-D7FC-C241-331B-9C30F966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5DB1-1F2E-6D47-8009-058F0651274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61E5A-67EC-FD9E-1557-49CDA499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4F9F0-A45B-7C5D-3C9E-21A75431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E93B-C928-3845-95C2-00DF5DBC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2663E-3FD2-26D5-782B-4329A245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03815-DD71-23F6-EF93-EE11E0703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FAA7E-F9E0-88C0-E0A0-94D16E934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5DB1-1F2E-6D47-8009-058F0651274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9D9D5-CC95-8956-1218-8F67849A8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3180A-462A-5360-07F0-7D10D7E8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E93B-C928-3845-95C2-00DF5DBC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9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EB23-5779-6B7B-65A5-16F2F398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9B80B-F6DE-771F-40D6-782E0BE6E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7286B-A43B-1A95-55F3-6BD8157A7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D397A-94F3-A074-C457-F34AAEF8A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5DB1-1F2E-6D47-8009-058F0651274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0BF57-10ED-C7EF-4A6C-D0D46F7ED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7E9FD-2251-1176-27A7-795CA7859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E93B-C928-3845-95C2-00DF5DBC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2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5FD1-01A6-CA6F-A926-A27F30695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4DA2F-7848-1CC8-2C20-68BE4C2D5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060FA-4281-AFFC-13BD-A1F3705FE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90B2C-D31B-6317-4E49-B6BCAB890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7AF284-1178-986F-AD7E-50BD4F6EB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DD5461-13C3-CA98-84B3-B00BBD3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5DB1-1F2E-6D47-8009-058F0651274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CDF0A2-2C6E-4702-FDFD-693D715E3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AB2528-D7C5-AF3B-94D8-327FF7FB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E93B-C928-3845-95C2-00DF5DBC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3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DA457-EA53-949E-9046-D735216A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16178F-3456-8368-21FF-34677E5FD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5DB1-1F2E-6D47-8009-058F0651274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1DE3F-FEAC-19FC-2A7A-9DC5CF485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C6E4A-67C7-1582-A39F-075AAC64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E93B-C928-3845-95C2-00DF5DBC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0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10FE80-7CFA-22B0-4236-0A06508C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5DB1-1F2E-6D47-8009-058F0651274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814843-F44F-1F53-A1DA-1C99CC3B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9E878-A978-518D-2C7E-B8C9F69A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E93B-C928-3845-95C2-00DF5DBC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7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270E-F6EE-A693-CCF5-5B21BA1B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2E279-F785-AEA7-DF96-E04CBD474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0D813-C826-A05E-43E0-6240B4941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3F02D-B501-BEF3-A686-B5E08A41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5DB1-1F2E-6D47-8009-058F0651274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4290E-E523-1D0E-C8F6-34381D12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5743C-4CC5-BF05-DF9A-98C058FF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E93B-C928-3845-95C2-00DF5DBC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8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1C4A-B01E-1F19-3A29-0B81EB4B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B92FF1-4BBE-7E43-F539-EAB69E0AA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75969-67E2-4092-F08C-7C6836DAE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D63D8-EC3E-BA29-144D-91782FB3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5DB1-1F2E-6D47-8009-058F0651274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36A57-B0AF-83CF-AFD5-F01A9C224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C15BA-D6BA-7A18-049C-1DE561542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E93B-C928-3845-95C2-00DF5DBC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5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D770F0-AB20-41F0-D9B2-6EF9FDFDC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08B6F-8B01-9C64-BA15-E6CB9509D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AD44D-0FE8-3E41-D072-75BBA6D01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95DB1-1F2E-6D47-8009-058F0651274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FDC71-06B6-07FE-9452-6D202C206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8BAAE-705D-5157-98EC-DB3E4942E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7E93B-C928-3845-95C2-00DF5DBC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3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weathermap.org/forecast16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5AB23-1E4C-84AE-5A17-91413BE8C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Next 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7F1B6-A247-8F0C-5086-878927941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architecture slide</a:t>
            </a:r>
          </a:p>
        </p:txBody>
      </p:sp>
    </p:spTree>
    <p:extLst>
      <p:ext uri="{BB962C8B-B14F-4D97-AF65-F5344CB8AC3E}">
        <p14:creationId xmlns:p14="http://schemas.microsoft.com/office/powerpoint/2010/main" val="66722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E63A1-BECF-74BB-551D-37053E92D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App - 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3C3EB-0CC0-76AC-0D32-5264C5AEF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 want to see the weather of my current location</a:t>
            </a:r>
          </a:p>
          <a:p>
            <a:r>
              <a:rPr lang="en-US" sz="2400" dirty="0"/>
              <a:t>I want to see the weather of other locations</a:t>
            </a:r>
          </a:p>
          <a:p>
            <a:r>
              <a:rPr lang="en-US" sz="2400" dirty="0"/>
              <a:t>I want to save locations and quickly look at the weather</a:t>
            </a:r>
          </a:p>
        </p:txBody>
      </p:sp>
    </p:spTree>
    <p:extLst>
      <p:ext uri="{BB962C8B-B14F-4D97-AF65-F5344CB8AC3E}">
        <p14:creationId xmlns:p14="http://schemas.microsoft.com/office/powerpoint/2010/main" val="282204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B921509-961D-F770-1DB2-063B9081217F}"/>
              </a:ext>
            </a:extLst>
          </p:cNvPr>
          <p:cNvSpPr/>
          <p:nvPr/>
        </p:nvSpPr>
        <p:spPr>
          <a:xfrm>
            <a:off x="2050013" y="1450428"/>
            <a:ext cx="1845985" cy="101950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User action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99AB6F09-FFA0-FE31-AE3C-A2965333FF37}"/>
              </a:ext>
            </a:extLst>
          </p:cNvPr>
          <p:cNvSpPr/>
          <p:nvPr/>
        </p:nvSpPr>
        <p:spPr>
          <a:xfrm>
            <a:off x="4464516" y="1450428"/>
            <a:ext cx="2092980" cy="1019502"/>
          </a:xfrm>
          <a:prstGeom prst="parallelogram">
            <a:avLst/>
          </a:prstGeom>
          <a:solidFill>
            <a:srgbClr val="FF9B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data</a:t>
            </a:r>
          </a:p>
        </p:txBody>
      </p:sp>
      <p:sp>
        <p:nvSpPr>
          <p:cNvPr id="8" name="Multi-document 7">
            <a:extLst>
              <a:ext uri="{FF2B5EF4-FFF2-40B4-BE49-F238E27FC236}">
                <a16:creationId xmlns:a16="http://schemas.microsoft.com/office/drawing/2014/main" id="{275AB3C4-437B-4B5A-6F52-E3FA77402EF1}"/>
              </a:ext>
            </a:extLst>
          </p:cNvPr>
          <p:cNvSpPr/>
          <p:nvPr/>
        </p:nvSpPr>
        <p:spPr>
          <a:xfrm>
            <a:off x="7126014" y="1303282"/>
            <a:ext cx="2092980" cy="1313793"/>
          </a:xfrm>
          <a:prstGeom prst="flowChartMulti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 [data]</a:t>
            </a:r>
          </a:p>
        </p:txBody>
      </p:sp>
    </p:spTree>
    <p:extLst>
      <p:ext uri="{BB962C8B-B14F-4D97-AF65-F5344CB8AC3E}">
        <p14:creationId xmlns:p14="http://schemas.microsoft.com/office/powerpoint/2010/main" val="473445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B921509-961D-F770-1DB2-063B9081217F}"/>
              </a:ext>
            </a:extLst>
          </p:cNvPr>
          <p:cNvSpPr/>
          <p:nvPr/>
        </p:nvSpPr>
        <p:spPr>
          <a:xfrm>
            <a:off x="826701" y="3106452"/>
            <a:ext cx="1863271" cy="1035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User: searches location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99AB6F09-FFA0-FE31-AE3C-A2965333FF37}"/>
              </a:ext>
            </a:extLst>
          </p:cNvPr>
          <p:cNvSpPr/>
          <p:nvPr/>
        </p:nvSpPr>
        <p:spPr>
          <a:xfrm>
            <a:off x="577393" y="4793485"/>
            <a:ext cx="2112579" cy="1035815"/>
          </a:xfrm>
          <a:prstGeom prst="parallelogram">
            <a:avLst/>
          </a:prstGeom>
          <a:solidFill>
            <a:srgbClr val="FF9B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Load: current location data on page load</a:t>
            </a:r>
          </a:p>
        </p:txBody>
      </p:sp>
      <p:sp>
        <p:nvSpPr>
          <p:cNvPr id="8" name="Multi-document 7">
            <a:extLst>
              <a:ext uri="{FF2B5EF4-FFF2-40B4-BE49-F238E27FC236}">
                <a16:creationId xmlns:a16="http://schemas.microsoft.com/office/drawing/2014/main" id="{275AB3C4-437B-4B5A-6F52-E3FA77402EF1}"/>
              </a:ext>
            </a:extLst>
          </p:cNvPr>
          <p:cNvSpPr/>
          <p:nvPr/>
        </p:nvSpPr>
        <p:spPr>
          <a:xfrm>
            <a:off x="9512213" y="2956950"/>
            <a:ext cx="2112579" cy="1334815"/>
          </a:xfrm>
          <a:prstGeom prst="flowChartMulti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Render: </a:t>
            </a:r>
          </a:p>
          <a:p>
            <a:pPr algn="ctr"/>
            <a:r>
              <a:rPr lang="en-US" sz="1600" dirty="0"/>
              <a:t>received data</a:t>
            </a:r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510C559D-5CC0-5DBF-33F8-53BCF8B18864}"/>
              </a:ext>
            </a:extLst>
          </p:cNvPr>
          <p:cNvSpPr/>
          <p:nvPr/>
        </p:nvSpPr>
        <p:spPr>
          <a:xfrm>
            <a:off x="3681523" y="3106452"/>
            <a:ext cx="2112579" cy="1035815"/>
          </a:xfrm>
          <a:prstGeom prst="parallelogram">
            <a:avLst/>
          </a:prstGeom>
          <a:solidFill>
            <a:srgbClr val="FF9B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Load: </a:t>
            </a:r>
          </a:p>
          <a:p>
            <a:pPr algn="ctr"/>
            <a:r>
              <a:rPr lang="en-US" sz="1600" dirty="0"/>
              <a:t>search results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F8F36B-7924-7D74-C4E4-868026338B25}"/>
              </a:ext>
            </a:extLst>
          </p:cNvPr>
          <p:cNvCxnSpPr>
            <a:cxnSpLocks/>
            <a:stCxn id="5" idx="6"/>
            <a:endCxn id="2" idx="5"/>
          </p:cNvCxnSpPr>
          <p:nvPr/>
        </p:nvCxnSpPr>
        <p:spPr>
          <a:xfrm>
            <a:off x="2689972" y="3624360"/>
            <a:ext cx="112102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7110A9-BE13-B3D5-77B1-D80D775DF5A9}"/>
              </a:ext>
            </a:extLst>
          </p:cNvPr>
          <p:cNvCxnSpPr>
            <a:cxnSpLocks/>
            <a:stCxn id="2" idx="2"/>
          </p:cNvCxnSpPr>
          <p:nvPr/>
        </p:nvCxnSpPr>
        <p:spPr>
          <a:xfrm flipV="1">
            <a:off x="5664625" y="3624358"/>
            <a:ext cx="1121028" cy="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1E332FD8-F9E4-7761-67A8-98FCD13FDDB2}"/>
              </a:ext>
            </a:extLst>
          </p:cNvPr>
          <p:cNvCxnSpPr>
            <a:cxnSpLocks/>
            <a:stCxn id="6" idx="4"/>
            <a:endCxn id="2" idx="3"/>
          </p:cNvCxnSpPr>
          <p:nvPr/>
        </p:nvCxnSpPr>
        <p:spPr>
          <a:xfrm rot="5400000" flipH="1" flipV="1">
            <a:off x="2277492" y="3498457"/>
            <a:ext cx="1687033" cy="2974653"/>
          </a:xfrm>
          <a:prstGeom prst="bentConnector3">
            <a:avLst>
              <a:gd name="adj1" fmla="val -13550"/>
            </a:avLst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F20A028-3EBD-7670-F78E-F7E6CA8894B7}"/>
              </a:ext>
            </a:extLst>
          </p:cNvPr>
          <p:cNvSpPr txBox="1"/>
          <p:nvPr/>
        </p:nvSpPr>
        <p:spPr>
          <a:xfrm>
            <a:off x="4485980" y="3106452"/>
            <a:ext cx="545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Asycn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290A3CE-7FE5-2683-56B7-6E028415AF6A}"/>
              </a:ext>
            </a:extLst>
          </p:cNvPr>
          <p:cNvSpPr/>
          <p:nvPr/>
        </p:nvSpPr>
        <p:spPr>
          <a:xfrm>
            <a:off x="6785653" y="3106450"/>
            <a:ext cx="1863271" cy="1035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User: 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selects location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A7D3E2-C2C2-B0FE-F9E3-2C3A44A7072B}"/>
              </a:ext>
            </a:extLst>
          </p:cNvPr>
          <p:cNvCxnSpPr>
            <a:cxnSpLocks/>
            <a:stCxn id="46" idx="6"/>
            <a:endCxn id="8" idx="1"/>
          </p:cNvCxnSpPr>
          <p:nvPr/>
        </p:nvCxnSpPr>
        <p:spPr>
          <a:xfrm>
            <a:off x="8648924" y="3624358"/>
            <a:ext cx="86328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9B834B7-85F4-9E4E-4208-6AC61D5733CA}"/>
              </a:ext>
            </a:extLst>
          </p:cNvPr>
          <p:cNvSpPr txBox="1"/>
          <p:nvPr/>
        </p:nvSpPr>
        <p:spPr>
          <a:xfrm>
            <a:off x="1360947" y="4516486"/>
            <a:ext cx="545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Asycn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BB01D8-DA7D-FCD3-698F-D6A9D2D0653D}"/>
              </a:ext>
            </a:extLst>
          </p:cNvPr>
          <p:cNvSpPr txBox="1"/>
          <p:nvPr/>
        </p:nvSpPr>
        <p:spPr>
          <a:xfrm>
            <a:off x="4485980" y="2818450"/>
            <a:ext cx="545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Asycn</a:t>
            </a:r>
            <a:endParaRPr lang="en-US" sz="12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1FA1B97-4B99-D547-3484-80A04127BC56}"/>
              </a:ext>
            </a:extLst>
          </p:cNvPr>
          <p:cNvSpPr/>
          <p:nvPr/>
        </p:nvSpPr>
        <p:spPr>
          <a:xfrm>
            <a:off x="6516132" y="-2937817"/>
            <a:ext cx="4803456" cy="928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Replicate MVC file structure</a:t>
            </a:r>
          </a:p>
          <a:p>
            <a:pPr algn="ctr"/>
            <a:r>
              <a:rPr lang="en-US" dirty="0"/>
              <a:t>Use </a:t>
            </a:r>
            <a:r>
              <a:rPr lang="en-US"/>
              <a:t>CSS template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51FE555-97FB-706D-7871-05CDBD0DDDA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Weather App: flowchart</a:t>
            </a:r>
          </a:p>
        </p:txBody>
      </p:sp>
    </p:spTree>
    <p:extLst>
      <p:ext uri="{BB962C8B-B14F-4D97-AF65-F5344CB8AC3E}">
        <p14:creationId xmlns:p14="http://schemas.microsoft.com/office/powerpoint/2010/main" val="2768561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51FE555-97FB-706D-7871-05CDBD0DDDA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2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Weather App: architecture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627E5D-1941-AD78-E2E7-80E4917C1C96}"/>
              </a:ext>
            </a:extLst>
          </p:cNvPr>
          <p:cNvSpPr/>
          <p:nvPr/>
        </p:nvSpPr>
        <p:spPr>
          <a:xfrm>
            <a:off x="968344" y="2132780"/>
            <a:ext cx="2916100" cy="3571530"/>
          </a:xfrm>
          <a:prstGeom prst="rect">
            <a:avLst/>
          </a:prstGeom>
          <a:solidFill>
            <a:srgbClr val="FFF8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EE0140-AFA7-5DFE-CB5F-8F6C5D668228}"/>
              </a:ext>
            </a:extLst>
          </p:cNvPr>
          <p:cNvSpPr/>
          <p:nvPr/>
        </p:nvSpPr>
        <p:spPr>
          <a:xfrm>
            <a:off x="4703022" y="2132780"/>
            <a:ext cx="3014138" cy="1104003"/>
          </a:xfrm>
          <a:prstGeom prst="rect">
            <a:avLst/>
          </a:prstGeom>
          <a:solidFill>
            <a:srgbClr val="ECE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8D4080-A9CD-9154-147C-F178E4DF7C2C}"/>
              </a:ext>
            </a:extLst>
          </p:cNvPr>
          <p:cNvSpPr/>
          <p:nvPr/>
        </p:nvSpPr>
        <p:spPr>
          <a:xfrm>
            <a:off x="8437700" y="2132779"/>
            <a:ext cx="2916100" cy="3708055"/>
          </a:xfrm>
          <a:prstGeom prst="rect">
            <a:avLst/>
          </a:prstGeom>
          <a:solidFill>
            <a:srgbClr val="EBFB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5E619-F07B-B419-25E1-58D342D7A61D}"/>
              </a:ext>
            </a:extLst>
          </p:cNvPr>
          <p:cNvSpPr/>
          <p:nvPr/>
        </p:nvSpPr>
        <p:spPr>
          <a:xfrm>
            <a:off x="968344" y="1437703"/>
            <a:ext cx="2916100" cy="522040"/>
          </a:xfrm>
          <a:prstGeom prst="rect">
            <a:avLst/>
          </a:prstGeom>
          <a:solidFill>
            <a:srgbClr val="FFF8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Module </a:t>
            </a:r>
            <a:r>
              <a:rPr lang="en-US" dirty="0" err="1">
                <a:solidFill>
                  <a:schemeClr val="tx1"/>
                </a:solidFill>
              </a:rPr>
              <a:t>model.js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CE035C-B686-8239-18EE-14C0C36824F0}"/>
              </a:ext>
            </a:extLst>
          </p:cNvPr>
          <p:cNvSpPr/>
          <p:nvPr/>
        </p:nvSpPr>
        <p:spPr>
          <a:xfrm>
            <a:off x="4703022" y="1437703"/>
            <a:ext cx="3014138" cy="522040"/>
          </a:xfrm>
          <a:prstGeom prst="rect">
            <a:avLst/>
          </a:prstGeom>
          <a:solidFill>
            <a:srgbClr val="ECE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Module </a:t>
            </a:r>
            <a:r>
              <a:rPr lang="en-US" dirty="0" err="1">
                <a:solidFill>
                  <a:schemeClr val="tx1"/>
                </a:solidFill>
              </a:rPr>
              <a:t>controller.js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83AF6-6521-95E3-E207-3BFDE6BABEC1}"/>
              </a:ext>
            </a:extLst>
          </p:cNvPr>
          <p:cNvSpPr/>
          <p:nvPr/>
        </p:nvSpPr>
        <p:spPr>
          <a:xfrm>
            <a:off x="8437700" y="1437703"/>
            <a:ext cx="2916100" cy="522040"/>
          </a:xfrm>
          <a:prstGeom prst="rect">
            <a:avLst/>
          </a:prstGeom>
          <a:solidFill>
            <a:srgbClr val="EBFB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dirty="0" err="1">
                <a:solidFill>
                  <a:schemeClr val="tx1"/>
                </a:solidFill>
              </a:rPr>
              <a:t>WeatherView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FCAD9D-947E-DA46-59C9-3239EA2F6097}"/>
              </a:ext>
            </a:extLst>
          </p:cNvPr>
          <p:cNvSpPr/>
          <p:nvPr/>
        </p:nvSpPr>
        <p:spPr>
          <a:xfrm>
            <a:off x="1145895" y="2276000"/>
            <a:ext cx="2574442" cy="31970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75ACBA-EE8F-0594-0049-5388CA8C6198}"/>
              </a:ext>
            </a:extLst>
          </p:cNvPr>
          <p:cNvSpPr/>
          <p:nvPr/>
        </p:nvSpPr>
        <p:spPr>
          <a:xfrm>
            <a:off x="4849816" y="2236098"/>
            <a:ext cx="2719051" cy="360000"/>
          </a:xfrm>
          <a:prstGeom prst="rect">
            <a:avLst/>
          </a:prstGeom>
          <a:solidFill>
            <a:srgbClr val="E4E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controlWeather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1A187-AE29-BF0A-C8E5-FA52B6EF9BCE}"/>
              </a:ext>
            </a:extLst>
          </p:cNvPr>
          <p:cNvSpPr/>
          <p:nvPr/>
        </p:nvSpPr>
        <p:spPr>
          <a:xfrm>
            <a:off x="4849816" y="2734610"/>
            <a:ext cx="2719051" cy="360000"/>
          </a:xfrm>
          <a:prstGeom prst="rect">
            <a:avLst/>
          </a:prstGeom>
          <a:solidFill>
            <a:srgbClr val="E4E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init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13ED62-B1B3-966C-3437-A59795F7199E}"/>
              </a:ext>
            </a:extLst>
          </p:cNvPr>
          <p:cNvSpPr/>
          <p:nvPr/>
        </p:nvSpPr>
        <p:spPr>
          <a:xfrm>
            <a:off x="8597535" y="2239424"/>
            <a:ext cx="2642617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_data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74AD13-E31A-096C-696B-0F7B699EB428}"/>
              </a:ext>
            </a:extLst>
          </p:cNvPr>
          <p:cNvSpPr/>
          <p:nvPr/>
        </p:nvSpPr>
        <p:spPr>
          <a:xfrm>
            <a:off x="8597535" y="2853304"/>
            <a:ext cx="2642617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_</a:t>
            </a:r>
            <a:r>
              <a:rPr lang="en-US" dirty="0" err="1">
                <a:solidFill>
                  <a:schemeClr val="tx1"/>
                </a:solidFill>
              </a:rPr>
              <a:t>parentEl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9E76E6-2B25-6FBA-D582-8C8DC9B2A3CF}"/>
              </a:ext>
            </a:extLst>
          </p:cNvPr>
          <p:cNvSpPr/>
          <p:nvPr/>
        </p:nvSpPr>
        <p:spPr>
          <a:xfrm>
            <a:off x="8574441" y="3473985"/>
            <a:ext cx="2642617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render()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F903C8-9BF5-0227-4898-E449B58BFA22}"/>
              </a:ext>
            </a:extLst>
          </p:cNvPr>
          <p:cNvSpPr/>
          <p:nvPr/>
        </p:nvSpPr>
        <p:spPr>
          <a:xfrm>
            <a:off x="1324021" y="2853304"/>
            <a:ext cx="2226365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weather { }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B0ED0D-2C1B-7BA2-361B-08AD5CA7A645}"/>
              </a:ext>
            </a:extLst>
          </p:cNvPr>
          <p:cNvSpPr/>
          <p:nvPr/>
        </p:nvSpPr>
        <p:spPr>
          <a:xfrm>
            <a:off x="1326434" y="3411184"/>
            <a:ext cx="2226365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currLocation</a:t>
            </a:r>
            <a:r>
              <a:rPr lang="en-US" dirty="0">
                <a:solidFill>
                  <a:schemeClr val="tx1"/>
                </a:solidFill>
              </a:rPr>
              <a:t> { }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62AE0-9842-A4B4-6DDE-ADEA72E51E5B}"/>
              </a:ext>
            </a:extLst>
          </p:cNvPr>
          <p:cNvSpPr/>
          <p:nvPr/>
        </p:nvSpPr>
        <p:spPr>
          <a:xfrm>
            <a:off x="1324021" y="4865072"/>
            <a:ext cx="2226365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export </a:t>
            </a:r>
            <a:r>
              <a:rPr lang="en-US" dirty="0" err="1">
                <a:solidFill>
                  <a:schemeClr val="tx1"/>
                </a:solidFill>
              </a:rPr>
              <a:t>loadWeather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367A9A-36B7-A779-0174-C78738952D0F}"/>
              </a:ext>
            </a:extLst>
          </p:cNvPr>
          <p:cNvSpPr txBox="1"/>
          <p:nvPr/>
        </p:nvSpPr>
        <p:spPr>
          <a:xfrm>
            <a:off x="1733565" y="2376075"/>
            <a:ext cx="139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export states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340A1A-B526-1883-36A2-BE579ED09985}"/>
              </a:ext>
            </a:extLst>
          </p:cNvPr>
          <p:cNvCxnSpPr>
            <a:cxnSpLocks/>
          </p:cNvCxnSpPr>
          <p:nvPr/>
        </p:nvCxnSpPr>
        <p:spPr>
          <a:xfrm>
            <a:off x="1145895" y="4676570"/>
            <a:ext cx="2574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D44C34E-06D3-5E7A-38CA-73243B618818}"/>
              </a:ext>
            </a:extLst>
          </p:cNvPr>
          <p:cNvSpPr/>
          <p:nvPr/>
        </p:nvSpPr>
        <p:spPr>
          <a:xfrm>
            <a:off x="8574441" y="4040129"/>
            <a:ext cx="2642617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_</a:t>
            </a:r>
            <a:r>
              <a:rPr lang="en-US" dirty="0" err="1">
                <a:solidFill>
                  <a:schemeClr val="tx1"/>
                </a:solidFill>
              </a:rPr>
              <a:t>generateDayMarkup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0FF9568-D6B0-C449-F1A2-AA09AFA576EA}"/>
              </a:ext>
            </a:extLst>
          </p:cNvPr>
          <p:cNvSpPr/>
          <p:nvPr/>
        </p:nvSpPr>
        <p:spPr>
          <a:xfrm>
            <a:off x="8558256" y="4943182"/>
            <a:ext cx="2642617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renderSpinner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FD37E45-AEDE-A299-40A3-F66B581082AE}"/>
              </a:ext>
            </a:extLst>
          </p:cNvPr>
          <p:cNvSpPr/>
          <p:nvPr/>
        </p:nvSpPr>
        <p:spPr>
          <a:xfrm>
            <a:off x="8558523" y="5366232"/>
            <a:ext cx="2642617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addHandlerRender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2F7EAB1-82E7-5BD4-A5CE-D74F2A0107DD}"/>
              </a:ext>
            </a:extLst>
          </p:cNvPr>
          <p:cNvCxnSpPr>
            <a:cxnSpLocks/>
          </p:cNvCxnSpPr>
          <p:nvPr/>
        </p:nvCxnSpPr>
        <p:spPr>
          <a:xfrm>
            <a:off x="8437700" y="3340412"/>
            <a:ext cx="2916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A76B7E3E-DEF1-AF9B-87D0-A1F0B81A028C}"/>
              </a:ext>
            </a:extLst>
          </p:cNvPr>
          <p:cNvCxnSpPr>
            <a:cxnSpLocks/>
            <a:stCxn id="27" idx="3"/>
            <a:endCxn id="41" idx="3"/>
          </p:cNvCxnSpPr>
          <p:nvPr/>
        </p:nvCxnSpPr>
        <p:spPr>
          <a:xfrm>
            <a:off x="11217058" y="3653985"/>
            <a:ext cx="12700" cy="566144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BA08D824-3D2C-5BCD-9176-8A0BF6D12883}"/>
              </a:ext>
            </a:extLst>
          </p:cNvPr>
          <p:cNvSpPr/>
          <p:nvPr/>
        </p:nvSpPr>
        <p:spPr>
          <a:xfrm>
            <a:off x="8558255" y="4512965"/>
            <a:ext cx="2642617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_</a:t>
            </a:r>
            <a:r>
              <a:rPr lang="en-US" sz="1400" dirty="0" err="1">
                <a:solidFill>
                  <a:schemeClr val="tx1"/>
                </a:solidFill>
              </a:rPr>
              <a:t>generateWeekWeatherMarkup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5239748-440E-A025-BDDD-A1B37EAA0A78}"/>
              </a:ext>
            </a:extLst>
          </p:cNvPr>
          <p:cNvCxnSpPr>
            <a:cxnSpLocks/>
            <a:stCxn id="24" idx="3"/>
            <a:endCxn id="43" idx="1"/>
          </p:cNvCxnSpPr>
          <p:nvPr/>
        </p:nvCxnSpPr>
        <p:spPr>
          <a:xfrm>
            <a:off x="7568867" y="2914610"/>
            <a:ext cx="989656" cy="2631622"/>
          </a:xfrm>
          <a:prstGeom prst="bentConnector3">
            <a:avLst>
              <a:gd name="adj1" fmla="val 1884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41AB58F3-2529-5E83-902A-ED2B98AF7D91}"/>
              </a:ext>
            </a:extLst>
          </p:cNvPr>
          <p:cNvCxnSpPr>
            <a:cxnSpLocks/>
            <a:stCxn id="23" idx="3"/>
            <a:endCxn id="42" idx="1"/>
          </p:cNvCxnSpPr>
          <p:nvPr/>
        </p:nvCxnSpPr>
        <p:spPr>
          <a:xfrm>
            <a:off x="7568867" y="2416098"/>
            <a:ext cx="989389" cy="2707084"/>
          </a:xfrm>
          <a:prstGeom prst="bentConnector3">
            <a:avLst>
              <a:gd name="adj1" fmla="val 3710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6EB396E9-F8AE-A173-30E7-E7E08B59C365}"/>
              </a:ext>
            </a:extLst>
          </p:cNvPr>
          <p:cNvCxnSpPr>
            <a:cxnSpLocks/>
            <a:endCxn id="27" idx="1"/>
          </p:cNvCxnSpPr>
          <p:nvPr/>
        </p:nvCxnSpPr>
        <p:spPr>
          <a:xfrm rot="16200000" flipH="1">
            <a:off x="7444962" y="2524506"/>
            <a:ext cx="1246008" cy="101295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7F40D967-1D4E-856D-5823-2652B8B6BC4C}"/>
              </a:ext>
            </a:extLst>
          </p:cNvPr>
          <p:cNvCxnSpPr>
            <a:cxnSpLocks/>
            <a:stCxn id="27" idx="3"/>
            <a:endCxn id="60" idx="3"/>
          </p:cNvCxnSpPr>
          <p:nvPr/>
        </p:nvCxnSpPr>
        <p:spPr>
          <a:xfrm flipH="1">
            <a:off x="11200872" y="3653985"/>
            <a:ext cx="16186" cy="1038980"/>
          </a:xfrm>
          <a:prstGeom prst="bentConnector3">
            <a:avLst>
              <a:gd name="adj1" fmla="val -141233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39C94226-03A7-7972-858C-9C3FC739B93A}"/>
              </a:ext>
            </a:extLst>
          </p:cNvPr>
          <p:cNvCxnSpPr>
            <a:cxnSpLocks/>
            <a:stCxn id="23" idx="1"/>
            <a:endCxn id="34" idx="3"/>
          </p:cNvCxnSpPr>
          <p:nvPr/>
        </p:nvCxnSpPr>
        <p:spPr>
          <a:xfrm rot="10800000" flipV="1">
            <a:off x="3550386" y="2416098"/>
            <a:ext cx="1299430" cy="262897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1D24AF00-2B31-9162-3DD4-3B04F703CDAA}"/>
              </a:ext>
            </a:extLst>
          </p:cNvPr>
          <p:cNvCxnSpPr>
            <a:cxnSpLocks/>
            <a:stCxn id="34" idx="1"/>
            <a:endCxn id="31" idx="1"/>
          </p:cNvCxnSpPr>
          <p:nvPr/>
        </p:nvCxnSpPr>
        <p:spPr>
          <a:xfrm rot="10800000">
            <a:off x="1324021" y="3033304"/>
            <a:ext cx="12700" cy="2011768"/>
          </a:xfrm>
          <a:prstGeom prst="bentConnector3">
            <a:avLst>
              <a:gd name="adj1" fmla="val 2218598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3661DF21-B49D-49FB-FF06-B43DD5AF3C91}"/>
              </a:ext>
            </a:extLst>
          </p:cNvPr>
          <p:cNvCxnSpPr>
            <a:cxnSpLocks/>
          </p:cNvCxnSpPr>
          <p:nvPr/>
        </p:nvCxnSpPr>
        <p:spPr>
          <a:xfrm>
            <a:off x="3968105" y="2300016"/>
            <a:ext cx="4606336" cy="1227876"/>
          </a:xfrm>
          <a:prstGeom prst="bentConnector3">
            <a:avLst>
              <a:gd name="adj1" fmla="val 89702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2BFAE1F-48DA-8EF6-82EF-01BF1C53AF4B}"/>
              </a:ext>
            </a:extLst>
          </p:cNvPr>
          <p:cNvSpPr/>
          <p:nvPr/>
        </p:nvSpPr>
        <p:spPr>
          <a:xfrm>
            <a:off x="4703022" y="3748033"/>
            <a:ext cx="1299431" cy="5823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App start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21BBDB3-66A4-622F-40FA-B552AF804EC9}"/>
              </a:ext>
            </a:extLst>
          </p:cNvPr>
          <p:cNvSpPr/>
          <p:nvPr/>
        </p:nvSpPr>
        <p:spPr>
          <a:xfrm>
            <a:off x="6192734" y="3734036"/>
            <a:ext cx="1299431" cy="5823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User changes location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F365E5B-5CCC-13BE-A38C-80A534F3E113}"/>
              </a:ext>
            </a:extLst>
          </p:cNvPr>
          <p:cNvCxnSpPr>
            <a:cxnSpLocks/>
            <a:stCxn id="104" idx="0"/>
          </p:cNvCxnSpPr>
          <p:nvPr/>
        </p:nvCxnSpPr>
        <p:spPr>
          <a:xfrm flipH="1" flipV="1">
            <a:off x="5346329" y="3094610"/>
            <a:ext cx="6409" cy="6534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271BD63-04FB-D898-4EF9-A42054C41EA5}"/>
              </a:ext>
            </a:extLst>
          </p:cNvPr>
          <p:cNvCxnSpPr>
            <a:cxnSpLocks/>
          </p:cNvCxnSpPr>
          <p:nvPr/>
        </p:nvCxnSpPr>
        <p:spPr>
          <a:xfrm flipV="1">
            <a:off x="6842449" y="2596098"/>
            <a:ext cx="0" cy="11437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62C8708C-80FD-7799-8527-A2C680A1A8D4}"/>
              </a:ext>
            </a:extLst>
          </p:cNvPr>
          <p:cNvSpPr txBox="1"/>
          <p:nvPr/>
        </p:nvSpPr>
        <p:spPr>
          <a:xfrm>
            <a:off x="6171050" y="4353274"/>
            <a:ext cx="1378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Change of weather is listened for in </a:t>
            </a:r>
            <a:r>
              <a:rPr lang="en-US" sz="1100" dirty="0" err="1"/>
              <a:t>addHandlerRender</a:t>
            </a:r>
            <a:r>
              <a:rPr lang="en-US" sz="1100" dirty="0"/>
              <a:t> but is handled here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790595E-C1F5-6441-D8BC-A26E598A5BE1}"/>
              </a:ext>
            </a:extLst>
          </p:cNvPr>
          <p:cNvSpPr txBox="1"/>
          <p:nvPr/>
        </p:nvSpPr>
        <p:spPr>
          <a:xfrm>
            <a:off x="6906430" y="5463455"/>
            <a:ext cx="13786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Passing </a:t>
            </a:r>
            <a:r>
              <a:rPr lang="en-US" sz="1100" dirty="0" err="1"/>
              <a:t>controlWeather</a:t>
            </a:r>
            <a:r>
              <a:rPr lang="en-US" sz="1100" dirty="0"/>
              <a:t>() as a handler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1A4AB8D-0557-39A3-3ECB-7C58E1C7AF71}"/>
              </a:ext>
            </a:extLst>
          </p:cNvPr>
          <p:cNvSpPr txBox="1"/>
          <p:nvPr/>
        </p:nvSpPr>
        <p:spPr>
          <a:xfrm>
            <a:off x="7568630" y="1846823"/>
            <a:ext cx="9641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Weather data (passed via controller)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AA4CD1B-AF8A-C850-F736-2576A1FEDCF9}"/>
              </a:ext>
            </a:extLst>
          </p:cNvPr>
          <p:cNvCxnSpPr>
            <a:cxnSpLocks/>
          </p:cNvCxnSpPr>
          <p:nvPr/>
        </p:nvCxnSpPr>
        <p:spPr>
          <a:xfrm flipV="1">
            <a:off x="3550118" y="3030981"/>
            <a:ext cx="417720" cy="2988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E51F310-736C-A6F5-3724-1BE0625B6822}"/>
              </a:ext>
            </a:extLst>
          </p:cNvPr>
          <p:cNvCxnSpPr>
            <a:cxnSpLocks/>
          </p:cNvCxnSpPr>
          <p:nvPr/>
        </p:nvCxnSpPr>
        <p:spPr>
          <a:xfrm flipV="1">
            <a:off x="3966130" y="2300016"/>
            <a:ext cx="1708" cy="730965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026605F-6F5E-4C9D-6231-755B4FAFEEC8}"/>
              </a:ext>
            </a:extLst>
          </p:cNvPr>
          <p:cNvCxnSpPr/>
          <p:nvPr/>
        </p:nvCxnSpPr>
        <p:spPr>
          <a:xfrm>
            <a:off x="10816884" y="365125"/>
            <a:ext cx="69955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2B8DD8B-15BD-4F1E-4466-6EDC5D9F8BE3}"/>
              </a:ext>
            </a:extLst>
          </p:cNvPr>
          <p:cNvCxnSpPr/>
          <p:nvPr/>
        </p:nvCxnSpPr>
        <p:spPr>
          <a:xfrm>
            <a:off x="10839386" y="555072"/>
            <a:ext cx="699551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5C421A79-FD97-6E6D-7C3C-B8AC956C8DF8}"/>
              </a:ext>
            </a:extLst>
          </p:cNvPr>
          <p:cNvSpPr txBox="1"/>
          <p:nvPr/>
        </p:nvSpPr>
        <p:spPr>
          <a:xfrm>
            <a:off x="9852640" y="228601"/>
            <a:ext cx="97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Function call</a:t>
            </a:r>
          </a:p>
          <a:p>
            <a:pPr algn="r"/>
            <a:r>
              <a:rPr lang="en-US" sz="1200" dirty="0"/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326167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3DF8-FDA2-4BCE-3B42-1B99563C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needed to be used from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FA5D-118B-AEB3-1CE7-8B4E60CB7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5036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API: </a:t>
            </a:r>
            <a:r>
              <a:rPr lang="en-US" sz="2000" dirty="0">
                <a:hlinkClick r:id="rId2"/>
              </a:rPr>
              <a:t>https://openweathermap.org/forecast16</a:t>
            </a:r>
            <a:endParaRPr lang="en-US" sz="2000" dirty="0"/>
          </a:p>
          <a:p>
            <a:r>
              <a:rPr lang="en-US" sz="2000" dirty="0"/>
              <a:t>Location: city, country</a:t>
            </a:r>
          </a:p>
          <a:p>
            <a:r>
              <a:rPr lang="en-US" sz="2000" dirty="0" err="1"/>
              <a:t>Curr</a:t>
            </a:r>
            <a:r>
              <a:rPr lang="en-US" sz="2000" dirty="0"/>
              <a:t> date/time: DAY TIME (</a:t>
            </a:r>
            <a:r>
              <a:rPr lang="en-US" sz="2000" dirty="0" err="1"/>
              <a:t>eg</a:t>
            </a:r>
            <a:r>
              <a:rPr lang="en-US" sz="2000" dirty="0"/>
              <a:t> “Thursday 19:00)</a:t>
            </a:r>
          </a:p>
          <a:p>
            <a:r>
              <a:rPr lang="en-US" sz="2000" dirty="0" err="1"/>
              <a:t>weather.description</a:t>
            </a:r>
            <a:r>
              <a:rPr lang="en-US" sz="2000" dirty="0"/>
              <a:t>: string (“clear sky”)</a:t>
            </a:r>
          </a:p>
          <a:p>
            <a:r>
              <a:rPr lang="en-US" sz="2000" dirty="0"/>
              <a:t>Temp: number (</a:t>
            </a:r>
            <a:r>
              <a:rPr lang="en-US" sz="2000" dirty="0" err="1"/>
              <a:t>eg.</a:t>
            </a:r>
            <a:r>
              <a:rPr lang="en-US" sz="2000" dirty="0"/>
              <a:t> 31</a:t>
            </a:r>
            <a:r>
              <a:rPr lang="en-US" sz="2600" dirty="0"/>
              <a:t>c</a:t>
            </a:r>
            <a:r>
              <a:rPr lang="en-US" sz="2000" dirty="0"/>
              <a:t>)</a:t>
            </a:r>
          </a:p>
          <a:p>
            <a:r>
              <a:rPr lang="en-US" sz="2000" dirty="0"/>
              <a:t>Min: number</a:t>
            </a:r>
          </a:p>
          <a:p>
            <a:r>
              <a:rPr lang="en-US" sz="2000" dirty="0"/>
              <a:t>Max: number</a:t>
            </a:r>
            <a:br>
              <a:rPr lang="en-US" sz="2000" dirty="0"/>
            </a:br>
            <a:r>
              <a:rPr lang="en-US" sz="2000" dirty="0"/>
              <a:t>Humidity: %</a:t>
            </a:r>
          </a:p>
          <a:p>
            <a:r>
              <a:rPr lang="en-US" sz="2000" dirty="0"/>
              <a:t>Wind: number k/</a:t>
            </a:r>
            <a:r>
              <a:rPr lang="en-US" sz="2000" dirty="0" err="1"/>
              <a:t>ph</a:t>
            </a:r>
            <a:endParaRPr lang="en-US" sz="2000" dirty="0"/>
          </a:p>
          <a:p>
            <a:r>
              <a:rPr lang="en-US" sz="2000" dirty="0"/>
              <a:t>Sunrise time: number convert to time</a:t>
            </a:r>
          </a:p>
          <a:p>
            <a:r>
              <a:rPr lang="en-US" sz="2000" dirty="0"/>
              <a:t>Sunset time. Number convert to time</a:t>
            </a:r>
          </a:p>
          <a:p>
            <a:r>
              <a:rPr lang="en-US" sz="2000" dirty="0"/>
              <a:t>Show weather for full week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5888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70C5-A393-D2B6-7467-FAB385D0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11FE5-A2CA-E026-B043-0F427F532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440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0C5F-1ED2-0270-C9FE-BF0A3E46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</p:spTree>
    <p:extLst>
      <p:ext uri="{BB962C8B-B14F-4D97-AF65-F5344CB8AC3E}">
        <p14:creationId xmlns:p14="http://schemas.microsoft.com/office/powerpoint/2010/main" val="3920125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App built in pure javascript - DEV Community">
            <a:extLst>
              <a:ext uri="{FF2B5EF4-FFF2-40B4-BE49-F238E27FC236}">
                <a16:creationId xmlns:a16="http://schemas.microsoft.com/office/drawing/2014/main" id="{3F89AABE-6D97-6BD9-C0EA-8FCEC5600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064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3093</TotalTime>
  <Words>262</Words>
  <Application>Microsoft Macintosh PowerPoint</Application>
  <PresentationFormat>Widescreen</PresentationFormat>
  <Paragraphs>64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Next steps:</vt:lpstr>
      <vt:lpstr>Weather App - user stories</vt:lpstr>
      <vt:lpstr>PowerPoint Presentation</vt:lpstr>
      <vt:lpstr>PowerPoint Presentation</vt:lpstr>
      <vt:lpstr>PowerPoint Presentation</vt:lpstr>
      <vt:lpstr>Data needed to be used from API</vt:lpstr>
      <vt:lpstr>Pseudocode</vt:lpstr>
      <vt:lpstr>Pseudocode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Tesh Patel</dc:creator>
  <cp:lastModifiedBy>Tesh Patel</cp:lastModifiedBy>
  <cp:revision>41</cp:revision>
  <dcterms:created xsi:type="dcterms:W3CDTF">2022-07-23T17:34:37Z</dcterms:created>
  <dcterms:modified xsi:type="dcterms:W3CDTF">2022-07-27T20:00:43Z</dcterms:modified>
</cp:coreProperties>
</file>