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5"/>
    <p:restoredTop sz="94720"/>
  </p:normalViewPr>
  <p:slideViewPr>
    <p:cSldViewPr snapToGrid="0">
      <p:cViewPr>
        <p:scale>
          <a:sx n="250" d="100"/>
          <a:sy n="250" d="100"/>
        </p:scale>
        <p:origin x="144" y="-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C565-ADB6-4F4C-AD1D-510F9E3FF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00C45-86F8-8B1C-E99C-422E14DA6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A26A6-09AE-00A7-237F-5E0829E3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DF32-7B8C-D540-9F1C-2E55477A950E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7D4BC-DA11-E7DE-4534-BB493D4A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75086-D36D-2514-CAB0-AC682237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933-7282-7448-B45E-F787DEED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5BAB-88F0-9B55-4D0A-0518E728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95B68-0CFC-AF4B-9E46-CBDA474F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BA5F9-E864-5CCE-E368-A9CB42D5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DF32-7B8C-D540-9F1C-2E55477A950E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E29B0-D856-1146-9F4C-815B2BC9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73205-B6A2-34AA-B418-53084C89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933-7282-7448-B45E-F787DEED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1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1A540-E80F-2F8C-36F5-DF23113AD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3CCA1-A1DE-ACF7-5BCF-4891CD546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6FA35-4141-8A6F-18FE-CDA95CAF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DF32-7B8C-D540-9F1C-2E55477A950E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CFF9F-5A43-3343-21CD-EB65CF6A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FF0B6-7E08-6C14-C2AB-DB1F8D04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933-7282-7448-B45E-F787DEED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8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E105-CFC0-8525-780C-F6E0D20A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08C5-768A-8FB7-EFF7-FD7732681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A51EA-7BC7-2650-F1D0-7886CDD3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DF32-7B8C-D540-9F1C-2E55477A950E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FDA3C-B631-BE06-DF81-F30509FF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BA3BD-298F-66BE-08BB-8E9D42BF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933-7282-7448-B45E-F787DEED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0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00CB-9D51-596C-01AC-6EF804C3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90115-4EB3-D718-19D1-8E19A625A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EA5FC-41E8-A122-6216-A94363D8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DF32-7B8C-D540-9F1C-2E55477A950E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E6581-17BC-5712-61A3-600BA345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0B931-2AA5-9402-8A8E-B4FB886F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933-7282-7448-B45E-F787DEED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4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F2C6-4F88-6145-66ED-0E9D8BE7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23BB-A126-74A2-8696-AD6E872F1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07161-7BEF-315C-8EE2-7E9686A5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72A1C-7AE6-1364-375D-8EADA1BB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DF32-7B8C-D540-9F1C-2E55477A950E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2A733-B9FE-6EFE-FD2C-4E0EE1F1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97AD2-1D8E-A4A0-4929-46194B30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933-7282-7448-B45E-F787DEED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1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5543-ED7E-5670-BCDF-8C7545A7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89C73-6464-8A56-DB41-B30A5CFBB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0E5BF-D0AF-F887-686B-BAA7184F7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0D937-F311-696F-456D-DF1E2E78A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7B572-EC04-95D8-C9FC-BDEE10DAB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47F96-5A41-7331-2467-812A8AF7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DF32-7B8C-D540-9F1C-2E55477A950E}" type="datetimeFigureOut">
              <a:rPr lang="en-US" smtClean="0"/>
              <a:t>9/29/22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EB407-C33B-BF91-7DCC-9CFF8CC1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B10E8-2C9D-F563-FE5D-1B9D9BAB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933-7282-7448-B45E-F787DEED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45E6-AAF9-ECA7-5347-7E6DA527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5ACBC-27D0-3419-6901-2B19BF1C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DF32-7B8C-D540-9F1C-2E55477A950E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2F12D-E1A7-E951-980C-5F4EFF61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85185-81AB-37C8-1365-B3A096C2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933-7282-7448-B45E-F787DEED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6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61DF1-1E19-7F42-F10E-739D8574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DF32-7B8C-D540-9F1C-2E55477A950E}" type="datetimeFigureOut">
              <a:rPr lang="en-US" smtClean="0"/>
              <a:t>9/29/22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A58DB-FFE3-AA68-711A-4276AC30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754C5-E7A0-2688-F3F7-FD558B2D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933-7282-7448-B45E-F787DEED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92C0-7F9E-50D9-3215-65B5B1470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8D068-1F0B-DEEE-70CB-EA3A7F278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F65A0-276D-65A6-B60C-C9C56222B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2109F-8DBA-8DEA-060F-74BA35B3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DF32-7B8C-D540-9F1C-2E55477A950E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E92E5-E866-1249-3E14-C75FC57C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F83A9-3100-18C9-88DA-B892DD09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933-7282-7448-B45E-F787DEED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7954-4009-2BB3-7740-3261408C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68381-CC26-4961-EE4C-9E57E789A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E8100-0B3B-520C-AA97-725105B6B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AE3E5-1553-7771-34B7-328EA094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DF32-7B8C-D540-9F1C-2E55477A950E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7C706-A485-EC05-F752-1B90B2EF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4C784-AE64-D70F-D28F-4A0E6BCB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933-7282-7448-B45E-F787DEED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6B038-73DC-5E2E-EE5E-3A481FB5D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9ADB0-5321-77A2-6A7D-BD70DE992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59CDC-7A40-C6A8-9451-81258E80C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8DF32-7B8C-D540-9F1C-2E55477A950E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7F498-0A06-B958-AE7B-985A336AE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D6DFD-2DF2-DD12-7B2C-8423FDBCD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EF933-7282-7448-B45E-F787DEED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1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41227BF4-33BD-78C3-5858-28D20E3CDB4F}"/>
              </a:ext>
            </a:extLst>
          </p:cNvPr>
          <p:cNvSpPr/>
          <p:nvPr/>
        </p:nvSpPr>
        <p:spPr>
          <a:xfrm>
            <a:off x="483364" y="3058556"/>
            <a:ext cx="1451114" cy="645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C226C0C-FAAD-F182-CC39-CC6FA47F417C}"/>
              </a:ext>
            </a:extLst>
          </p:cNvPr>
          <p:cNvSpPr/>
          <p:nvPr/>
        </p:nvSpPr>
        <p:spPr>
          <a:xfrm>
            <a:off x="495709" y="1084499"/>
            <a:ext cx="1493111" cy="1998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93192-5EBF-B2F5-4BB8-2D74F72DC521}"/>
              </a:ext>
            </a:extLst>
          </p:cNvPr>
          <p:cNvSpPr txBox="1"/>
          <p:nvPr/>
        </p:nvSpPr>
        <p:spPr>
          <a:xfrm>
            <a:off x="5435643" y="363760"/>
            <a:ext cx="84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Gallery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CF97A0-471A-CA50-714C-5E5104D0EFD4}"/>
              </a:ext>
            </a:extLst>
          </p:cNvPr>
          <p:cNvSpPr txBox="1"/>
          <p:nvPr/>
        </p:nvSpPr>
        <p:spPr>
          <a:xfrm>
            <a:off x="443176" y="1036867"/>
            <a:ext cx="115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Project name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6D7B21-BAA1-0174-B03A-59751785EC80}"/>
              </a:ext>
            </a:extLst>
          </p:cNvPr>
          <p:cNvSpPr/>
          <p:nvPr/>
        </p:nvSpPr>
        <p:spPr>
          <a:xfrm>
            <a:off x="3111511" y="1437007"/>
            <a:ext cx="484159" cy="39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E97F8D-3FD7-2746-2013-6BE1955854ED}"/>
              </a:ext>
            </a:extLst>
          </p:cNvPr>
          <p:cNvSpPr/>
          <p:nvPr/>
        </p:nvSpPr>
        <p:spPr>
          <a:xfrm>
            <a:off x="3112875" y="2005218"/>
            <a:ext cx="479535" cy="39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6E408D-04DE-2C08-A1E2-9D9386181D1E}"/>
              </a:ext>
            </a:extLst>
          </p:cNvPr>
          <p:cNvSpPr/>
          <p:nvPr/>
        </p:nvSpPr>
        <p:spPr>
          <a:xfrm>
            <a:off x="3112875" y="2543462"/>
            <a:ext cx="479535" cy="39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C53C96-4E5F-9E30-BB66-685770BE12AB}"/>
              </a:ext>
            </a:extLst>
          </p:cNvPr>
          <p:cNvSpPr/>
          <p:nvPr/>
        </p:nvSpPr>
        <p:spPr>
          <a:xfrm>
            <a:off x="483364" y="1372850"/>
            <a:ext cx="2469223" cy="15880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1327EC-9126-8C23-3E64-EE2DD33ED5D8}"/>
              </a:ext>
            </a:extLst>
          </p:cNvPr>
          <p:cNvSpPr/>
          <p:nvPr/>
        </p:nvSpPr>
        <p:spPr>
          <a:xfrm>
            <a:off x="1355234" y="3011575"/>
            <a:ext cx="770908" cy="369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accent1"/>
                </a:solidFill>
              </a:rPr>
              <a:t>Repo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37F846-B3CB-95EE-4D0B-D86B097C6B4B}"/>
              </a:ext>
            </a:extLst>
          </p:cNvPr>
          <p:cNvSpPr/>
          <p:nvPr/>
        </p:nvSpPr>
        <p:spPr>
          <a:xfrm>
            <a:off x="2100783" y="3076806"/>
            <a:ext cx="1613719" cy="6338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accent1"/>
                </a:solidFill>
              </a:rPr>
              <a:t>Key Features</a:t>
            </a:r>
          </a:p>
          <a:p>
            <a:r>
              <a:rPr lang="en-US" sz="900" dirty="0">
                <a:solidFill>
                  <a:schemeClr val="tx1"/>
                </a:solidFill>
              </a:rPr>
              <a:t>Feature 1</a:t>
            </a:r>
          </a:p>
          <a:p>
            <a:r>
              <a:rPr lang="en-US" sz="900" dirty="0">
                <a:solidFill>
                  <a:schemeClr val="tx1"/>
                </a:solidFill>
              </a:rPr>
              <a:t>Feature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904395-D693-0F2A-51D8-06139079E5EB}"/>
              </a:ext>
            </a:extLst>
          </p:cNvPr>
          <p:cNvSpPr/>
          <p:nvPr/>
        </p:nvSpPr>
        <p:spPr>
          <a:xfrm>
            <a:off x="4295659" y="1383679"/>
            <a:ext cx="3116472" cy="2329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15A742-2BCE-9D7A-8AB9-FDEF85388CF7}"/>
              </a:ext>
            </a:extLst>
          </p:cNvPr>
          <p:cNvSpPr txBox="1"/>
          <p:nvPr/>
        </p:nvSpPr>
        <p:spPr>
          <a:xfrm>
            <a:off x="4222574" y="1010786"/>
            <a:ext cx="1293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Project 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6BF12C-DFBD-D77C-7FAB-493F8C6B70F0}"/>
              </a:ext>
            </a:extLst>
          </p:cNvPr>
          <p:cNvSpPr/>
          <p:nvPr/>
        </p:nvSpPr>
        <p:spPr>
          <a:xfrm>
            <a:off x="6905314" y="1447241"/>
            <a:ext cx="440675" cy="39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F69623-71F7-10C2-F28F-67BFB62EAC64}"/>
              </a:ext>
            </a:extLst>
          </p:cNvPr>
          <p:cNvSpPr/>
          <p:nvPr/>
        </p:nvSpPr>
        <p:spPr>
          <a:xfrm>
            <a:off x="6900690" y="1957450"/>
            <a:ext cx="440675" cy="39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BAE11B-6EBE-ABF9-6679-E90146F011DC}"/>
              </a:ext>
            </a:extLst>
          </p:cNvPr>
          <p:cNvSpPr/>
          <p:nvPr/>
        </p:nvSpPr>
        <p:spPr>
          <a:xfrm>
            <a:off x="6900690" y="2495694"/>
            <a:ext cx="440675" cy="39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488039-C07E-EB97-705F-CDE8305615DB}"/>
              </a:ext>
            </a:extLst>
          </p:cNvPr>
          <p:cNvSpPr/>
          <p:nvPr/>
        </p:nvSpPr>
        <p:spPr>
          <a:xfrm>
            <a:off x="4377108" y="1447241"/>
            <a:ext cx="2414500" cy="1451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354E23-688F-0550-B9B1-2A19AD09DE46}"/>
              </a:ext>
            </a:extLst>
          </p:cNvPr>
          <p:cNvSpPr/>
          <p:nvPr/>
        </p:nvSpPr>
        <p:spPr>
          <a:xfrm>
            <a:off x="4377107" y="2996151"/>
            <a:ext cx="2964257" cy="652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0CD6F0-985B-DFB7-5DBA-4075001B85F9}"/>
              </a:ext>
            </a:extLst>
          </p:cNvPr>
          <p:cNvSpPr/>
          <p:nvPr/>
        </p:nvSpPr>
        <p:spPr>
          <a:xfrm>
            <a:off x="4445102" y="3051971"/>
            <a:ext cx="1135353" cy="514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accent1"/>
                </a:solidFill>
              </a:rPr>
              <a:t>Live project link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Source code link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6AA34-5F3C-4E47-7CBA-9EFE3EF90734}"/>
              </a:ext>
            </a:extLst>
          </p:cNvPr>
          <p:cNvSpPr/>
          <p:nvPr/>
        </p:nvSpPr>
        <p:spPr>
          <a:xfrm>
            <a:off x="5788770" y="3051971"/>
            <a:ext cx="1469233" cy="530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Key Features</a:t>
            </a:r>
          </a:p>
          <a:p>
            <a:r>
              <a:rPr lang="en-US" sz="1000" dirty="0">
                <a:solidFill>
                  <a:schemeClr val="tx1"/>
                </a:solidFill>
              </a:rPr>
              <a:t>Feature 1</a:t>
            </a:r>
          </a:p>
          <a:p>
            <a:r>
              <a:rPr lang="en-US" sz="1000" dirty="0">
                <a:solidFill>
                  <a:schemeClr val="tx1"/>
                </a:solidFill>
              </a:rPr>
              <a:t>Feature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50FDBB-5B8A-05DD-4BEE-1D20FC79F439}"/>
              </a:ext>
            </a:extLst>
          </p:cNvPr>
          <p:cNvSpPr txBox="1"/>
          <p:nvPr/>
        </p:nvSpPr>
        <p:spPr>
          <a:xfrm>
            <a:off x="6492020" y="3182759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Features 3</a:t>
            </a:r>
          </a:p>
          <a:p>
            <a:r>
              <a:rPr lang="en-US" sz="1000" dirty="0"/>
              <a:t>Features 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CB2238-513D-082D-074E-1400A1B590FA}"/>
              </a:ext>
            </a:extLst>
          </p:cNvPr>
          <p:cNvSpPr/>
          <p:nvPr/>
        </p:nvSpPr>
        <p:spPr>
          <a:xfrm>
            <a:off x="7997285" y="1379323"/>
            <a:ext cx="3116472" cy="2329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4EBB8C-5D51-852F-5C1D-66FAC19C683A}"/>
              </a:ext>
            </a:extLst>
          </p:cNvPr>
          <p:cNvSpPr txBox="1"/>
          <p:nvPr/>
        </p:nvSpPr>
        <p:spPr>
          <a:xfrm>
            <a:off x="7924200" y="1006430"/>
            <a:ext cx="1293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Project name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8CA3F2-5168-9E0E-C60E-DC8ED262CB17}"/>
              </a:ext>
            </a:extLst>
          </p:cNvPr>
          <p:cNvSpPr/>
          <p:nvPr/>
        </p:nvSpPr>
        <p:spPr>
          <a:xfrm>
            <a:off x="10606940" y="1442885"/>
            <a:ext cx="440675" cy="39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7C7C0D-BC6E-F0A0-8282-4F8F59F7139A}"/>
              </a:ext>
            </a:extLst>
          </p:cNvPr>
          <p:cNvSpPr/>
          <p:nvPr/>
        </p:nvSpPr>
        <p:spPr>
          <a:xfrm>
            <a:off x="10602316" y="1953094"/>
            <a:ext cx="440675" cy="39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0F19A1-8C62-BB95-7A8A-F42B0A38DBF3}"/>
              </a:ext>
            </a:extLst>
          </p:cNvPr>
          <p:cNvSpPr/>
          <p:nvPr/>
        </p:nvSpPr>
        <p:spPr>
          <a:xfrm>
            <a:off x="10602316" y="2491338"/>
            <a:ext cx="440675" cy="39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7BDC45-FF46-6C76-1182-D999143A9C55}"/>
              </a:ext>
            </a:extLst>
          </p:cNvPr>
          <p:cNvSpPr/>
          <p:nvPr/>
        </p:nvSpPr>
        <p:spPr>
          <a:xfrm>
            <a:off x="8078734" y="1442885"/>
            <a:ext cx="2414500" cy="1451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991B4E-F1B7-27E2-728E-91122C8882C3}"/>
              </a:ext>
            </a:extLst>
          </p:cNvPr>
          <p:cNvSpPr/>
          <p:nvPr/>
        </p:nvSpPr>
        <p:spPr>
          <a:xfrm>
            <a:off x="8078733" y="2991795"/>
            <a:ext cx="2964257" cy="652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2FF45B-EF7F-874D-99CB-C974FD9383FC}"/>
              </a:ext>
            </a:extLst>
          </p:cNvPr>
          <p:cNvSpPr/>
          <p:nvPr/>
        </p:nvSpPr>
        <p:spPr>
          <a:xfrm>
            <a:off x="8146728" y="3047615"/>
            <a:ext cx="1135353" cy="514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accent1"/>
                </a:solidFill>
              </a:rPr>
              <a:t>Live project link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Source code link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C43E33-6563-7831-C723-092DC969853A}"/>
              </a:ext>
            </a:extLst>
          </p:cNvPr>
          <p:cNvSpPr/>
          <p:nvPr/>
        </p:nvSpPr>
        <p:spPr>
          <a:xfrm>
            <a:off x="9490396" y="3047615"/>
            <a:ext cx="1469233" cy="530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Key Features</a:t>
            </a:r>
          </a:p>
          <a:p>
            <a:r>
              <a:rPr lang="en-US" sz="1000" dirty="0">
                <a:solidFill>
                  <a:schemeClr val="tx1"/>
                </a:solidFill>
              </a:rPr>
              <a:t>Feature 1</a:t>
            </a:r>
          </a:p>
          <a:p>
            <a:r>
              <a:rPr lang="en-US" sz="1000" dirty="0">
                <a:solidFill>
                  <a:schemeClr val="tx1"/>
                </a:solidFill>
              </a:rPr>
              <a:t>Feature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D6F4EA-6A6F-DA9E-EDDB-0C2BF9A7112E}"/>
              </a:ext>
            </a:extLst>
          </p:cNvPr>
          <p:cNvSpPr txBox="1"/>
          <p:nvPr/>
        </p:nvSpPr>
        <p:spPr>
          <a:xfrm>
            <a:off x="10193646" y="3178403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Features 3</a:t>
            </a:r>
          </a:p>
          <a:p>
            <a:r>
              <a:rPr lang="en-US" sz="1000" dirty="0"/>
              <a:t>Features 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6F3B3DA-B6C2-E3F4-AD3F-1A498C1C4354}"/>
              </a:ext>
            </a:extLst>
          </p:cNvPr>
          <p:cNvSpPr/>
          <p:nvPr/>
        </p:nvSpPr>
        <p:spPr>
          <a:xfrm>
            <a:off x="542801" y="4332643"/>
            <a:ext cx="3116472" cy="2329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F642EF-6A02-BF23-B943-665675427039}"/>
              </a:ext>
            </a:extLst>
          </p:cNvPr>
          <p:cNvSpPr txBox="1"/>
          <p:nvPr/>
        </p:nvSpPr>
        <p:spPr>
          <a:xfrm>
            <a:off x="310991" y="3959750"/>
            <a:ext cx="1293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Project name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7154E30-8024-21FC-C919-F088915C95F4}"/>
              </a:ext>
            </a:extLst>
          </p:cNvPr>
          <p:cNvSpPr/>
          <p:nvPr/>
        </p:nvSpPr>
        <p:spPr>
          <a:xfrm>
            <a:off x="3152456" y="4396205"/>
            <a:ext cx="440675" cy="39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A68F488-DE74-4375-1D7B-2F80FAB4FA73}"/>
              </a:ext>
            </a:extLst>
          </p:cNvPr>
          <p:cNvSpPr/>
          <p:nvPr/>
        </p:nvSpPr>
        <p:spPr>
          <a:xfrm>
            <a:off x="3147832" y="4906414"/>
            <a:ext cx="440675" cy="39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3126CD6-664A-FFB4-166B-BBDBCD91BF1A}"/>
              </a:ext>
            </a:extLst>
          </p:cNvPr>
          <p:cNvSpPr/>
          <p:nvPr/>
        </p:nvSpPr>
        <p:spPr>
          <a:xfrm>
            <a:off x="3147832" y="5444658"/>
            <a:ext cx="440675" cy="39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68A3E08-1576-8716-EB6B-1203E1654063}"/>
              </a:ext>
            </a:extLst>
          </p:cNvPr>
          <p:cNvSpPr/>
          <p:nvPr/>
        </p:nvSpPr>
        <p:spPr>
          <a:xfrm>
            <a:off x="624250" y="4396205"/>
            <a:ext cx="2414500" cy="1451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EE210A8-27D0-BB73-831F-0309F3E6A2F4}"/>
              </a:ext>
            </a:extLst>
          </p:cNvPr>
          <p:cNvSpPr/>
          <p:nvPr/>
        </p:nvSpPr>
        <p:spPr>
          <a:xfrm>
            <a:off x="624249" y="5945115"/>
            <a:ext cx="2964257" cy="652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7A2D95-79D8-294D-E808-351B07564189}"/>
              </a:ext>
            </a:extLst>
          </p:cNvPr>
          <p:cNvSpPr/>
          <p:nvPr/>
        </p:nvSpPr>
        <p:spPr>
          <a:xfrm>
            <a:off x="692244" y="6000935"/>
            <a:ext cx="1135353" cy="514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accent1"/>
                </a:solidFill>
              </a:rPr>
              <a:t>Live project link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Source code link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1ACAAB-F4D8-38CB-9C09-9EA43878F98C}"/>
              </a:ext>
            </a:extLst>
          </p:cNvPr>
          <p:cNvSpPr/>
          <p:nvPr/>
        </p:nvSpPr>
        <p:spPr>
          <a:xfrm>
            <a:off x="2035912" y="6000935"/>
            <a:ext cx="1469233" cy="530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Key Features</a:t>
            </a:r>
          </a:p>
          <a:p>
            <a:r>
              <a:rPr lang="en-US" sz="1000" dirty="0">
                <a:solidFill>
                  <a:schemeClr val="tx1"/>
                </a:solidFill>
              </a:rPr>
              <a:t>Feature 1</a:t>
            </a:r>
          </a:p>
          <a:p>
            <a:r>
              <a:rPr lang="en-US" sz="1000" dirty="0">
                <a:solidFill>
                  <a:schemeClr val="tx1"/>
                </a:solidFill>
              </a:rPr>
              <a:t>Feature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C3C984-CA21-344F-32DA-08323A6A109D}"/>
              </a:ext>
            </a:extLst>
          </p:cNvPr>
          <p:cNvSpPr txBox="1"/>
          <p:nvPr/>
        </p:nvSpPr>
        <p:spPr>
          <a:xfrm>
            <a:off x="2739162" y="6131723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Features 3</a:t>
            </a:r>
          </a:p>
          <a:p>
            <a:r>
              <a:rPr lang="en-US" sz="1000" dirty="0"/>
              <a:t>Features 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8F254B9-1E18-B15F-FD35-223CD4646852}"/>
              </a:ext>
            </a:extLst>
          </p:cNvPr>
          <p:cNvSpPr/>
          <p:nvPr/>
        </p:nvSpPr>
        <p:spPr>
          <a:xfrm>
            <a:off x="4291756" y="4332643"/>
            <a:ext cx="3116472" cy="2329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7D976B-566E-AFC3-B15F-83DCEDAB3D66}"/>
              </a:ext>
            </a:extLst>
          </p:cNvPr>
          <p:cNvSpPr txBox="1"/>
          <p:nvPr/>
        </p:nvSpPr>
        <p:spPr>
          <a:xfrm>
            <a:off x="4218671" y="3959750"/>
            <a:ext cx="1293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Project name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AC86C85-6362-36DD-D923-4929855646F0}"/>
              </a:ext>
            </a:extLst>
          </p:cNvPr>
          <p:cNvSpPr/>
          <p:nvPr/>
        </p:nvSpPr>
        <p:spPr>
          <a:xfrm>
            <a:off x="6901411" y="4396205"/>
            <a:ext cx="440675" cy="39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33D2980-96B2-B3DC-FD0A-8E9FC36F5924}"/>
              </a:ext>
            </a:extLst>
          </p:cNvPr>
          <p:cNvSpPr/>
          <p:nvPr/>
        </p:nvSpPr>
        <p:spPr>
          <a:xfrm>
            <a:off x="6896787" y="4906414"/>
            <a:ext cx="440675" cy="39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9A2D907-447A-7E4F-19A8-1033E5A6B358}"/>
              </a:ext>
            </a:extLst>
          </p:cNvPr>
          <p:cNvSpPr/>
          <p:nvPr/>
        </p:nvSpPr>
        <p:spPr>
          <a:xfrm>
            <a:off x="6896787" y="5444658"/>
            <a:ext cx="440675" cy="39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565856D-F270-4FB5-8621-E1C9E5E5D5A5}"/>
              </a:ext>
            </a:extLst>
          </p:cNvPr>
          <p:cNvSpPr/>
          <p:nvPr/>
        </p:nvSpPr>
        <p:spPr>
          <a:xfrm>
            <a:off x="4373205" y="4396205"/>
            <a:ext cx="2414500" cy="1451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80736C2-70D4-418F-F2D5-1C479F365257}"/>
              </a:ext>
            </a:extLst>
          </p:cNvPr>
          <p:cNvSpPr/>
          <p:nvPr/>
        </p:nvSpPr>
        <p:spPr>
          <a:xfrm>
            <a:off x="4373204" y="5945115"/>
            <a:ext cx="2964257" cy="652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5D4921-28C9-6FED-302D-D5F43648CC9F}"/>
              </a:ext>
            </a:extLst>
          </p:cNvPr>
          <p:cNvSpPr/>
          <p:nvPr/>
        </p:nvSpPr>
        <p:spPr>
          <a:xfrm>
            <a:off x="4441199" y="6000935"/>
            <a:ext cx="1135353" cy="514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accent1"/>
                </a:solidFill>
              </a:rPr>
              <a:t>Live project link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Source code link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878334-FC89-EC68-8637-61A0AF0D4175}"/>
              </a:ext>
            </a:extLst>
          </p:cNvPr>
          <p:cNvSpPr/>
          <p:nvPr/>
        </p:nvSpPr>
        <p:spPr>
          <a:xfrm>
            <a:off x="5784867" y="6000935"/>
            <a:ext cx="1469233" cy="530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Key Features</a:t>
            </a:r>
          </a:p>
          <a:p>
            <a:r>
              <a:rPr lang="en-US" sz="1000" dirty="0">
                <a:solidFill>
                  <a:schemeClr val="tx1"/>
                </a:solidFill>
              </a:rPr>
              <a:t>Feature 1</a:t>
            </a:r>
          </a:p>
          <a:p>
            <a:r>
              <a:rPr lang="en-US" sz="1000" dirty="0">
                <a:solidFill>
                  <a:schemeClr val="tx1"/>
                </a:solidFill>
              </a:rPr>
              <a:t>Feature 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CFE259-2A07-8953-C6DE-AEC22B5DA4CA}"/>
              </a:ext>
            </a:extLst>
          </p:cNvPr>
          <p:cNvSpPr txBox="1"/>
          <p:nvPr/>
        </p:nvSpPr>
        <p:spPr>
          <a:xfrm>
            <a:off x="6488117" y="6131723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Features 3</a:t>
            </a:r>
          </a:p>
          <a:p>
            <a:r>
              <a:rPr lang="en-US" sz="1000" dirty="0"/>
              <a:t>Features 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D47480B-C170-E475-B307-EBE8F7E164D3}"/>
              </a:ext>
            </a:extLst>
          </p:cNvPr>
          <p:cNvSpPr/>
          <p:nvPr/>
        </p:nvSpPr>
        <p:spPr>
          <a:xfrm>
            <a:off x="7993382" y="4328287"/>
            <a:ext cx="3116472" cy="2329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896B8F-E0A6-D32A-BE7F-B62402DA8064}"/>
              </a:ext>
            </a:extLst>
          </p:cNvPr>
          <p:cNvSpPr txBox="1"/>
          <p:nvPr/>
        </p:nvSpPr>
        <p:spPr>
          <a:xfrm>
            <a:off x="7920297" y="3955394"/>
            <a:ext cx="1293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Project name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F06AA8-FA48-BA98-9A8C-6BC5BA8E467B}"/>
              </a:ext>
            </a:extLst>
          </p:cNvPr>
          <p:cNvSpPr/>
          <p:nvPr/>
        </p:nvSpPr>
        <p:spPr>
          <a:xfrm>
            <a:off x="10603037" y="4391849"/>
            <a:ext cx="440675" cy="39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839F339-C3DC-4476-A598-FE641B152DC1}"/>
              </a:ext>
            </a:extLst>
          </p:cNvPr>
          <p:cNvSpPr/>
          <p:nvPr/>
        </p:nvSpPr>
        <p:spPr>
          <a:xfrm>
            <a:off x="10598413" y="4902058"/>
            <a:ext cx="440675" cy="39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E07810D-07B0-8AB9-DB16-C31E5CA62BEE}"/>
              </a:ext>
            </a:extLst>
          </p:cNvPr>
          <p:cNvSpPr/>
          <p:nvPr/>
        </p:nvSpPr>
        <p:spPr>
          <a:xfrm>
            <a:off x="10598413" y="5440302"/>
            <a:ext cx="440675" cy="39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9EA9529-6E80-FF06-ACC5-CC7D181DC3E7}"/>
              </a:ext>
            </a:extLst>
          </p:cNvPr>
          <p:cNvSpPr/>
          <p:nvPr/>
        </p:nvSpPr>
        <p:spPr>
          <a:xfrm>
            <a:off x="8074831" y="4391849"/>
            <a:ext cx="2414500" cy="1451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A8AF5E-2075-2869-9A35-B143F7A234E8}"/>
              </a:ext>
            </a:extLst>
          </p:cNvPr>
          <p:cNvSpPr/>
          <p:nvPr/>
        </p:nvSpPr>
        <p:spPr>
          <a:xfrm>
            <a:off x="8074830" y="5940759"/>
            <a:ext cx="2964257" cy="652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213F81-8CA9-61BE-65E9-660EED9ADDB3}"/>
              </a:ext>
            </a:extLst>
          </p:cNvPr>
          <p:cNvSpPr/>
          <p:nvPr/>
        </p:nvSpPr>
        <p:spPr>
          <a:xfrm>
            <a:off x="8142825" y="5996579"/>
            <a:ext cx="1135353" cy="514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accent1"/>
                </a:solidFill>
              </a:rPr>
              <a:t>Live project link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Source code link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7846E8C-B0A0-D471-16A5-B8AC9938C486}"/>
              </a:ext>
            </a:extLst>
          </p:cNvPr>
          <p:cNvSpPr/>
          <p:nvPr/>
        </p:nvSpPr>
        <p:spPr>
          <a:xfrm>
            <a:off x="9486493" y="5996579"/>
            <a:ext cx="1469233" cy="530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Key Features</a:t>
            </a:r>
          </a:p>
          <a:p>
            <a:r>
              <a:rPr lang="en-US" sz="1000" dirty="0">
                <a:solidFill>
                  <a:schemeClr val="tx1"/>
                </a:solidFill>
              </a:rPr>
              <a:t>Feature 1</a:t>
            </a:r>
          </a:p>
          <a:p>
            <a:r>
              <a:rPr lang="en-US" sz="1000" dirty="0">
                <a:solidFill>
                  <a:schemeClr val="tx1"/>
                </a:solidFill>
              </a:rPr>
              <a:t>Feature 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975B185-7BD2-6F9C-2450-35DF20857FE3}"/>
              </a:ext>
            </a:extLst>
          </p:cNvPr>
          <p:cNvSpPr txBox="1"/>
          <p:nvPr/>
        </p:nvSpPr>
        <p:spPr>
          <a:xfrm>
            <a:off x="10189743" y="6127367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Features 3</a:t>
            </a:r>
          </a:p>
          <a:p>
            <a:r>
              <a:rPr lang="en-US" sz="1000" dirty="0"/>
              <a:t>Features 4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FB1C67-807E-598A-8A02-37996B4F65DB}"/>
              </a:ext>
            </a:extLst>
          </p:cNvPr>
          <p:cNvSpPr/>
          <p:nvPr/>
        </p:nvSpPr>
        <p:spPr>
          <a:xfrm>
            <a:off x="313899" y="733092"/>
            <a:ext cx="11109277" cy="607031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52DF6C-40C2-F897-3BA5-BF0C8850441D}"/>
              </a:ext>
            </a:extLst>
          </p:cNvPr>
          <p:cNvSpPr/>
          <p:nvPr/>
        </p:nvSpPr>
        <p:spPr>
          <a:xfrm>
            <a:off x="474187" y="822724"/>
            <a:ext cx="3282398" cy="304370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8C20053-5EFF-FD6F-BDBB-FE8D12617699}"/>
              </a:ext>
            </a:extLst>
          </p:cNvPr>
          <p:cNvCxnSpPr/>
          <p:nvPr/>
        </p:nvCxnSpPr>
        <p:spPr>
          <a:xfrm>
            <a:off x="1214651" y="822724"/>
            <a:ext cx="0" cy="304370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DA103D1-4BB8-BC90-0A17-10CC28F219DB}"/>
              </a:ext>
            </a:extLst>
          </p:cNvPr>
          <p:cNvCxnSpPr/>
          <p:nvPr/>
        </p:nvCxnSpPr>
        <p:spPr>
          <a:xfrm>
            <a:off x="2035912" y="829441"/>
            <a:ext cx="0" cy="304370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FAC6C31-8196-79D4-7962-2BD2B801BF63}"/>
              </a:ext>
            </a:extLst>
          </p:cNvPr>
          <p:cNvCxnSpPr/>
          <p:nvPr/>
        </p:nvCxnSpPr>
        <p:spPr>
          <a:xfrm>
            <a:off x="2952587" y="829441"/>
            <a:ext cx="0" cy="304370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B362B3A-3EBF-DFA3-1315-C7A83EE3C52F}"/>
              </a:ext>
            </a:extLst>
          </p:cNvPr>
          <p:cNvCxnSpPr>
            <a:cxnSpLocks/>
          </p:cNvCxnSpPr>
          <p:nvPr/>
        </p:nvCxnSpPr>
        <p:spPr>
          <a:xfrm flipH="1" flipV="1">
            <a:off x="470114" y="1344984"/>
            <a:ext cx="3286471" cy="3433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769082C-6351-486B-BE9E-488902274A43}"/>
              </a:ext>
            </a:extLst>
          </p:cNvPr>
          <p:cNvCxnSpPr>
            <a:cxnSpLocks/>
          </p:cNvCxnSpPr>
          <p:nvPr/>
        </p:nvCxnSpPr>
        <p:spPr>
          <a:xfrm flipH="1" flipV="1">
            <a:off x="467044" y="1912381"/>
            <a:ext cx="3286471" cy="3433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2A08277-E8EF-0CEB-1C10-A0624B638C93}"/>
              </a:ext>
            </a:extLst>
          </p:cNvPr>
          <p:cNvCxnSpPr>
            <a:cxnSpLocks/>
          </p:cNvCxnSpPr>
          <p:nvPr/>
        </p:nvCxnSpPr>
        <p:spPr>
          <a:xfrm flipH="1">
            <a:off x="467044" y="2474039"/>
            <a:ext cx="329122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31F0670-DA74-FC34-E4C7-4D7F27BF4835}"/>
              </a:ext>
            </a:extLst>
          </p:cNvPr>
          <p:cNvCxnSpPr>
            <a:cxnSpLocks/>
          </p:cNvCxnSpPr>
          <p:nvPr/>
        </p:nvCxnSpPr>
        <p:spPr>
          <a:xfrm flipH="1">
            <a:off x="424686" y="3003166"/>
            <a:ext cx="329122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ithub, logo, social network, social icon - Free download">
            <a:extLst>
              <a:ext uri="{FF2B5EF4-FFF2-40B4-BE49-F238E27FC236}">
                <a16:creationId xmlns:a16="http://schemas.microsoft.com/office/drawing/2014/main" id="{DD701114-7EA0-8509-034F-B7A9D9284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32" y="3340986"/>
            <a:ext cx="254968" cy="25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Github, logo, social network, social icon - Free download">
            <a:extLst>
              <a:ext uri="{FF2B5EF4-FFF2-40B4-BE49-F238E27FC236}">
                <a16:creationId xmlns:a16="http://schemas.microsoft.com/office/drawing/2014/main" id="{0055B40B-E65C-0D42-AE9E-AEC87CAF1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96" y="3340986"/>
            <a:ext cx="254968" cy="25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BAD12AF9-0994-41F6-43AA-F44E9B2620B9}"/>
              </a:ext>
            </a:extLst>
          </p:cNvPr>
          <p:cNvSpPr/>
          <p:nvPr/>
        </p:nvSpPr>
        <p:spPr>
          <a:xfrm>
            <a:off x="490133" y="3013795"/>
            <a:ext cx="872951" cy="369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accent1"/>
                </a:solidFill>
              </a:rPr>
              <a:t>Live project</a:t>
            </a:r>
          </a:p>
        </p:txBody>
      </p:sp>
    </p:spTree>
    <p:extLst>
      <p:ext uri="{BB962C8B-B14F-4D97-AF65-F5344CB8AC3E}">
        <p14:creationId xmlns:p14="http://schemas.microsoft.com/office/powerpoint/2010/main" val="233863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102</Words>
  <Application>Microsoft Macintosh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Tesh Patel</dc:creator>
  <cp:lastModifiedBy>Tesh Patel</cp:lastModifiedBy>
  <cp:revision>2</cp:revision>
  <dcterms:created xsi:type="dcterms:W3CDTF">2022-09-29T19:32:22Z</dcterms:created>
  <dcterms:modified xsi:type="dcterms:W3CDTF">2022-09-29T20:15:56Z</dcterms:modified>
</cp:coreProperties>
</file>