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9" r:id="rId5"/>
    <p:sldId id="320" r:id="rId6"/>
    <p:sldId id="321" r:id="rId7"/>
    <p:sldId id="323" r:id="rId8"/>
    <p:sldId id="322" r:id="rId9"/>
    <p:sldId id="324" r:id="rId10"/>
    <p:sldId id="325" r:id="rId11"/>
    <p:sldId id="326" r:id="rId12"/>
    <p:sldId id="327" r:id="rId13"/>
  </p:sldIdLst>
  <p:sldSz cx="12188825" cy="6858000"/>
  <p:notesSz cx="6858000" cy="9144000"/>
  <p:custDataLst>
    <p:tags r:id="rId16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29" autoAdjust="0"/>
  </p:normalViewPr>
  <p:slideViewPr>
    <p:cSldViewPr showGuides="1">
      <p:cViewPr varScale="1">
        <p:scale>
          <a:sx n="85" d="100"/>
          <a:sy n="85" d="100"/>
        </p:scale>
        <p:origin x="9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44438-86C4-4934-87E8-497A7B3F4BD2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337EAE5C-F8B1-424A-BFBC-132CC94BB817}">
      <dgm:prSet phldrT="[Texto]"/>
      <dgm:spPr/>
      <dgm:t>
        <a:bodyPr/>
        <a:lstStyle/>
        <a:p>
          <a:r>
            <a:rPr lang="es-MX" dirty="0" smtClean="0"/>
            <a:t>C</a:t>
          </a:r>
          <a:endParaRPr lang="es-MX" dirty="0"/>
        </a:p>
      </dgm:t>
    </dgm:pt>
    <dgm:pt modelId="{F1D53795-7F93-4D3D-BA56-156BEA5307E5}" type="parTrans" cxnId="{4B66FB93-DE3F-4022-ACBE-9140A26B43D0}">
      <dgm:prSet/>
      <dgm:spPr/>
      <dgm:t>
        <a:bodyPr/>
        <a:lstStyle/>
        <a:p>
          <a:endParaRPr lang="es-MX"/>
        </a:p>
      </dgm:t>
    </dgm:pt>
    <dgm:pt modelId="{5DBDF937-2CA9-4D41-9393-2DEB82B47D3C}" type="sibTrans" cxnId="{4B66FB93-DE3F-4022-ACBE-9140A26B43D0}">
      <dgm:prSet/>
      <dgm:spPr/>
      <dgm:t>
        <a:bodyPr/>
        <a:lstStyle/>
        <a:p>
          <a:endParaRPr lang="es-MX"/>
        </a:p>
      </dgm:t>
    </dgm:pt>
    <dgm:pt modelId="{61BEF0C5-6E3A-44C7-8052-D47999936AA1}">
      <dgm:prSet phldrT="[Texto]"/>
      <dgm:spPr/>
      <dgm:t>
        <a:bodyPr/>
        <a:lstStyle/>
        <a:p>
          <a:r>
            <a:rPr lang="es-MX" dirty="0" smtClean="0"/>
            <a:t>C</a:t>
          </a:r>
          <a:endParaRPr lang="es-MX" dirty="0"/>
        </a:p>
      </dgm:t>
    </dgm:pt>
    <dgm:pt modelId="{43084CB2-5E1A-47D0-951F-E2DE3BD7609C}" type="parTrans" cxnId="{9CB71371-7A51-4A54-B27F-C7A38D97C102}">
      <dgm:prSet/>
      <dgm:spPr/>
      <dgm:t>
        <a:bodyPr/>
        <a:lstStyle/>
        <a:p>
          <a:endParaRPr lang="es-MX"/>
        </a:p>
      </dgm:t>
    </dgm:pt>
    <dgm:pt modelId="{04B9DB90-4CF0-4DF9-8A0C-9872127BD53E}" type="sibTrans" cxnId="{9CB71371-7A51-4A54-B27F-C7A38D97C102}">
      <dgm:prSet/>
      <dgm:spPr/>
      <dgm:t>
        <a:bodyPr/>
        <a:lstStyle/>
        <a:p>
          <a:endParaRPr lang="es-MX"/>
        </a:p>
      </dgm:t>
    </dgm:pt>
    <dgm:pt modelId="{3543058D-C021-49E1-87DF-04E3D36D19EC}">
      <dgm:prSet phldrT="[Texto]"/>
      <dgm:spPr/>
      <dgm:t>
        <a:bodyPr/>
        <a:lstStyle/>
        <a:p>
          <a:r>
            <a:rPr lang="es-MX" dirty="0" smtClean="0"/>
            <a:t>D</a:t>
          </a:r>
          <a:endParaRPr lang="es-MX" dirty="0"/>
        </a:p>
      </dgm:t>
    </dgm:pt>
    <dgm:pt modelId="{8E89B8DF-654A-406A-8811-427AB3E83BF6}" type="parTrans" cxnId="{2825FAC2-B645-4D0B-BC76-1E338678F9ED}">
      <dgm:prSet/>
      <dgm:spPr/>
      <dgm:t>
        <a:bodyPr/>
        <a:lstStyle/>
        <a:p>
          <a:endParaRPr lang="es-MX"/>
        </a:p>
      </dgm:t>
    </dgm:pt>
    <dgm:pt modelId="{C4EEF2FB-7D3B-4CB4-A8FE-F2232247B474}" type="sibTrans" cxnId="{2825FAC2-B645-4D0B-BC76-1E338678F9ED}">
      <dgm:prSet/>
      <dgm:spPr/>
      <dgm:t>
        <a:bodyPr/>
        <a:lstStyle/>
        <a:p>
          <a:endParaRPr lang="es-MX"/>
        </a:p>
      </dgm:t>
    </dgm:pt>
    <dgm:pt modelId="{7596F59B-345B-4879-A9F3-E588C441362C}" type="pres">
      <dgm:prSet presAssocID="{6DE44438-86C4-4934-87E8-497A7B3F4B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0D3015E4-5A47-4EC2-9B2F-C27339C888FC}" type="pres">
      <dgm:prSet presAssocID="{337EAE5C-F8B1-424A-BFBC-132CC94BB81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03C5AA6-94A6-444E-BAE2-DA51423DC7BE}" type="pres">
      <dgm:prSet presAssocID="{5DBDF937-2CA9-4D41-9393-2DEB82B47D3C}" presName="sibTrans" presStyleLbl="sibTrans2D1" presStyleIdx="0" presStyleCnt="3"/>
      <dgm:spPr/>
      <dgm:t>
        <a:bodyPr/>
        <a:lstStyle/>
        <a:p>
          <a:endParaRPr lang="es-MX"/>
        </a:p>
      </dgm:t>
    </dgm:pt>
    <dgm:pt modelId="{5CF87D42-7BC8-4783-95DC-1F4D6D9CA835}" type="pres">
      <dgm:prSet presAssocID="{5DBDF937-2CA9-4D41-9393-2DEB82B47D3C}" presName="connectorText" presStyleLbl="sibTrans2D1" presStyleIdx="0" presStyleCnt="3"/>
      <dgm:spPr/>
      <dgm:t>
        <a:bodyPr/>
        <a:lstStyle/>
        <a:p>
          <a:endParaRPr lang="es-MX"/>
        </a:p>
      </dgm:t>
    </dgm:pt>
    <dgm:pt modelId="{60290D50-315D-424E-BBCA-07A04E3E64C3}" type="pres">
      <dgm:prSet presAssocID="{61BEF0C5-6E3A-44C7-8052-D47999936AA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DD6BF0-0C75-4DFD-ADC6-912900E8235B}" type="pres">
      <dgm:prSet presAssocID="{04B9DB90-4CF0-4DF9-8A0C-9872127BD53E}" presName="sibTrans" presStyleLbl="sibTrans2D1" presStyleIdx="1" presStyleCnt="3"/>
      <dgm:spPr/>
      <dgm:t>
        <a:bodyPr/>
        <a:lstStyle/>
        <a:p>
          <a:endParaRPr lang="es-MX"/>
        </a:p>
      </dgm:t>
    </dgm:pt>
    <dgm:pt modelId="{0CF8ECA8-EA76-4F68-B80F-6E90E4EDA732}" type="pres">
      <dgm:prSet presAssocID="{04B9DB90-4CF0-4DF9-8A0C-9872127BD53E}" presName="connectorText" presStyleLbl="sibTrans2D1" presStyleIdx="1" presStyleCnt="3"/>
      <dgm:spPr/>
      <dgm:t>
        <a:bodyPr/>
        <a:lstStyle/>
        <a:p>
          <a:endParaRPr lang="es-MX"/>
        </a:p>
      </dgm:t>
    </dgm:pt>
    <dgm:pt modelId="{00FDD5E8-BFB2-4351-A0E5-724FDA9616A4}" type="pres">
      <dgm:prSet presAssocID="{3543058D-C021-49E1-87DF-04E3D36D19E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EA97C24-668F-4608-866D-D1DD6AAD39C5}" type="pres">
      <dgm:prSet presAssocID="{C4EEF2FB-7D3B-4CB4-A8FE-F2232247B474}" presName="sibTrans" presStyleLbl="sibTrans2D1" presStyleIdx="2" presStyleCnt="3"/>
      <dgm:spPr/>
      <dgm:t>
        <a:bodyPr/>
        <a:lstStyle/>
        <a:p>
          <a:endParaRPr lang="es-MX"/>
        </a:p>
      </dgm:t>
    </dgm:pt>
    <dgm:pt modelId="{D595FAEC-845A-48EF-B106-824E3D6501B0}" type="pres">
      <dgm:prSet presAssocID="{C4EEF2FB-7D3B-4CB4-A8FE-F2232247B474}" presName="connectorText" presStyleLbl="sibTrans2D1" presStyleIdx="2" presStyleCnt="3"/>
      <dgm:spPr/>
      <dgm:t>
        <a:bodyPr/>
        <a:lstStyle/>
        <a:p>
          <a:endParaRPr lang="es-MX"/>
        </a:p>
      </dgm:t>
    </dgm:pt>
  </dgm:ptLst>
  <dgm:cxnLst>
    <dgm:cxn modelId="{C1A6C2C3-2F7B-4020-98DA-08306E6E1A10}" type="presOf" srcId="{337EAE5C-F8B1-424A-BFBC-132CC94BB817}" destId="{0D3015E4-5A47-4EC2-9B2F-C27339C888FC}" srcOrd="0" destOrd="0" presId="urn:microsoft.com/office/officeart/2005/8/layout/cycle2"/>
    <dgm:cxn modelId="{002E14CE-1FEC-443C-AC94-59ABE8B66250}" type="presOf" srcId="{5DBDF937-2CA9-4D41-9393-2DEB82B47D3C}" destId="{303C5AA6-94A6-444E-BAE2-DA51423DC7BE}" srcOrd="0" destOrd="0" presId="urn:microsoft.com/office/officeart/2005/8/layout/cycle2"/>
    <dgm:cxn modelId="{4C1C44A8-6675-4A8E-80ED-6705BB670CED}" type="presOf" srcId="{6DE44438-86C4-4934-87E8-497A7B3F4BD2}" destId="{7596F59B-345B-4879-A9F3-E588C441362C}" srcOrd="0" destOrd="0" presId="urn:microsoft.com/office/officeart/2005/8/layout/cycle2"/>
    <dgm:cxn modelId="{F340DD77-2BCE-4B61-B338-14E803A4661B}" type="presOf" srcId="{5DBDF937-2CA9-4D41-9393-2DEB82B47D3C}" destId="{5CF87D42-7BC8-4783-95DC-1F4D6D9CA835}" srcOrd="1" destOrd="0" presId="urn:microsoft.com/office/officeart/2005/8/layout/cycle2"/>
    <dgm:cxn modelId="{4B66FB93-DE3F-4022-ACBE-9140A26B43D0}" srcId="{6DE44438-86C4-4934-87E8-497A7B3F4BD2}" destId="{337EAE5C-F8B1-424A-BFBC-132CC94BB817}" srcOrd="0" destOrd="0" parTransId="{F1D53795-7F93-4D3D-BA56-156BEA5307E5}" sibTransId="{5DBDF937-2CA9-4D41-9393-2DEB82B47D3C}"/>
    <dgm:cxn modelId="{FC497BB5-4FF8-41ED-9773-A4D730896200}" type="presOf" srcId="{C4EEF2FB-7D3B-4CB4-A8FE-F2232247B474}" destId="{FEA97C24-668F-4608-866D-D1DD6AAD39C5}" srcOrd="0" destOrd="0" presId="urn:microsoft.com/office/officeart/2005/8/layout/cycle2"/>
    <dgm:cxn modelId="{1BB8EEC9-9E5C-4D82-B718-2BB4A7089D40}" type="presOf" srcId="{04B9DB90-4CF0-4DF9-8A0C-9872127BD53E}" destId="{AEDD6BF0-0C75-4DFD-ADC6-912900E8235B}" srcOrd="0" destOrd="0" presId="urn:microsoft.com/office/officeart/2005/8/layout/cycle2"/>
    <dgm:cxn modelId="{EDB9DACC-ED7A-42F5-AC9E-CEEDE302AB01}" type="presOf" srcId="{3543058D-C021-49E1-87DF-04E3D36D19EC}" destId="{00FDD5E8-BFB2-4351-A0E5-724FDA9616A4}" srcOrd="0" destOrd="0" presId="urn:microsoft.com/office/officeart/2005/8/layout/cycle2"/>
    <dgm:cxn modelId="{9CB71371-7A51-4A54-B27F-C7A38D97C102}" srcId="{6DE44438-86C4-4934-87E8-497A7B3F4BD2}" destId="{61BEF0C5-6E3A-44C7-8052-D47999936AA1}" srcOrd="1" destOrd="0" parTransId="{43084CB2-5E1A-47D0-951F-E2DE3BD7609C}" sibTransId="{04B9DB90-4CF0-4DF9-8A0C-9872127BD53E}"/>
    <dgm:cxn modelId="{BAD25E62-A9D9-4775-91C9-DE4D568FAAAC}" type="presOf" srcId="{61BEF0C5-6E3A-44C7-8052-D47999936AA1}" destId="{60290D50-315D-424E-BBCA-07A04E3E64C3}" srcOrd="0" destOrd="0" presId="urn:microsoft.com/office/officeart/2005/8/layout/cycle2"/>
    <dgm:cxn modelId="{2825FAC2-B645-4D0B-BC76-1E338678F9ED}" srcId="{6DE44438-86C4-4934-87E8-497A7B3F4BD2}" destId="{3543058D-C021-49E1-87DF-04E3D36D19EC}" srcOrd="2" destOrd="0" parTransId="{8E89B8DF-654A-406A-8811-427AB3E83BF6}" sibTransId="{C4EEF2FB-7D3B-4CB4-A8FE-F2232247B474}"/>
    <dgm:cxn modelId="{893C3C70-7887-4AD2-82E0-2B2EFF952863}" type="presOf" srcId="{04B9DB90-4CF0-4DF9-8A0C-9872127BD53E}" destId="{0CF8ECA8-EA76-4F68-B80F-6E90E4EDA732}" srcOrd="1" destOrd="0" presId="urn:microsoft.com/office/officeart/2005/8/layout/cycle2"/>
    <dgm:cxn modelId="{5F6341BF-B497-4A91-A540-88523DCEC254}" type="presOf" srcId="{C4EEF2FB-7D3B-4CB4-A8FE-F2232247B474}" destId="{D595FAEC-845A-48EF-B106-824E3D6501B0}" srcOrd="1" destOrd="0" presId="urn:microsoft.com/office/officeart/2005/8/layout/cycle2"/>
    <dgm:cxn modelId="{8ECD2A78-5150-406E-8898-0FC56EC99B07}" type="presParOf" srcId="{7596F59B-345B-4879-A9F3-E588C441362C}" destId="{0D3015E4-5A47-4EC2-9B2F-C27339C888FC}" srcOrd="0" destOrd="0" presId="urn:microsoft.com/office/officeart/2005/8/layout/cycle2"/>
    <dgm:cxn modelId="{9B582497-9847-4A66-9D74-81E7549DE3F1}" type="presParOf" srcId="{7596F59B-345B-4879-A9F3-E588C441362C}" destId="{303C5AA6-94A6-444E-BAE2-DA51423DC7BE}" srcOrd="1" destOrd="0" presId="urn:microsoft.com/office/officeart/2005/8/layout/cycle2"/>
    <dgm:cxn modelId="{C4531CC6-7199-425C-81CC-445B96DF30F7}" type="presParOf" srcId="{303C5AA6-94A6-444E-BAE2-DA51423DC7BE}" destId="{5CF87D42-7BC8-4783-95DC-1F4D6D9CA835}" srcOrd="0" destOrd="0" presId="urn:microsoft.com/office/officeart/2005/8/layout/cycle2"/>
    <dgm:cxn modelId="{24F9DC18-F549-4ABC-B1EB-DB886EDD1C4E}" type="presParOf" srcId="{7596F59B-345B-4879-A9F3-E588C441362C}" destId="{60290D50-315D-424E-BBCA-07A04E3E64C3}" srcOrd="2" destOrd="0" presId="urn:microsoft.com/office/officeart/2005/8/layout/cycle2"/>
    <dgm:cxn modelId="{CB975D3E-91F7-413A-95AB-01D895A81348}" type="presParOf" srcId="{7596F59B-345B-4879-A9F3-E588C441362C}" destId="{AEDD6BF0-0C75-4DFD-ADC6-912900E8235B}" srcOrd="3" destOrd="0" presId="urn:microsoft.com/office/officeart/2005/8/layout/cycle2"/>
    <dgm:cxn modelId="{B3C1436C-36B7-41AF-8501-07FB76960E7C}" type="presParOf" srcId="{AEDD6BF0-0C75-4DFD-ADC6-912900E8235B}" destId="{0CF8ECA8-EA76-4F68-B80F-6E90E4EDA732}" srcOrd="0" destOrd="0" presId="urn:microsoft.com/office/officeart/2005/8/layout/cycle2"/>
    <dgm:cxn modelId="{1FC42568-D77D-4327-9DED-2359C6CF5E08}" type="presParOf" srcId="{7596F59B-345B-4879-A9F3-E588C441362C}" destId="{00FDD5E8-BFB2-4351-A0E5-724FDA9616A4}" srcOrd="4" destOrd="0" presId="urn:microsoft.com/office/officeart/2005/8/layout/cycle2"/>
    <dgm:cxn modelId="{867A823D-717E-447C-AC7A-B9B0F16E4767}" type="presParOf" srcId="{7596F59B-345B-4879-A9F3-E588C441362C}" destId="{FEA97C24-668F-4608-866D-D1DD6AAD39C5}" srcOrd="5" destOrd="0" presId="urn:microsoft.com/office/officeart/2005/8/layout/cycle2"/>
    <dgm:cxn modelId="{6DCCB7C7-3254-46A4-B4FF-8FF31EEF4137}" type="presParOf" srcId="{FEA97C24-668F-4608-866D-D1DD6AAD39C5}" destId="{D595FAEC-845A-48EF-B106-824E3D6501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015E4-5A47-4EC2-9B2F-C27339C888FC}">
      <dsp:nvSpPr>
        <dsp:cNvPr id="0" name=""/>
        <dsp:cNvSpPr/>
      </dsp:nvSpPr>
      <dsp:spPr>
        <a:xfrm>
          <a:off x="259481" y="10677"/>
          <a:ext cx="345132" cy="345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C</a:t>
          </a:r>
          <a:endParaRPr lang="es-MX" sz="1400" kern="1200" dirty="0"/>
        </a:p>
      </dsp:txBody>
      <dsp:txXfrm>
        <a:off x="310024" y="61220"/>
        <a:ext cx="244046" cy="244046"/>
      </dsp:txXfrm>
    </dsp:sp>
    <dsp:sp modelId="{303C5AA6-94A6-444E-BAE2-DA51423DC7BE}">
      <dsp:nvSpPr>
        <dsp:cNvPr id="0" name=""/>
        <dsp:cNvSpPr/>
      </dsp:nvSpPr>
      <dsp:spPr>
        <a:xfrm rot="3600000">
          <a:off x="514424" y="347379"/>
          <a:ext cx="92025" cy="116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521326" y="358721"/>
        <a:ext cx="64418" cy="69890"/>
      </dsp:txXfrm>
    </dsp:sp>
    <dsp:sp modelId="{60290D50-315D-424E-BBCA-07A04E3E64C3}">
      <dsp:nvSpPr>
        <dsp:cNvPr id="0" name=""/>
        <dsp:cNvSpPr/>
      </dsp:nvSpPr>
      <dsp:spPr>
        <a:xfrm>
          <a:off x="518864" y="459942"/>
          <a:ext cx="345132" cy="345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C</a:t>
          </a:r>
          <a:endParaRPr lang="es-MX" sz="1400" kern="1200" dirty="0"/>
        </a:p>
      </dsp:txBody>
      <dsp:txXfrm>
        <a:off x="569407" y="510485"/>
        <a:ext cx="244046" cy="244046"/>
      </dsp:txXfrm>
    </dsp:sp>
    <dsp:sp modelId="{AEDD6BF0-0C75-4DFD-ADC6-912900E8235B}">
      <dsp:nvSpPr>
        <dsp:cNvPr id="0" name=""/>
        <dsp:cNvSpPr/>
      </dsp:nvSpPr>
      <dsp:spPr>
        <a:xfrm rot="10800000">
          <a:off x="388639" y="574267"/>
          <a:ext cx="92025" cy="116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 rot="10800000">
        <a:off x="416246" y="597563"/>
        <a:ext cx="64418" cy="69890"/>
      </dsp:txXfrm>
    </dsp:sp>
    <dsp:sp modelId="{00FDD5E8-BFB2-4351-A0E5-724FDA9616A4}">
      <dsp:nvSpPr>
        <dsp:cNvPr id="0" name=""/>
        <dsp:cNvSpPr/>
      </dsp:nvSpPr>
      <dsp:spPr>
        <a:xfrm>
          <a:off x="99" y="459942"/>
          <a:ext cx="345132" cy="345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D</a:t>
          </a:r>
          <a:endParaRPr lang="es-MX" sz="1400" kern="1200" dirty="0"/>
        </a:p>
      </dsp:txBody>
      <dsp:txXfrm>
        <a:off x="50642" y="510485"/>
        <a:ext cx="244046" cy="244046"/>
      </dsp:txXfrm>
    </dsp:sp>
    <dsp:sp modelId="{FEA97C24-668F-4608-866D-D1DD6AAD39C5}">
      <dsp:nvSpPr>
        <dsp:cNvPr id="0" name=""/>
        <dsp:cNvSpPr/>
      </dsp:nvSpPr>
      <dsp:spPr>
        <a:xfrm rot="18000000">
          <a:off x="255041" y="351890"/>
          <a:ext cx="92025" cy="116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61943" y="387140"/>
        <a:ext cx="64418" cy="69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25/01/2017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649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25/01/2017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8" Type="http://schemas.microsoft.com/office/2007/relationships/diagramDrawing" Target="../diagrams/drawin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6" Type="http://schemas.openxmlformats.org/officeDocument/2006/relationships/diagramQuickStyle" Target="../diagrams/quickStyl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diagramLayout" Target="../diagrams/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diagramData" Target="../diagrams/data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 userDrawn="1">
            <p:extLst>
              <p:ext uri="{D42A27DB-BD31-4B8C-83A1-F6EECF244321}">
                <p14:modId xmlns:p14="http://schemas.microsoft.com/office/powerpoint/2010/main" val="3463472687"/>
              </p:ext>
            </p:extLst>
          </p:nvPr>
        </p:nvGraphicFramePr>
        <p:xfrm>
          <a:off x="189756" y="381000"/>
          <a:ext cx="864096" cy="815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25/01/2017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Cinta hacia arriba 7"/>
          <p:cNvSpPr/>
          <p:nvPr userDrawn="1"/>
        </p:nvSpPr>
        <p:spPr>
          <a:xfrm>
            <a:off x="45740" y="1225724"/>
            <a:ext cx="1152128" cy="59628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dccsoft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5" b="7395"/>
          <a:stretch>
            <a:fillRect/>
          </a:stretch>
        </p:blipFill>
        <p:spPr>
          <a:xfrm>
            <a:off x="5878388" y="2060848"/>
            <a:ext cx="4095326" cy="341277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Texto</a:t>
            </a:r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Elementos para marcado de texto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5804910" y="2967334"/>
            <a:ext cx="4465966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</a:t>
            </a:r>
            <a:endParaRPr lang="es-ES" sz="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Anatomía de un Elemento HTML.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929377" y="3068960"/>
            <a:ext cx="1109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/>
              <a:t>&lt;p </a:t>
            </a:r>
            <a:r>
              <a:rPr lang="es-MX" sz="3600" dirty="0" smtClean="0">
                <a:solidFill>
                  <a:srgbClr val="FFFF00"/>
                </a:solidFill>
              </a:rPr>
              <a:t>id</a:t>
            </a:r>
            <a:r>
              <a:rPr lang="es-MX" sz="3600" dirty="0" smtClean="0"/>
              <a:t>=“</a:t>
            </a:r>
            <a:r>
              <a:rPr lang="es-MX" sz="3600" dirty="0" smtClean="0">
                <a:solidFill>
                  <a:srgbClr val="FFFF00"/>
                </a:solidFill>
              </a:rPr>
              <a:t>idea</a:t>
            </a:r>
            <a:r>
              <a:rPr lang="es-MX" sz="3600" dirty="0" smtClean="0"/>
              <a:t>” </a:t>
            </a:r>
            <a:r>
              <a:rPr lang="es-MX" sz="3600" dirty="0" err="1" smtClean="0">
                <a:solidFill>
                  <a:srgbClr val="FFC000"/>
                </a:solidFill>
              </a:rPr>
              <a:t>class</a:t>
            </a:r>
            <a:r>
              <a:rPr lang="es-MX" sz="3600" dirty="0" smtClean="0"/>
              <a:t>=“</a:t>
            </a:r>
            <a:r>
              <a:rPr lang="es-MX" sz="3600" dirty="0" smtClean="0">
                <a:solidFill>
                  <a:srgbClr val="FFC000"/>
                </a:solidFill>
              </a:rPr>
              <a:t>rojo</a:t>
            </a:r>
            <a:r>
              <a:rPr lang="es-MX" sz="3600" dirty="0" smtClean="0"/>
              <a:t>”&gt;Amo programar con COSS &lt;/p&gt;</a:t>
            </a:r>
            <a:endParaRPr lang="es-MX" sz="3600" dirty="0"/>
          </a:p>
        </p:txBody>
      </p:sp>
      <p:sp>
        <p:nvSpPr>
          <p:cNvPr id="4" name="Elipse 3"/>
          <p:cNvSpPr/>
          <p:nvPr/>
        </p:nvSpPr>
        <p:spPr>
          <a:xfrm>
            <a:off x="5086300" y="2276872"/>
            <a:ext cx="280831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Contenido</a:t>
            </a:r>
            <a:endParaRPr lang="es-MX" sz="32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4150196" y="2708920"/>
            <a:ext cx="1145729" cy="5040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7462564" y="2780928"/>
            <a:ext cx="936105" cy="3600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006180" y="5805264"/>
            <a:ext cx="2664296" cy="648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Elemento</a:t>
            </a:r>
            <a:endParaRPr lang="es-MX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H="1" flipV="1">
            <a:off x="1413892" y="3628801"/>
            <a:ext cx="2736304" cy="23204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6526460" y="3645024"/>
            <a:ext cx="2520280" cy="230425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929377" y="2060599"/>
            <a:ext cx="3436843" cy="648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Atributo= Valor</a:t>
            </a:r>
            <a:endParaRPr lang="es-MX" sz="24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1845940" y="2708671"/>
            <a:ext cx="72008" cy="4322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0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Encabezados.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1494929" y="2132856"/>
            <a:ext cx="700384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smtClean="0"/>
              <a:t>Son elementos para titulares:</a:t>
            </a:r>
          </a:p>
          <a:p>
            <a:endParaRPr lang="es-MX" dirty="0"/>
          </a:p>
          <a:p>
            <a:pPr lvl="2"/>
            <a:r>
              <a:rPr lang="es-MX" sz="3200" dirty="0" smtClean="0"/>
              <a:t>&lt;h1&gt; &lt;/h1&gt;</a:t>
            </a:r>
          </a:p>
          <a:p>
            <a:pPr lvl="2"/>
            <a:r>
              <a:rPr lang="es-MX" sz="3200" dirty="0" smtClean="0"/>
              <a:t>&lt;h2&gt; &lt;/h2&gt;</a:t>
            </a:r>
          </a:p>
          <a:p>
            <a:pPr lvl="2"/>
            <a:r>
              <a:rPr lang="es-MX" sz="3200" dirty="0" smtClean="0"/>
              <a:t>&lt;h3&gt; &lt;/h3&gt;</a:t>
            </a:r>
          </a:p>
          <a:p>
            <a:pPr lvl="2"/>
            <a:r>
              <a:rPr lang="es-MX" sz="3200" dirty="0" smtClean="0"/>
              <a:t>&lt;h4&gt; &lt;/h4&gt;</a:t>
            </a:r>
          </a:p>
          <a:p>
            <a:pPr lvl="2"/>
            <a:r>
              <a:rPr lang="es-MX" sz="3200" dirty="0" smtClean="0"/>
              <a:t>&lt;h5&gt; &lt;/h5&gt;</a:t>
            </a:r>
          </a:p>
          <a:p>
            <a:pPr lvl="2"/>
            <a:r>
              <a:rPr lang="es-MX" sz="3200" dirty="0" smtClean="0"/>
              <a:t>&lt;h6&gt; &lt;/h6&gt;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324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844824"/>
            <a:ext cx="6696744" cy="4486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572" y="1846560"/>
            <a:ext cx="4535002" cy="374268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33972" y="908720"/>
            <a:ext cx="202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mtClean="0"/>
              <a:t>Script clase03a.php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716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</a:t>
            </a:r>
            <a:r>
              <a:rPr lang="es-MX" dirty="0" smtClean="0"/>
              <a:t>Párrafos.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1494929" y="2132856"/>
            <a:ext cx="99181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smtClean="0"/>
              <a:t>Son usados para desplegar secciones:</a:t>
            </a:r>
          </a:p>
          <a:p>
            <a:endParaRPr lang="es-MX" dirty="0"/>
          </a:p>
          <a:p>
            <a:pPr lvl="2"/>
            <a:r>
              <a:rPr lang="es-MX" sz="3200" dirty="0" smtClean="0"/>
              <a:t>&lt;p&gt; Sin formato &lt;/p&gt;</a:t>
            </a:r>
          </a:p>
          <a:p>
            <a:pPr lvl="2"/>
            <a:r>
              <a:rPr lang="es-MX" sz="3200" dirty="0" smtClean="0"/>
              <a:t>NOTA: No importa el tamaño de línea, ésta se ajusta</a:t>
            </a:r>
          </a:p>
          <a:p>
            <a:pPr lvl="2"/>
            <a:r>
              <a:rPr lang="es-MX" sz="3200" dirty="0"/>
              <a:t>e</a:t>
            </a:r>
            <a:r>
              <a:rPr lang="es-MX" sz="3200" dirty="0" smtClean="0"/>
              <a:t>n función de la ventana del navegador agregando</a:t>
            </a:r>
          </a:p>
          <a:p>
            <a:pPr lvl="2"/>
            <a:r>
              <a:rPr lang="es-MX" sz="3200" dirty="0" smtClean="0"/>
              <a:t>saltos de línea de forma automática.</a:t>
            </a:r>
            <a:endParaRPr lang="es-MX" sz="3200" dirty="0" smtClean="0"/>
          </a:p>
          <a:p>
            <a:pPr lvl="2"/>
            <a:endParaRPr lang="es-MX" sz="3200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811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404664"/>
            <a:ext cx="7924800" cy="27051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3789040"/>
            <a:ext cx="11223111" cy="2232248"/>
          </a:xfrm>
          <a:prstGeom prst="rect">
            <a:avLst/>
          </a:prstGeom>
        </p:spPr>
      </p:pic>
      <p:sp>
        <p:nvSpPr>
          <p:cNvPr id="5" name="Flecha abajo 4"/>
          <p:cNvSpPr/>
          <p:nvPr/>
        </p:nvSpPr>
        <p:spPr>
          <a:xfrm>
            <a:off x="6094412" y="3284984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1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</a:t>
            </a:r>
            <a:r>
              <a:rPr lang="es-MX" dirty="0" smtClean="0"/>
              <a:t>Párrafos con formato.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1494929" y="2132856"/>
            <a:ext cx="888070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smtClean="0"/>
              <a:t>Son usados para desplegar secciones:</a:t>
            </a:r>
          </a:p>
          <a:p>
            <a:endParaRPr lang="es-MX" dirty="0"/>
          </a:p>
          <a:p>
            <a:pPr lvl="2"/>
            <a:r>
              <a:rPr lang="es-MX" sz="3200" dirty="0" smtClean="0"/>
              <a:t>&lt;</a:t>
            </a:r>
            <a:r>
              <a:rPr lang="es-MX" sz="3200" dirty="0" smtClean="0"/>
              <a:t>pre&gt; Con </a:t>
            </a:r>
            <a:r>
              <a:rPr lang="es-MX" sz="3200" dirty="0" smtClean="0"/>
              <a:t>formato &lt;/</a:t>
            </a:r>
            <a:r>
              <a:rPr lang="es-MX" sz="3200" dirty="0" smtClean="0"/>
              <a:t>pre&gt;</a:t>
            </a:r>
            <a:endParaRPr lang="es-MX" sz="3200" dirty="0" smtClean="0"/>
          </a:p>
          <a:p>
            <a:pPr lvl="2"/>
            <a:r>
              <a:rPr lang="es-MX" sz="3200" dirty="0" smtClean="0"/>
              <a:t>NOTA: Según como se capture en el editor,</a:t>
            </a:r>
          </a:p>
          <a:p>
            <a:pPr lvl="2"/>
            <a:r>
              <a:rPr lang="es-MX" sz="3200" dirty="0" smtClean="0"/>
              <a:t>así será desplegado por el navegador.</a:t>
            </a:r>
            <a:endParaRPr lang="es-MX" sz="3200" dirty="0" smtClean="0"/>
          </a:p>
          <a:p>
            <a:pPr lvl="2"/>
            <a:endParaRPr lang="es-MX" sz="3200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75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16" y="1988840"/>
            <a:ext cx="4819650" cy="25431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27" y="1988840"/>
            <a:ext cx="62960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/>
          <a:lstStyle/>
          <a:p>
            <a:r>
              <a:rPr lang="es-MX" dirty="0" smtClean="0"/>
              <a:t>Elementos de </a:t>
            </a:r>
            <a:r>
              <a:rPr lang="es-MX" dirty="0" smtClean="0"/>
              <a:t>uso Especial.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1494303" y="1340768"/>
            <a:ext cx="811953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U</a:t>
            </a:r>
            <a:r>
              <a:rPr lang="es-MX" sz="4400" dirty="0" smtClean="0"/>
              <a:t>sados </a:t>
            </a:r>
            <a:r>
              <a:rPr lang="es-MX" sz="4400" dirty="0" smtClean="0"/>
              <a:t>para desplegar </a:t>
            </a:r>
            <a:r>
              <a:rPr lang="es-MX" sz="4400" dirty="0" smtClean="0"/>
              <a:t>caracteres</a:t>
            </a:r>
            <a:r>
              <a:rPr lang="es-MX" sz="4400" dirty="0" smtClean="0"/>
              <a:t>:</a:t>
            </a:r>
            <a:endParaRPr lang="es-MX" sz="4400" dirty="0" smtClean="0"/>
          </a:p>
          <a:p>
            <a:endParaRPr lang="es-MX" dirty="0"/>
          </a:p>
          <a:p>
            <a:pPr lvl="2"/>
            <a:r>
              <a:rPr lang="es-MX" sz="3200" dirty="0" smtClean="0"/>
              <a:t>©	&amp;</a:t>
            </a:r>
            <a:r>
              <a:rPr lang="es-MX" sz="3200" dirty="0" err="1" smtClean="0"/>
              <a:t>copy</a:t>
            </a:r>
            <a:r>
              <a:rPr lang="es-MX" sz="3200" dirty="0" smtClean="0"/>
              <a:t>;</a:t>
            </a:r>
          </a:p>
          <a:p>
            <a:pPr lvl="2"/>
            <a:r>
              <a:rPr lang="es-MX" sz="3200" dirty="0" smtClean="0"/>
              <a:t>‹	&amp;</a:t>
            </a:r>
            <a:r>
              <a:rPr lang="es-MX" sz="3200" dirty="0" err="1" smtClean="0"/>
              <a:t>lt</a:t>
            </a:r>
            <a:r>
              <a:rPr lang="es-MX" sz="3200" dirty="0" smtClean="0"/>
              <a:t>;</a:t>
            </a:r>
          </a:p>
          <a:p>
            <a:pPr lvl="2"/>
            <a:r>
              <a:rPr lang="es-MX" sz="3200" dirty="0" smtClean="0"/>
              <a:t>›	&amp;</a:t>
            </a:r>
            <a:r>
              <a:rPr lang="es-MX" sz="3200" dirty="0" err="1" smtClean="0"/>
              <a:t>gt</a:t>
            </a:r>
            <a:r>
              <a:rPr lang="es-MX" sz="3200" dirty="0" smtClean="0"/>
              <a:t>;</a:t>
            </a:r>
          </a:p>
          <a:p>
            <a:pPr lvl="2"/>
            <a:r>
              <a:rPr lang="es-MX" sz="3200" dirty="0" smtClean="0"/>
              <a:t>¼	&amp;frac14;</a:t>
            </a:r>
          </a:p>
          <a:p>
            <a:pPr lvl="2"/>
            <a:r>
              <a:rPr lang="es-MX" sz="3200" dirty="0" smtClean="0"/>
              <a:t>½	&amp;frac12;</a:t>
            </a:r>
          </a:p>
          <a:p>
            <a:pPr lvl="2"/>
            <a:r>
              <a:rPr lang="es-MX" sz="3200" dirty="0" smtClean="0"/>
              <a:t>¾	&amp;frac34;</a:t>
            </a:r>
          </a:p>
          <a:p>
            <a:pPr lvl="2"/>
            <a:r>
              <a:rPr lang="es-MX" sz="3200" dirty="0"/>
              <a:t>http://ascii.cl/es/codigos-html.htm</a:t>
            </a:r>
            <a:endParaRPr lang="es-MX" sz="3200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41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0CCEA30D-B45A-47DE-A8F1-2B8DE82B5E92}" vid="{190E32AE-8281-468B-99EC-7938EA2805A1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MiPlantilla</Template>
  <TotalTime>0</TotalTime>
  <Words>176</Words>
  <Application>Microsoft Office PowerPoint</Application>
  <PresentationFormat>Personalizado</PresentationFormat>
  <Paragraphs>42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Corbel</vt:lpstr>
      <vt:lpstr>Túnel azul digital 16 × 9</vt:lpstr>
      <vt:lpstr>Texto</vt:lpstr>
      <vt:lpstr>Anatomía de un Elemento HTML.</vt:lpstr>
      <vt:lpstr>Elementos de Encabezados.</vt:lpstr>
      <vt:lpstr>Presentación de PowerPoint</vt:lpstr>
      <vt:lpstr>Elementos de Párrafos.</vt:lpstr>
      <vt:lpstr>Presentación de PowerPoint</vt:lpstr>
      <vt:lpstr>Elementos de Párrafos con formato.</vt:lpstr>
      <vt:lpstr>Presentación de PowerPoint</vt:lpstr>
      <vt:lpstr>Elementos de uso Especial.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2017-01-25T13:29:14Z</dcterms:created>
  <dcterms:modified xsi:type="dcterms:W3CDTF">2017-01-26T01:43:09Z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