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0" r:id="rId7"/>
    <p:sldId id="312" r:id="rId8"/>
    <p:sldId id="321" r:id="rId9"/>
    <p:sldId id="324" r:id="rId10"/>
    <p:sldId id="329" r:id="rId11"/>
    <p:sldId id="330" r:id="rId12"/>
    <p:sldId id="331" r:id="rId13"/>
    <p:sldId id="332" r:id="rId14"/>
    <p:sldId id="323" r:id="rId15"/>
  </p:sldIdLst>
  <p:sldSz cx="12188825" cy="6858000"/>
  <p:notesSz cx="6858000" cy="9144000"/>
  <p:custDataLst>
    <p:tags r:id="rId18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13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44438-86C4-4934-87E8-497A7B3F4BD2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37EAE5C-F8B1-424A-BFBC-132CC94BB817}">
      <dgm:prSet phldrT="[Texto]"/>
      <dgm:spPr/>
      <dgm:t>
        <a:bodyPr/>
        <a:lstStyle/>
        <a:p>
          <a:r>
            <a:rPr lang="es-MX" dirty="0" smtClean="0"/>
            <a:t>C</a:t>
          </a:r>
          <a:endParaRPr lang="es-MX" dirty="0"/>
        </a:p>
      </dgm:t>
    </dgm:pt>
    <dgm:pt modelId="{F1D53795-7F93-4D3D-BA56-156BEA5307E5}" type="parTrans" cxnId="{4B66FB93-DE3F-4022-ACBE-9140A26B43D0}">
      <dgm:prSet/>
      <dgm:spPr/>
      <dgm:t>
        <a:bodyPr/>
        <a:lstStyle/>
        <a:p>
          <a:endParaRPr lang="es-MX"/>
        </a:p>
      </dgm:t>
    </dgm:pt>
    <dgm:pt modelId="{5DBDF937-2CA9-4D41-9393-2DEB82B47D3C}" type="sibTrans" cxnId="{4B66FB93-DE3F-4022-ACBE-9140A26B43D0}">
      <dgm:prSet/>
      <dgm:spPr/>
      <dgm:t>
        <a:bodyPr/>
        <a:lstStyle/>
        <a:p>
          <a:endParaRPr lang="es-MX"/>
        </a:p>
      </dgm:t>
    </dgm:pt>
    <dgm:pt modelId="{61BEF0C5-6E3A-44C7-8052-D47999936AA1}">
      <dgm:prSet phldrT="[Texto]"/>
      <dgm:spPr/>
      <dgm:t>
        <a:bodyPr/>
        <a:lstStyle/>
        <a:p>
          <a:r>
            <a:rPr lang="es-MX" dirty="0" smtClean="0"/>
            <a:t>C</a:t>
          </a:r>
          <a:endParaRPr lang="es-MX" dirty="0"/>
        </a:p>
      </dgm:t>
    </dgm:pt>
    <dgm:pt modelId="{43084CB2-5E1A-47D0-951F-E2DE3BD7609C}" type="parTrans" cxnId="{9CB71371-7A51-4A54-B27F-C7A38D97C102}">
      <dgm:prSet/>
      <dgm:spPr/>
      <dgm:t>
        <a:bodyPr/>
        <a:lstStyle/>
        <a:p>
          <a:endParaRPr lang="es-MX"/>
        </a:p>
      </dgm:t>
    </dgm:pt>
    <dgm:pt modelId="{04B9DB90-4CF0-4DF9-8A0C-9872127BD53E}" type="sibTrans" cxnId="{9CB71371-7A51-4A54-B27F-C7A38D97C102}">
      <dgm:prSet/>
      <dgm:spPr/>
      <dgm:t>
        <a:bodyPr/>
        <a:lstStyle/>
        <a:p>
          <a:endParaRPr lang="es-MX"/>
        </a:p>
      </dgm:t>
    </dgm:pt>
    <dgm:pt modelId="{3543058D-C021-49E1-87DF-04E3D36D19EC}">
      <dgm:prSet phldrT="[Texto]"/>
      <dgm:spPr/>
      <dgm:t>
        <a:bodyPr/>
        <a:lstStyle/>
        <a:p>
          <a:r>
            <a:rPr lang="es-MX" dirty="0" smtClean="0"/>
            <a:t>D</a:t>
          </a:r>
          <a:endParaRPr lang="es-MX" dirty="0"/>
        </a:p>
      </dgm:t>
    </dgm:pt>
    <dgm:pt modelId="{8E89B8DF-654A-406A-8811-427AB3E83BF6}" type="parTrans" cxnId="{2825FAC2-B645-4D0B-BC76-1E338678F9ED}">
      <dgm:prSet/>
      <dgm:spPr/>
      <dgm:t>
        <a:bodyPr/>
        <a:lstStyle/>
        <a:p>
          <a:endParaRPr lang="es-MX"/>
        </a:p>
      </dgm:t>
    </dgm:pt>
    <dgm:pt modelId="{C4EEF2FB-7D3B-4CB4-A8FE-F2232247B474}" type="sibTrans" cxnId="{2825FAC2-B645-4D0B-BC76-1E338678F9ED}">
      <dgm:prSet/>
      <dgm:spPr/>
      <dgm:t>
        <a:bodyPr/>
        <a:lstStyle/>
        <a:p>
          <a:endParaRPr lang="es-MX"/>
        </a:p>
      </dgm:t>
    </dgm:pt>
    <dgm:pt modelId="{7596F59B-345B-4879-A9F3-E588C441362C}" type="pres">
      <dgm:prSet presAssocID="{6DE44438-86C4-4934-87E8-497A7B3F4B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D3015E4-5A47-4EC2-9B2F-C27339C888FC}" type="pres">
      <dgm:prSet presAssocID="{337EAE5C-F8B1-424A-BFBC-132CC94BB8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03C5AA6-94A6-444E-BAE2-DA51423DC7BE}" type="pres">
      <dgm:prSet presAssocID="{5DBDF937-2CA9-4D41-9393-2DEB82B47D3C}" presName="sibTrans" presStyleLbl="sibTrans2D1" presStyleIdx="0" presStyleCnt="3"/>
      <dgm:spPr/>
      <dgm:t>
        <a:bodyPr/>
        <a:lstStyle/>
        <a:p>
          <a:endParaRPr lang="es-MX"/>
        </a:p>
      </dgm:t>
    </dgm:pt>
    <dgm:pt modelId="{5CF87D42-7BC8-4783-95DC-1F4D6D9CA835}" type="pres">
      <dgm:prSet presAssocID="{5DBDF937-2CA9-4D41-9393-2DEB82B47D3C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60290D50-315D-424E-BBCA-07A04E3E64C3}" type="pres">
      <dgm:prSet presAssocID="{61BEF0C5-6E3A-44C7-8052-D47999936A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DD6BF0-0C75-4DFD-ADC6-912900E8235B}" type="pres">
      <dgm:prSet presAssocID="{04B9DB90-4CF0-4DF9-8A0C-9872127BD53E}" presName="sibTrans" presStyleLbl="sibTrans2D1" presStyleIdx="1" presStyleCnt="3"/>
      <dgm:spPr/>
      <dgm:t>
        <a:bodyPr/>
        <a:lstStyle/>
        <a:p>
          <a:endParaRPr lang="es-MX"/>
        </a:p>
      </dgm:t>
    </dgm:pt>
    <dgm:pt modelId="{0CF8ECA8-EA76-4F68-B80F-6E90E4EDA732}" type="pres">
      <dgm:prSet presAssocID="{04B9DB90-4CF0-4DF9-8A0C-9872127BD53E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00FDD5E8-BFB2-4351-A0E5-724FDA9616A4}" type="pres">
      <dgm:prSet presAssocID="{3543058D-C021-49E1-87DF-04E3D36D19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A97C24-668F-4608-866D-D1DD6AAD39C5}" type="pres">
      <dgm:prSet presAssocID="{C4EEF2FB-7D3B-4CB4-A8FE-F2232247B474}" presName="sibTrans" presStyleLbl="sibTrans2D1" presStyleIdx="2" presStyleCnt="3"/>
      <dgm:spPr/>
      <dgm:t>
        <a:bodyPr/>
        <a:lstStyle/>
        <a:p>
          <a:endParaRPr lang="es-MX"/>
        </a:p>
      </dgm:t>
    </dgm:pt>
    <dgm:pt modelId="{D595FAEC-845A-48EF-B106-824E3D6501B0}" type="pres">
      <dgm:prSet presAssocID="{C4EEF2FB-7D3B-4CB4-A8FE-F2232247B474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C1A6C2C3-2F7B-4020-98DA-08306E6E1A10}" type="presOf" srcId="{337EAE5C-F8B1-424A-BFBC-132CC94BB817}" destId="{0D3015E4-5A47-4EC2-9B2F-C27339C888FC}" srcOrd="0" destOrd="0" presId="urn:microsoft.com/office/officeart/2005/8/layout/cycle2"/>
    <dgm:cxn modelId="{002E14CE-1FEC-443C-AC94-59ABE8B66250}" type="presOf" srcId="{5DBDF937-2CA9-4D41-9393-2DEB82B47D3C}" destId="{303C5AA6-94A6-444E-BAE2-DA51423DC7BE}" srcOrd="0" destOrd="0" presId="urn:microsoft.com/office/officeart/2005/8/layout/cycle2"/>
    <dgm:cxn modelId="{4C1C44A8-6675-4A8E-80ED-6705BB670CED}" type="presOf" srcId="{6DE44438-86C4-4934-87E8-497A7B3F4BD2}" destId="{7596F59B-345B-4879-A9F3-E588C441362C}" srcOrd="0" destOrd="0" presId="urn:microsoft.com/office/officeart/2005/8/layout/cycle2"/>
    <dgm:cxn modelId="{F340DD77-2BCE-4B61-B338-14E803A4661B}" type="presOf" srcId="{5DBDF937-2CA9-4D41-9393-2DEB82B47D3C}" destId="{5CF87D42-7BC8-4783-95DC-1F4D6D9CA835}" srcOrd="1" destOrd="0" presId="urn:microsoft.com/office/officeart/2005/8/layout/cycle2"/>
    <dgm:cxn modelId="{4B66FB93-DE3F-4022-ACBE-9140A26B43D0}" srcId="{6DE44438-86C4-4934-87E8-497A7B3F4BD2}" destId="{337EAE5C-F8B1-424A-BFBC-132CC94BB817}" srcOrd="0" destOrd="0" parTransId="{F1D53795-7F93-4D3D-BA56-156BEA5307E5}" sibTransId="{5DBDF937-2CA9-4D41-9393-2DEB82B47D3C}"/>
    <dgm:cxn modelId="{FC497BB5-4FF8-41ED-9773-A4D730896200}" type="presOf" srcId="{C4EEF2FB-7D3B-4CB4-A8FE-F2232247B474}" destId="{FEA97C24-668F-4608-866D-D1DD6AAD39C5}" srcOrd="0" destOrd="0" presId="urn:microsoft.com/office/officeart/2005/8/layout/cycle2"/>
    <dgm:cxn modelId="{1BB8EEC9-9E5C-4D82-B718-2BB4A7089D40}" type="presOf" srcId="{04B9DB90-4CF0-4DF9-8A0C-9872127BD53E}" destId="{AEDD6BF0-0C75-4DFD-ADC6-912900E8235B}" srcOrd="0" destOrd="0" presId="urn:microsoft.com/office/officeart/2005/8/layout/cycle2"/>
    <dgm:cxn modelId="{EDB9DACC-ED7A-42F5-AC9E-CEEDE302AB01}" type="presOf" srcId="{3543058D-C021-49E1-87DF-04E3D36D19EC}" destId="{00FDD5E8-BFB2-4351-A0E5-724FDA9616A4}" srcOrd="0" destOrd="0" presId="urn:microsoft.com/office/officeart/2005/8/layout/cycle2"/>
    <dgm:cxn modelId="{9CB71371-7A51-4A54-B27F-C7A38D97C102}" srcId="{6DE44438-86C4-4934-87E8-497A7B3F4BD2}" destId="{61BEF0C5-6E3A-44C7-8052-D47999936AA1}" srcOrd="1" destOrd="0" parTransId="{43084CB2-5E1A-47D0-951F-E2DE3BD7609C}" sibTransId="{04B9DB90-4CF0-4DF9-8A0C-9872127BD53E}"/>
    <dgm:cxn modelId="{BAD25E62-A9D9-4775-91C9-DE4D568FAAAC}" type="presOf" srcId="{61BEF0C5-6E3A-44C7-8052-D47999936AA1}" destId="{60290D50-315D-424E-BBCA-07A04E3E64C3}" srcOrd="0" destOrd="0" presId="urn:microsoft.com/office/officeart/2005/8/layout/cycle2"/>
    <dgm:cxn modelId="{2825FAC2-B645-4D0B-BC76-1E338678F9ED}" srcId="{6DE44438-86C4-4934-87E8-497A7B3F4BD2}" destId="{3543058D-C021-49E1-87DF-04E3D36D19EC}" srcOrd="2" destOrd="0" parTransId="{8E89B8DF-654A-406A-8811-427AB3E83BF6}" sibTransId="{C4EEF2FB-7D3B-4CB4-A8FE-F2232247B474}"/>
    <dgm:cxn modelId="{893C3C70-7887-4AD2-82E0-2B2EFF952863}" type="presOf" srcId="{04B9DB90-4CF0-4DF9-8A0C-9872127BD53E}" destId="{0CF8ECA8-EA76-4F68-B80F-6E90E4EDA732}" srcOrd="1" destOrd="0" presId="urn:microsoft.com/office/officeart/2005/8/layout/cycle2"/>
    <dgm:cxn modelId="{5F6341BF-B497-4A91-A540-88523DCEC254}" type="presOf" srcId="{C4EEF2FB-7D3B-4CB4-A8FE-F2232247B474}" destId="{D595FAEC-845A-48EF-B106-824E3D6501B0}" srcOrd="1" destOrd="0" presId="urn:microsoft.com/office/officeart/2005/8/layout/cycle2"/>
    <dgm:cxn modelId="{8ECD2A78-5150-406E-8898-0FC56EC99B07}" type="presParOf" srcId="{7596F59B-345B-4879-A9F3-E588C441362C}" destId="{0D3015E4-5A47-4EC2-9B2F-C27339C888FC}" srcOrd="0" destOrd="0" presId="urn:microsoft.com/office/officeart/2005/8/layout/cycle2"/>
    <dgm:cxn modelId="{9B582497-9847-4A66-9D74-81E7549DE3F1}" type="presParOf" srcId="{7596F59B-345B-4879-A9F3-E588C441362C}" destId="{303C5AA6-94A6-444E-BAE2-DA51423DC7BE}" srcOrd="1" destOrd="0" presId="urn:microsoft.com/office/officeart/2005/8/layout/cycle2"/>
    <dgm:cxn modelId="{C4531CC6-7199-425C-81CC-445B96DF30F7}" type="presParOf" srcId="{303C5AA6-94A6-444E-BAE2-DA51423DC7BE}" destId="{5CF87D42-7BC8-4783-95DC-1F4D6D9CA835}" srcOrd="0" destOrd="0" presId="urn:microsoft.com/office/officeart/2005/8/layout/cycle2"/>
    <dgm:cxn modelId="{24F9DC18-F549-4ABC-B1EB-DB886EDD1C4E}" type="presParOf" srcId="{7596F59B-345B-4879-A9F3-E588C441362C}" destId="{60290D50-315D-424E-BBCA-07A04E3E64C3}" srcOrd="2" destOrd="0" presId="urn:microsoft.com/office/officeart/2005/8/layout/cycle2"/>
    <dgm:cxn modelId="{CB975D3E-91F7-413A-95AB-01D895A81348}" type="presParOf" srcId="{7596F59B-345B-4879-A9F3-E588C441362C}" destId="{AEDD6BF0-0C75-4DFD-ADC6-912900E8235B}" srcOrd="3" destOrd="0" presId="urn:microsoft.com/office/officeart/2005/8/layout/cycle2"/>
    <dgm:cxn modelId="{B3C1436C-36B7-41AF-8501-07FB76960E7C}" type="presParOf" srcId="{AEDD6BF0-0C75-4DFD-ADC6-912900E8235B}" destId="{0CF8ECA8-EA76-4F68-B80F-6E90E4EDA732}" srcOrd="0" destOrd="0" presId="urn:microsoft.com/office/officeart/2005/8/layout/cycle2"/>
    <dgm:cxn modelId="{1FC42568-D77D-4327-9DED-2359C6CF5E08}" type="presParOf" srcId="{7596F59B-345B-4879-A9F3-E588C441362C}" destId="{00FDD5E8-BFB2-4351-A0E5-724FDA9616A4}" srcOrd="4" destOrd="0" presId="urn:microsoft.com/office/officeart/2005/8/layout/cycle2"/>
    <dgm:cxn modelId="{867A823D-717E-447C-AC7A-B9B0F16E4767}" type="presParOf" srcId="{7596F59B-345B-4879-A9F3-E588C441362C}" destId="{FEA97C24-668F-4608-866D-D1DD6AAD39C5}" srcOrd="5" destOrd="0" presId="urn:microsoft.com/office/officeart/2005/8/layout/cycle2"/>
    <dgm:cxn modelId="{6DCCB7C7-3254-46A4-B4FF-8FF31EEF4137}" type="presParOf" srcId="{FEA97C24-668F-4608-866D-D1DD6AAD39C5}" destId="{D595FAEC-845A-48EF-B106-824E3D650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es-ES" noProof="0" dirty="0" smtClean="0"/>
            <a:t>HTML </a:t>
          </a:r>
          <a:r>
            <a:rPr lang="es-ES" noProof="0" dirty="0"/>
            <a:t>1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es-ES" noProof="0" dirty="0" smtClean="0"/>
            <a:t>Conocer HTML</a:t>
          </a:r>
          <a:endParaRPr lang="es-ES" noProof="0" dirty="0"/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es-ES" noProof="0" dirty="0" smtClean="0"/>
            <a:t>Consultar sitios relacionados.</a:t>
          </a:r>
          <a:endParaRPr lang="es-ES" noProof="0" dirty="0"/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s-ES" noProof="0" dirty="0" smtClean="0"/>
            <a:t>CSS </a:t>
          </a:r>
          <a:r>
            <a:rPr lang="es-ES" noProof="0" dirty="0"/>
            <a:t>2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es-ES" noProof="0" dirty="0" smtClean="0"/>
            <a:t>Conocer CSS</a:t>
          </a:r>
          <a:endParaRPr lang="es-ES" noProof="0" dirty="0"/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s-ES" noProof="0" dirty="0" smtClean="0"/>
            <a:t>Página Web3</a:t>
          </a:r>
          <a:endParaRPr lang="es-ES" noProof="0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es-ES" noProof="0" dirty="0" smtClean="0"/>
            <a:t>Crear un prototipo básico de un sitio Web asistido con </a:t>
          </a:r>
          <a:r>
            <a:rPr lang="es-ES" noProof="0" dirty="0" err="1" smtClean="0"/>
            <a:t>Bootstrap</a:t>
          </a:r>
          <a:r>
            <a:rPr lang="es-ES" noProof="0" dirty="0" smtClean="0"/>
            <a:t>.</a:t>
          </a:r>
          <a:endParaRPr lang="es-ES" noProof="0" dirty="0"/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es-ES" noProof="0" dirty="0" smtClean="0"/>
            <a:t>Definir reglas</a:t>
          </a:r>
          <a:endParaRPr lang="es-ES" noProof="0" dirty="0"/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70265758-B9D5-420E-AD6C-171F7D0CD6A8}">
      <dgm:prSet phldrT="[Text]"/>
      <dgm:spPr/>
      <dgm:t>
        <a:bodyPr rtlCol="0"/>
        <a:lstStyle/>
        <a:p>
          <a:pPr rtl="0"/>
          <a:r>
            <a:rPr lang="es-ES" noProof="0" dirty="0" smtClean="0"/>
            <a:t>Crear ejemplos</a:t>
          </a:r>
          <a:endParaRPr lang="es-ES" noProof="0" dirty="0"/>
        </a:p>
      </dgm:t>
    </dgm:pt>
    <dgm:pt modelId="{705BB91B-7DA2-4A65-ABF2-A352EAE618CE}" type="parTrans" cxnId="{6FEE2328-D136-4E0A-8B63-77E22E2D4E38}">
      <dgm:prSet/>
      <dgm:spPr/>
      <dgm:t>
        <a:bodyPr/>
        <a:lstStyle/>
        <a:p>
          <a:endParaRPr lang="es-MX"/>
        </a:p>
      </dgm:t>
    </dgm:pt>
    <dgm:pt modelId="{1A4307F7-F753-40EF-BE44-24968529CB43}" type="sibTrans" cxnId="{6FEE2328-D136-4E0A-8B63-77E22E2D4E38}">
      <dgm:prSet/>
      <dgm:spPr/>
      <dgm:t>
        <a:bodyPr/>
        <a:lstStyle/>
        <a:p>
          <a:endParaRPr lang="es-MX"/>
        </a:p>
      </dgm:t>
    </dgm:pt>
    <dgm:pt modelId="{419841A1-58BD-482B-AE7B-A18E131C9E66}">
      <dgm:prSet phldrT="[Text]"/>
      <dgm:spPr/>
      <dgm:t>
        <a:bodyPr rtlCol="0"/>
        <a:lstStyle/>
        <a:p>
          <a:pPr rtl="0"/>
          <a:r>
            <a:rPr lang="es-ES" noProof="0" dirty="0" smtClean="0"/>
            <a:t>Aplicarlas al HTML</a:t>
          </a:r>
          <a:endParaRPr lang="es-ES" noProof="0" dirty="0"/>
        </a:p>
      </dgm:t>
    </dgm:pt>
    <dgm:pt modelId="{40326EF6-7BE7-4A57-ABA6-37DF9B1C7732}" type="parTrans" cxnId="{2F0E38F2-DE7F-42C0-92CA-EFE81EE3E2B2}">
      <dgm:prSet/>
      <dgm:spPr/>
      <dgm:t>
        <a:bodyPr/>
        <a:lstStyle/>
        <a:p>
          <a:endParaRPr lang="es-MX"/>
        </a:p>
      </dgm:t>
    </dgm:pt>
    <dgm:pt modelId="{FD3FF1BD-8412-4F9D-8612-EC3349C94E59}" type="sibTrans" cxnId="{2F0E38F2-DE7F-42C0-92CA-EFE81EE3E2B2}">
      <dgm:prSet/>
      <dgm:spPr/>
      <dgm:t>
        <a:bodyPr/>
        <a:lstStyle/>
        <a:p>
          <a:endParaRPr lang="es-MX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 rtlCol="0"/>
        <a:lstStyle/>
        <a:p>
          <a:pPr rtl="0"/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B109540E-65FC-4475-9919-1D400F35B41A}" type="presOf" srcId="{419841A1-58BD-482B-AE7B-A18E131C9E66}" destId="{67FFE978-6FBE-4424-80BE-B9E4B4DD0695}" srcOrd="1" destOrd="2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52808BB7-35C0-4F83-AAE9-1BFC85862939}" type="presOf" srcId="{70265758-B9D5-420E-AD6C-171F7D0CD6A8}" destId="{BFE859F2-A9E8-4F95-9161-8EC68F2D30C4}" srcOrd="1" destOrd="2" presId="urn:microsoft.com/office/officeart/2005/8/layout/hProcess4"/>
    <dgm:cxn modelId="{B0E7D99D-2348-4368-861C-FC0033D75EFD}" type="presOf" srcId="{70265758-B9D5-420E-AD6C-171F7D0CD6A8}" destId="{96015622-8A46-45CF-A72A-2856B699B374}" srcOrd="0" destOrd="2" presId="urn:microsoft.com/office/officeart/2005/8/layout/hProcess4"/>
    <dgm:cxn modelId="{2F0E38F2-DE7F-42C0-92CA-EFE81EE3E2B2}" srcId="{F6D27D1B-CDCB-481F-B8FA-AB31B2A119DE}" destId="{419841A1-58BD-482B-AE7B-A18E131C9E66}" srcOrd="2" destOrd="0" parTransId="{40326EF6-7BE7-4A57-ABA6-37DF9B1C7732}" sibTransId="{FD3FF1BD-8412-4F9D-8612-EC3349C94E59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6FEE2328-D136-4E0A-8B63-77E22E2D4E38}" srcId="{FB986F71-3126-4196-BD30-74AEDC39A1CA}" destId="{70265758-B9D5-420E-AD6C-171F7D0CD6A8}" srcOrd="2" destOrd="0" parTransId="{705BB91B-7DA2-4A65-ABF2-A352EAE618CE}" sibTransId="{1A4307F7-F753-40EF-BE44-24968529CB4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1DB8C73C-133F-4AD8-9CBA-97CF9CDEEC92}" type="presOf" srcId="{419841A1-58BD-482B-AE7B-A18E131C9E66}" destId="{E83793B4-2C5C-4D90-82FA-E5EE4745664D}" srcOrd="0" destOrd="2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15E4-5A47-4EC2-9B2F-C27339C888FC}">
      <dsp:nvSpPr>
        <dsp:cNvPr id="0" name=""/>
        <dsp:cNvSpPr/>
      </dsp:nvSpPr>
      <dsp:spPr>
        <a:xfrm>
          <a:off x="259481" y="10677"/>
          <a:ext cx="345132" cy="345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</a:t>
          </a:r>
          <a:endParaRPr lang="es-MX" sz="1400" kern="1200" dirty="0"/>
        </a:p>
      </dsp:txBody>
      <dsp:txXfrm>
        <a:off x="310024" y="61220"/>
        <a:ext cx="244046" cy="244046"/>
      </dsp:txXfrm>
    </dsp:sp>
    <dsp:sp modelId="{303C5AA6-94A6-444E-BAE2-DA51423DC7BE}">
      <dsp:nvSpPr>
        <dsp:cNvPr id="0" name=""/>
        <dsp:cNvSpPr/>
      </dsp:nvSpPr>
      <dsp:spPr>
        <a:xfrm rot="3600000">
          <a:off x="514424" y="347379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521326" y="358721"/>
        <a:ext cx="64418" cy="69890"/>
      </dsp:txXfrm>
    </dsp:sp>
    <dsp:sp modelId="{60290D50-315D-424E-BBCA-07A04E3E64C3}">
      <dsp:nvSpPr>
        <dsp:cNvPr id="0" name=""/>
        <dsp:cNvSpPr/>
      </dsp:nvSpPr>
      <dsp:spPr>
        <a:xfrm>
          <a:off x="518864" y="459942"/>
          <a:ext cx="345132" cy="345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</a:t>
          </a:r>
          <a:endParaRPr lang="es-MX" sz="1400" kern="1200" dirty="0"/>
        </a:p>
      </dsp:txBody>
      <dsp:txXfrm>
        <a:off x="569407" y="510485"/>
        <a:ext cx="244046" cy="244046"/>
      </dsp:txXfrm>
    </dsp:sp>
    <dsp:sp modelId="{AEDD6BF0-0C75-4DFD-ADC6-912900E8235B}">
      <dsp:nvSpPr>
        <dsp:cNvPr id="0" name=""/>
        <dsp:cNvSpPr/>
      </dsp:nvSpPr>
      <dsp:spPr>
        <a:xfrm rot="10800000">
          <a:off x="388639" y="574267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0800000">
        <a:off x="416246" y="597563"/>
        <a:ext cx="64418" cy="69890"/>
      </dsp:txXfrm>
    </dsp:sp>
    <dsp:sp modelId="{00FDD5E8-BFB2-4351-A0E5-724FDA9616A4}">
      <dsp:nvSpPr>
        <dsp:cNvPr id="0" name=""/>
        <dsp:cNvSpPr/>
      </dsp:nvSpPr>
      <dsp:spPr>
        <a:xfrm>
          <a:off x="99" y="459942"/>
          <a:ext cx="345132" cy="345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D</a:t>
          </a:r>
          <a:endParaRPr lang="es-MX" sz="1400" kern="1200" dirty="0"/>
        </a:p>
      </dsp:txBody>
      <dsp:txXfrm>
        <a:off x="50642" y="510485"/>
        <a:ext cx="244046" cy="244046"/>
      </dsp:txXfrm>
    </dsp:sp>
    <dsp:sp modelId="{FEA97C24-668F-4608-866D-D1DD6AAD39C5}">
      <dsp:nvSpPr>
        <dsp:cNvPr id="0" name=""/>
        <dsp:cNvSpPr/>
      </dsp:nvSpPr>
      <dsp:spPr>
        <a:xfrm rot="18000000">
          <a:off x="255041" y="351890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61943" y="387140"/>
        <a:ext cx="64418" cy="6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noProof="0" dirty="0" smtClean="0"/>
            <a:t>Conocer HTML</a:t>
          </a:r>
          <a:endParaRPr lang="es-ES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noProof="0" dirty="0" smtClean="0"/>
            <a:t>Consultar sitios relacionados.</a:t>
          </a:r>
          <a:endParaRPr lang="es-ES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noProof="0" dirty="0" smtClean="0"/>
            <a:t>Crear ejemplos</a:t>
          </a:r>
          <a:endParaRPr lang="es-ES" sz="2100" kern="1200" noProof="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noProof="0" dirty="0" smtClean="0"/>
            <a:t>HTML </a:t>
          </a:r>
          <a:r>
            <a:rPr lang="es-ES" sz="2900" kern="1200" noProof="0" dirty="0"/>
            <a:t>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noProof="0" dirty="0" smtClean="0"/>
            <a:t>Conocer CSS</a:t>
          </a:r>
          <a:endParaRPr lang="es-ES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noProof="0" dirty="0" smtClean="0"/>
            <a:t>Definir reglas</a:t>
          </a:r>
          <a:endParaRPr lang="es-ES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noProof="0" dirty="0" smtClean="0"/>
            <a:t>Aplicarlas al HTML</a:t>
          </a:r>
          <a:endParaRPr lang="es-ES" sz="2100" kern="1200" noProof="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noProof="0" dirty="0" smtClean="0"/>
            <a:t>CSS </a:t>
          </a:r>
          <a:r>
            <a:rPr lang="es-ES" sz="2900" kern="1200" noProof="0" dirty="0"/>
            <a:t>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noProof="0" dirty="0" smtClean="0"/>
            <a:t>Crear un prototipo básico de un sitio Web asistido con </a:t>
          </a:r>
          <a:r>
            <a:rPr lang="es-ES" sz="2100" kern="1200" noProof="0" dirty="0" err="1" smtClean="0"/>
            <a:t>Bootstrap</a:t>
          </a:r>
          <a:r>
            <a:rPr lang="es-ES" sz="2100" kern="1200" noProof="0" dirty="0" smtClean="0"/>
            <a:t>.</a:t>
          </a:r>
          <a:endParaRPr lang="es-ES" sz="2100" kern="1200" noProof="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noProof="0" dirty="0" smtClean="0"/>
            <a:t>Página Web3</a:t>
          </a:r>
          <a:endParaRPr lang="es-ES" sz="2900" kern="1200" noProof="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25/01/2017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microsoft.com/office/2007/relationships/diagramDrawing" Target="../diagrams/drawin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diagramLayout" Target="../diagrams/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diagramData" Target="../diagrams/data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 userDrawn="1">
            <p:extLst>
              <p:ext uri="{D42A27DB-BD31-4B8C-83A1-F6EECF244321}">
                <p14:modId xmlns:p14="http://schemas.microsoft.com/office/powerpoint/2010/main" val="3463472687"/>
              </p:ext>
            </p:extLst>
          </p:nvPr>
        </p:nvGraphicFramePr>
        <p:xfrm>
          <a:off x="189756" y="381000"/>
          <a:ext cx="864096" cy="81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inta hacia arriba 7"/>
          <p:cNvSpPr/>
          <p:nvPr userDrawn="1"/>
        </p:nvSpPr>
        <p:spPr>
          <a:xfrm>
            <a:off x="45740" y="1225724"/>
            <a:ext cx="1152128" cy="5962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dccsoft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Unidad: HTML, CSS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Lenguaje de marcado y presentación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5900" y="692696"/>
            <a:ext cx="8692399" cy="770384"/>
          </a:xfrm>
        </p:spPr>
        <p:txBody>
          <a:bodyPr/>
          <a:lstStyle/>
          <a:p>
            <a:r>
              <a:rPr lang="es-MX" dirty="0" err="1" smtClean="0"/>
              <a:t>Language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9" y="3212976"/>
            <a:ext cx="11231542" cy="21720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54861" y="2348880"/>
            <a:ext cx="953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La estructura y sintaxis de los elementos</a:t>
            </a:r>
            <a:endParaRPr lang="es-MX" sz="4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5568546"/>
            <a:ext cx="1295425" cy="10801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5568546"/>
            <a:ext cx="1238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7617" y="305502"/>
            <a:ext cx="8229600" cy="504056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chemeClr val="tx1"/>
                </a:solidFill>
              </a:rPr>
              <a:t>Estructura de una pagina web.</a:t>
            </a:r>
            <a:endParaRPr lang="es-MX" sz="32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29916" y="2194140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&lt;!</a:t>
            </a:r>
            <a:r>
              <a:rPr lang="es-MX" dirty="0" err="1" smtClean="0"/>
              <a:t>doctype</a:t>
            </a:r>
            <a:r>
              <a:rPr lang="es-MX" dirty="0" smtClean="0"/>
              <a:t>&gt;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html</a:t>
            </a:r>
            <a:r>
              <a:rPr lang="es-MX" dirty="0" smtClean="0"/>
              <a:t>&gt; </a:t>
            </a:r>
          </a:p>
          <a:p>
            <a:r>
              <a:rPr lang="es-MX" dirty="0"/>
              <a:t>	</a:t>
            </a:r>
            <a:r>
              <a:rPr lang="es-MX" dirty="0" smtClean="0"/>
              <a:t>&lt;head&gt;</a:t>
            </a:r>
          </a:p>
          <a:p>
            <a:r>
              <a:rPr lang="es-MX" dirty="0" smtClean="0"/>
              <a:t>	&lt;/head&gt;</a:t>
            </a:r>
          </a:p>
          <a:p>
            <a:r>
              <a:rPr lang="es-MX" dirty="0"/>
              <a:t>	</a:t>
            </a:r>
            <a:r>
              <a:rPr lang="es-MX" dirty="0" smtClean="0"/>
              <a:t>&lt;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</a:p>
          <a:p>
            <a:r>
              <a:rPr lang="es-MX" dirty="0" smtClean="0"/>
              <a:t>	&lt;p&gt; </a:t>
            </a:r>
          </a:p>
          <a:p>
            <a:r>
              <a:rPr lang="es-MX" dirty="0"/>
              <a:t>	</a:t>
            </a:r>
            <a:r>
              <a:rPr lang="es-MX" dirty="0" smtClean="0"/>
              <a:t>Contenido…</a:t>
            </a:r>
          </a:p>
          <a:p>
            <a:r>
              <a:rPr lang="es-MX" dirty="0"/>
              <a:t>	</a:t>
            </a:r>
            <a:r>
              <a:rPr lang="es-MX" dirty="0" smtClean="0"/>
              <a:t>&lt;/p&gt;</a:t>
            </a:r>
          </a:p>
          <a:p>
            <a:r>
              <a:rPr lang="es-MX" dirty="0"/>
              <a:t>	</a:t>
            </a:r>
            <a:r>
              <a:rPr lang="es-MX" dirty="0" smtClean="0"/>
              <a:t>&lt;/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</a:p>
          <a:p>
            <a:r>
              <a:rPr lang="es-MX" dirty="0" smtClean="0"/>
              <a:t>&lt;/</a:t>
            </a:r>
            <a:r>
              <a:rPr lang="es-MX" dirty="0" err="1" smtClean="0"/>
              <a:t>html</a:t>
            </a:r>
            <a:r>
              <a:rPr lang="es-MX" dirty="0" smtClean="0"/>
              <a:t>&gt;</a:t>
            </a:r>
            <a:endParaRPr lang="es-MX" dirty="0"/>
          </a:p>
        </p:txBody>
      </p:sp>
      <p:pic>
        <p:nvPicPr>
          <p:cNvPr id="1028" name="Picture 4" descr="Resultado de imagen para estructura de una pagina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57" y="2708959"/>
            <a:ext cx="230177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estructura de una pagina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17" y="5082674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estructura de una pagina 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74" y="646652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/>
          <p:nvPr/>
        </p:nvCxnSpPr>
        <p:spPr>
          <a:xfrm flipV="1">
            <a:off x="3934172" y="1111186"/>
            <a:ext cx="5471902" cy="346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endCxn id="1028" idx="1"/>
          </p:cNvCxnSpPr>
          <p:nvPr/>
        </p:nvCxnSpPr>
        <p:spPr>
          <a:xfrm flipV="1">
            <a:off x="3934172" y="3789079"/>
            <a:ext cx="2944085" cy="79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934172" y="4581128"/>
            <a:ext cx="1358245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403874" y="2379542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 Nivel Sintáctica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508630" y="2207413"/>
            <a:ext cx="190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 Nivel Contenido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863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Objetivo General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El alumno conocerá la semántica del lenguaje de marcado para luego aplicar presentación a paginas web estáticas, usando reglas CSS</a:t>
            </a:r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Objetivos Específicos.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El alumno conocerá y aplicará:</a:t>
            </a:r>
          </a:p>
          <a:p>
            <a:pPr lvl="1"/>
            <a:r>
              <a:rPr lang="es-ES" dirty="0"/>
              <a:t>U</a:t>
            </a:r>
            <a:r>
              <a:rPr lang="es-ES" dirty="0" smtClean="0"/>
              <a:t>n ambiente de desarrollo local.</a:t>
            </a:r>
          </a:p>
          <a:p>
            <a:pPr lvl="1"/>
            <a:r>
              <a:rPr lang="es-ES" dirty="0" smtClean="0"/>
              <a:t>La estructura básica de una página web mediante ejemplos vistos en clase.</a:t>
            </a:r>
          </a:p>
          <a:p>
            <a:pPr lvl="1"/>
            <a:r>
              <a:rPr lang="es-ES" dirty="0" smtClean="0"/>
              <a:t>Los elementos del lenguaje de marcado y  gramática.</a:t>
            </a:r>
          </a:p>
          <a:p>
            <a:pPr lvl="1"/>
            <a:r>
              <a:rPr lang="es-ES" dirty="0" smtClean="0"/>
              <a:t>Reglas básicas para la creación de contenido con formato y colores.</a:t>
            </a:r>
          </a:p>
          <a:p>
            <a:pPr rtl="0"/>
            <a:r>
              <a:rPr lang="es-ES" dirty="0" smtClean="0"/>
              <a:t>El alumno propondrá su diseño final mediante la creación de bosquejo.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5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Proceso de aprendizaje</a:t>
            </a:r>
            <a:endParaRPr lang="es-ES" dirty="0"/>
          </a:p>
        </p:txBody>
      </p:sp>
      <p:graphicFrame>
        <p:nvGraphicFramePr>
          <p:cNvPr id="3" name="Marcador de posición de contenido 2" descr="Flujo alternativ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7880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788244"/>
            <a:ext cx="4464496" cy="33440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3772" y="5157192"/>
            <a:ext cx="11535530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 comiencen los juegos del Hambre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70278" y="390806"/>
            <a:ext cx="4216219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¿Preparados?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6321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379985"/>
          </a:xfrm>
        </p:spPr>
        <p:txBody>
          <a:bodyPr/>
          <a:lstStyle/>
          <a:p>
            <a:r>
              <a:rPr lang="es-MX" dirty="0" smtClean="0"/>
              <a:t>Servidor Web (Apache, </a:t>
            </a:r>
            <a:r>
              <a:rPr lang="es-MX" dirty="0" err="1" smtClean="0"/>
              <a:t>Php</a:t>
            </a:r>
            <a:r>
              <a:rPr lang="es-MX" dirty="0" smtClean="0"/>
              <a:t> y </a:t>
            </a:r>
            <a:r>
              <a:rPr lang="es-MX" dirty="0" err="1" smtClean="0"/>
              <a:t>MySql</a:t>
            </a:r>
            <a:r>
              <a:rPr lang="es-MX" dirty="0" smtClean="0"/>
              <a:t>): XAMP, WAMP, AAMP</a:t>
            </a:r>
          </a:p>
          <a:p>
            <a:r>
              <a:rPr lang="es-MX" dirty="0" smtClean="0"/>
              <a:t>Editor de Texto: Sublime 3, </a:t>
            </a:r>
            <a:r>
              <a:rPr lang="es-MX" dirty="0" err="1" smtClean="0"/>
              <a:t>Atom</a:t>
            </a:r>
            <a:r>
              <a:rPr lang="es-MX" dirty="0" smtClean="0"/>
              <a:t>, </a:t>
            </a:r>
            <a:r>
              <a:rPr lang="es-MX" dirty="0" err="1" smtClean="0"/>
              <a:t>Bracket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002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7948" y="836712"/>
            <a:ext cx="8692399" cy="770384"/>
          </a:xfrm>
        </p:spPr>
        <p:txBody>
          <a:bodyPr/>
          <a:lstStyle/>
          <a:p>
            <a:pPr algn="ctr"/>
            <a:r>
              <a:rPr lang="es-MX" dirty="0" smtClean="0"/>
              <a:t>Que es HTML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25860" y="2636912"/>
            <a:ext cx="2592288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err="1" smtClean="0"/>
              <a:t>Hyper</a:t>
            </a:r>
            <a:endParaRPr lang="es-MX" sz="3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3214092" y="4272790"/>
            <a:ext cx="2592288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T</a:t>
            </a:r>
            <a:r>
              <a:rPr lang="es-MX" sz="3200" dirty="0" smtClean="0"/>
              <a:t>ext</a:t>
            </a:r>
            <a:endParaRPr lang="es-MX" sz="3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98468" y="4303999"/>
            <a:ext cx="2592288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err="1" smtClean="0"/>
              <a:t>Markup</a:t>
            </a:r>
            <a:endParaRPr lang="es-MX" sz="3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8686700" y="2636912"/>
            <a:ext cx="2592288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err="1" smtClean="0"/>
              <a:t>Lenguage</a:t>
            </a:r>
            <a:endParaRPr lang="es-MX" sz="32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3718148" y="1412776"/>
            <a:ext cx="2736304" cy="122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4819795" y="1412776"/>
            <a:ext cx="2138713" cy="2778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462564" y="1509936"/>
            <a:ext cx="169491" cy="2681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890664" y="1485940"/>
            <a:ext cx="1012060" cy="1150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4175" y="254201"/>
            <a:ext cx="8692399" cy="914400"/>
          </a:xfrm>
        </p:spPr>
        <p:txBody>
          <a:bodyPr/>
          <a:lstStyle/>
          <a:p>
            <a:r>
              <a:rPr lang="es-MX" dirty="0" err="1" smtClean="0"/>
              <a:t>Hypertext</a:t>
            </a:r>
            <a:endParaRPr lang="es-MX" dirty="0"/>
          </a:p>
        </p:txBody>
      </p:sp>
      <p:sp>
        <p:nvSpPr>
          <p:cNvPr id="4" name="Proceso predefinido 3"/>
          <p:cNvSpPr/>
          <p:nvPr/>
        </p:nvSpPr>
        <p:spPr>
          <a:xfrm>
            <a:off x="1269876" y="2996952"/>
            <a:ext cx="1584176" cy="18002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Proceso predefinido 4"/>
          <p:cNvSpPr/>
          <p:nvPr/>
        </p:nvSpPr>
        <p:spPr>
          <a:xfrm>
            <a:off x="3502124" y="2338028"/>
            <a:ext cx="1224136" cy="12241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Proceso predefinido 5"/>
          <p:cNvSpPr/>
          <p:nvPr/>
        </p:nvSpPr>
        <p:spPr>
          <a:xfrm>
            <a:off x="3502124" y="4077072"/>
            <a:ext cx="1224136" cy="12241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Proceso predefinido 6"/>
          <p:cNvSpPr/>
          <p:nvPr/>
        </p:nvSpPr>
        <p:spPr>
          <a:xfrm>
            <a:off x="5302324" y="1393218"/>
            <a:ext cx="804401" cy="6895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roceso predefinido 7"/>
          <p:cNvSpPr/>
          <p:nvPr/>
        </p:nvSpPr>
        <p:spPr>
          <a:xfrm>
            <a:off x="5302323" y="2260538"/>
            <a:ext cx="804401" cy="6895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roceso predefinido 8"/>
          <p:cNvSpPr/>
          <p:nvPr/>
        </p:nvSpPr>
        <p:spPr>
          <a:xfrm>
            <a:off x="5315558" y="3127858"/>
            <a:ext cx="804401" cy="6895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roceso predefinido 9"/>
          <p:cNvSpPr/>
          <p:nvPr/>
        </p:nvSpPr>
        <p:spPr>
          <a:xfrm>
            <a:off x="5328437" y="3999582"/>
            <a:ext cx="804401" cy="6895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roceso predefinido 10"/>
          <p:cNvSpPr/>
          <p:nvPr/>
        </p:nvSpPr>
        <p:spPr>
          <a:xfrm>
            <a:off x="5348931" y="4847499"/>
            <a:ext cx="804401" cy="6895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roceso predefinido 11"/>
          <p:cNvSpPr/>
          <p:nvPr/>
        </p:nvSpPr>
        <p:spPr>
          <a:xfrm>
            <a:off x="5334059" y="5695416"/>
            <a:ext cx="804401" cy="6895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 flipV="1">
            <a:off x="2854052" y="3127858"/>
            <a:ext cx="648072" cy="769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nos 14"/>
          <p:cNvSpPr/>
          <p:nvPr/>
        </p:nvSpPr>
        <p:spPr>
          <a:xfrm>
            <a:off x="1269876" y="3897052"/>
            <a:ext cx="1584176" cy="45719"/>
          </a:xfrm>
          <a:prstGeom prst="mathMinu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enos 15"/>
          <p:cNvSpPr/>
          <p:nvPr/>
        </p:nvSpPr>
        <p:spPr>
          <a:xfrm>
            <a:off x="3322104" y="3148085"/>
            <a:ext cx="1584176" cy="45719"/>
          </a:xfrm>
          <a:prstGeom prst="mathMinu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de flecha 16"/>
          <p:cNvCxnSpPr>
            <a:stCxn id="4" idx="3"/>
          </p:cNvCxnSpPr>
          <p:nvPr/>
        </p:nvCxnSpPr>
        <p:spPr>
          <a:xfrm>
            <a:off x="2854052" y="3897052"/>
            <a:ext cx="618685" cy="11161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nos 19"/>
          <p:cNvSpPr/>
          <p:nvPr/>
        </p:nvSpPr>
        <p:spPr>
          <a:xfrm>
            <a:off x="3322104" y="4951414"/>
            <a:ext cx="1584176" cy="45719"/>
          </a:xfrm>
          <a:prstGeom prst="mathMinu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4680365" y="1589266"/>
            <a:ext cx="648072" cy="769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5" idx="3"/>
          </p:cNvCxnSpPr>
          <p:nvPr/>
        </p:nvCxnSpPr>
        <p:spPr>
          <a:xfrm flipV="1">
            <a:off x="4726260" y="2541614"/>
            <a:ext cx="576063" cy="4084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6" idx="0"/>
          </p:cNvCxnSpPr>
          <p:nvPr/>
        </p:nvCxnSpPr>
        <p:spPr>
          <a:xfrm>
            <a:off x="4696297" y="3170945"/>
            <a:ext cx="652634" cy="24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4803570" y="4085721"/>
            <a:ext cx="577379" cy="3365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4803570" y="4944930"/>
            <a:ext cx="572610" cy="2314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726260" y="5365789"/>
            <a:ext cx="568837" cy="6960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7" idx="0"/>
            <a:endCxn id="4" idx="0"/>
          </p:cNvCxnSpPr>
          <p:nvPr/>
        </p:nvCxnSpPr>
        <p:spPr>
          <a:xfrm rot="16200000" flipH="1" flipV="1">
            <a:off x="3081378" y="373804"/>
            <a:ext cx="1603734" cy="3642561"/>
          </a:xfrm>
          <a:prstGeom prst="bentConnector3">
            <a:avLst>
              <a:gd name="adj1" fmla="val -1425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7" idx="3"/>
            <a:endCxn id="12" idx="3"/>
          </p:cNvCxnSpPr>
          <p:nvPr/>
        </p:nvCxnSpPr>
        <p:spPr>
          <a:xfrm>
            <a:off x="6106725" y="1737997"/>
            <a:ext cx="31735" cy="4302198"/>
          </a:xfrm>
          <a:prstGeom prst="bentConnector3">
            <a:avLst>
              <a:gd name="adj1" fmla="val 23624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540268" y="2275049"/>
            <a:ext cx="3852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Hyper</a:t>
            </a:r>
            <a:r>
              <a:rPr lang="es-MX" dirty="0" smtClean="0"/>
              <a:t> Text significa mas que texto:</a:t>
            </a:r>
          </a:p>
          <a:p>
            <a:endParaRPr lang="es-MX" dirty="0"/>
          </a:p>
          <a:p>
            <a:r>
              <a:rPr lang="es-MX" dirty="0" smtClean="0"/>
              <a:t>El contenido sirve para llevarnos a otro</a:t>
            </a:r>
          </a:p>
          <a:p>
            <a:r>
              <a:rPr lang="es-MX" dirty="0" smtClean="0"/>
              <a:t>Contenido.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91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6" y="692696"/>
            <a:ext cx="8692399" cy="842392"/>
          </a:xfrm>
        </p:spPr>
        <p:txBody>
          <a:bodyPr/>
          <a:lstStyle/>
          <a:p>
            <a:r>
              <a:rPr lang="es-MX" dirty="0" err="1" smtClean="0"/>
              <a:t>Markup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638028" y="2816061"/>
            <a:ext cx="936104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&lt;p&gt;</a:t>
            </a:r>
            <a:endParaRPr lang="es-MX" sz="3600" dirty="0"/>
          </a:p>
        </p:txBody>
      </p:sp>
      <p:sp>
        <p:nvSpPr>
          <p:cNvPr id="7" name="Rectángulo 6"/>
          <p:cNvSpPr/>
          <p:nvPr/>
        </p:nvSpPr>
        <p:spPr>
          <a:xfrm>
            <a:off x="8172442" y="2760962"/>
            <a:ext cx="1090322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&lt;/p&gt;</a:t>
            </a:r>
            <a:endParaRPr lang="es-MX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602276" y="2962688"/>
            <a:ext cx="4598310" cy="646331"/>
          </a:xfrm>
          <a:prstGeom prst="rect">
            <a:avLst/>
          </a:prstGeom>
          <a:noFill/>
          <a:ln w="88900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3600" dirty="0" smtClean="0"/>
              <a:t>Porque amo este curso </a:t>
            </a:r>
            <a:endParaRPr lang="es-MX" sz="3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374332" y="4581128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 smtClean="0"/>
              <a:t>Markup</a:t>
            </a:r>
            <a:endParaRPr lang="es-MX" sz="3600" dirty="0"/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7027349" y="3824174"/>
            <a:ext cx="1443327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2" idx="1"/>
          </p:cNvCxnSpPr>
          <p:nvPr/>
        </p:nvCxnSpPr>
        <p:spPr>
          <a:xfrm flipH="1" flipV="1">
            <a:off x="3602276" y="3824174"/>
            <a:ext cx="1772056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749631" y="1732002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Contenido</a:t>
            </a:r>
            <a:endParaRPr lang="es-MX" sz="3600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804563" y="2267915"/>
            <a:ext cx="945068" cy="814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959783" y="2278477"/>
            <a:ext cx="916924" cy="737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0CCEA30D-B45A-47DE-A8F1-2B8DE82B5E92}" vid="{190E32AE-8281-468B-99EC-7938EA2805A1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MiPlantilla</Template>
  <TotalTime>0</TotalTime>
  <Words>227</Words>
  <Application>Microsoft Office PowerPoint</Application>
  <PresentationFormat>Personalizado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Túnel azul digital 16 × 9</vt:lpstr>
      <vt:lpstr>Unidad: HTML, CSS</vt:lpstr>
      <vt:lpstr>Objetivo General</vt:lpstr>
      <vt:lpstr>Objetivos Específicos.</vt:lpstr>
      <vt:lpstr>Proceso de aprendizaje</vt:lpstr>
      <vt:lpstr>Presentación de PowerPoint</vt:lpstr>
      <vt:lpstr>Herramientas </vt:lpstr>
      <vt:lpstr>Que es HTML</vt:lpstr>
      <vt:lpstr>Hypertext</vt:lpstr>
      <vt:lpstr>Markup</vt:lpstr>
      <vt:lpstr>Language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2017-01-11T00:05:56Z</dcterms:created>
  <dcterms:modified xsi:type="dcterms:W3CDTF">2017-01-26T01:43:30Z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