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3" r:id="rId7"/>
    <p:sldId id="324" r:id="rId8"/>
    <p:sldId id="320" r:id="rId9"/>
    <p:sldId id="321" r:id="rId10"/>
    <p:sldId id="322" r:id="rId11"/>
    <p:sldId id="325" r:id="rId12"/>
    <p:sldId id="326" r:id="rId13"/>
    <p:sldId id="327" r:id="rId14"/>
    <p:sldId id="328" r:id="rId15"/>
  </p:sldIdLst>
  <p:sldSz cx="12188825" cy="6858000"/>
  <p:notesSz cx="6858000" cy="9144000"/>
  <p:custDataLst>
    <p:tags r:id="rId18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13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44438-86C4-4934-87E8-497A7B3F4BD2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37EAE5C-F8B1-424A-BFBC-132CC94BB817}">
      <dgm:prSet phldrT="[Texto]"/>
      <dgm:spPr/>
      <dgm:t>
        <a:bodyPr/>
        <a:lstStyle/>
        <a:p>
          <a:r>
            <a:rPr lang="es-MX" dirty="0" smtClean="0"/>
            <a:t>C</a:t>
          </a:r>
          <a:endParaRPr lang="es-MX" dirty="0"/>
        </a:p>
      </dgm:t>
    </dgm:pt>
    <dgm:pt modelId="{F1D53795-7F93-4D3D-BA56-156BEA5307E5}" type="parTrans" cxnId="{4B66FB93-DE3F-4022-ACBE-9140A26B43D0}">
      <dgm:prSet/>
      <dgm:spPr/>
      <dgm:t>
        <a:bodyPr/>
        <a:lstStyle/>
        <a:p>
          <a:endParaRPr lang="es-MX"/>
        </a:p>
      </dgm:t>
    </dgm:pt>
    <dgm:pt modelId="{5DBDF937-2CA9-4D41-9393-2DEB82B47D3C}" type="sibTrans" cxnId="{4B66FB93-DE3F-4022-ACBE-9140A26B43D0}">
      <dgm:prSet/>
      <dgm:spPr/>
      <dgm:t>
        <a:bodyPr/>
        <a:lstStyle/>
        <a:p>
          <a:endParaRPr lang="es-MX"/>
        </a:p>
      </dgm:t>
    </dgm:pt>
    <dgm:pt modelId="{61BEF0C5-6E3A-44C7-8052-D47999936AA1}">
      <dgm:prSet phldrT="[Texto]"/>
      <dgm:spPr/>
      <dgm:t>
        <a:bodyPr/>
        <a:lstStyle/>
        <a:p>
          <a:r>
            <a:rPr lang="es-MX" dirty="0" smtClean="0"/>
            <a:t>C</a:t>
          </a:r>
          <a:endParaRPr lang="es-MX" dirty="0"/>
        </a:p>
      </dgm:t>
    </dgm:pt>
    <dgm:pt modelId="{43084CB2-5E1A-47D0-951F-E2DE3BD7609C}" type="parTrans" cxnId="{9CB71371-7A51-4A54-B27F-C7A38D97C102}">
      <dgm:prSet/>
      <dgm:spPr/>
      <dgm:t>
        <a:bodyPr/>
        <a:lstStyle/>
        <a:p>
          <a:endParaRPr lang="es-MX"/>
        </a:p>
      </dgm:t>
    </dgm:pt>
    <dgm:pt modelId="{04B9DB90-4CF0-4DF9-8A0C-9872127BD53E}" type="sibTrans" cxnId="{9CB71371-7A51-4A54-B27F-C7A38D97C102}">
      <dgm:prSet/>
      <dgm:spPr/>
      <dgm:t>
        <a:bodyPr/>
        <a:lstStyle/>
        <a:p>
          <a:endParaRPr lang="es-MX"/>
        </a:p>
      </dgm:t>
    </dgm:pt>
    <dgm:pt modelId="{3543058D-C021-49E1-87DF-04E3D36D19EC}">
      <dgm:prSet phldrT="[Texto]"/>
      <dgm:spPr/>
      <dgm:t>
        <a:bodyPr/>
        <a:lstStyle/>
        <a:p>
          <a:r>
            <a:rPr lang="es-MX" dirty="0" smtClean="0"/>
            <a:t>D</a:t>
          </a:r>
          <a:endParaRPr lang="es-MX" dirty="0"/>
        </a:p>
      </dgm:t>
    </dgm:pt>
    <dgm:pt modelId="{8E89B8DF-654A-406A-8811-427AB3E83BF6}" type="parTrans" cxnId="{2825FAC2-B645-4D0B-BC76-1E338678F9ED}">
      <dgm:prSet/>
      <dgm:spPr/>
      <dgm:t>
        <a:bodyPr/>
        <a:lstStyle/>
        <a:p>
          <a:endParaRPr lang="es-MX"/>
        </a:p>
      </dgm:t>
    </dgm:pt>
    <dgm:pt modelId="{C4EEF2FB-7D3B-4CB4-A8FE-F2232247B474}" type="sibTrans" cxnId="{2825FAC2-B645-4D0B-BC76-1E338678F9ED}">
      <dgm:prSet/>
      <dgm:spPr/>
      <dgm:t>
        <a:bodyPr/>
        <a:lstStyle/>
        <a:p>
          <a:endParaRPr lang="es-MX"/>
        </a:p>
      </dgm:t>
    </dgm:pt>
    <dgm:pt modelId="{7596F59B-345B-4879-A9F3-E588C441362C}" type="pres">
      <dgm:prSet presAssocID="{6DE44438-86C4-4934-87E8-497A7B3F4B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D3015E4-5A47-4EC2-9B2F-C27339C888FC}" type="pres">
      <dgm:prSet presAssocID="{337EAE5C-F8B1-424A-BFBC-132CC94BB8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03C5AA6-94A6-444E-BAE2-DA51423DC7BE}" type="pres">
      <dgm:prSet presAssocID="{5DBDF937-2CA9-4D41-9393-2DEB82B47D3C}" presName="sibTrans" presStyleLbl="sibTrans2D1" presStyleIdx="0" presStyleCnt="3"/>
      <dgm:spPr/>
      <dgm:t>
        <a:bodyPr/>
        <a:lstStyle/>
        <a:p>
          <a:endParaRPr lang="es-MX"/>
        </a:p>
      </dgm:t>
    </dgm:pt>
    <dgm:pt modelId="{5CF87D42-7BC8-4783-95DC-1F4D6D9CA835}" type="pres">
      <dgm:prSet presAssocID="{5DBDF937-2CA9-4D41-9393-2DEB82B47D3C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60290D50-315D-424E-BBCA-07A04E3E64C3}" type="pres">
      <dgm:prSet presAssocID="{61BEF0C5-6E3A-44C7-8052-D47999936A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DD6BF0-0C75-4DFD-ADC6-912900E8235B}" type="pres">
      <dgm:prSet presAssocID="{04B9DB90-4CF0-4DF9-8A0C-9872127BD53E}" presName="sibTrans" presStyleLbl="sibTrans2D1" presStyleIdx="1" presStyleCnt="3"/>
      <dgm:spPr/>
      <dgm:t>
        <a:bodyPr/>
        <a:lstStyle/>
        <a:p>
          <a:endParaRPr lang="es-MX"/>
        </a:p>
      </dgm:t>
    </dgm:pt>
    <dgm:pt modelId="{0CF8ECA8-EA76-4F68-B80F-6E90E4EDA732}" type="pres">
      <dgm:prSet presAssocID="{04B9DB90-4CF0-4DF9-8A0C-9872127BD53E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00FDD5E8-BFB2-4351-A0E5-724FDA9616A4}" type="pres">
      <dgm:prSet presAssocID="{3543058D-C021-49E1-87DF-04E3D36D19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A97C24-668F-4608-866D-D1DD6AAD39C5}" type="pres">
      <dgm:prSet presAssocID="{C4EEF2FB-7D3B-4CB4-A8FE-F2232247B474}" presName="sibTrans" presStyleLbl="sibTrans2D1" presStyleIdx="2" presStyleCnt="3"/>
      <dgm:spPr/>
      <dgm:t>
        <a:bodyPr/>
        <a:lstStyle/>
        <a:p>
          <a:endParaRPr lang="es-MX"/>
        </a:p>
      </dgm:t>
    </dgm:pt>
    <dgm:pt modelId="{D595FAEC-845A-48EF-B106-824E3D6501B0}" type="pres">
      <dgm:prSet presAssocID="{C4EEF2FB-7D3B-4CB4-A8FE-F2232247B474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C1A6C2C3-2F7B-4020-98DA-08306E6E1A10}" type="presOf" srcId="{337EAE5C-F8B1-424A-BFBC-132CC94BB817}" destId="{0D3015E4-5A47-4EC2-9B2F-C27339C888FC}" srcOrd="0" destOrd="0" presId="urn:microsoft.com/office/officeart/2005/8/layout/cycle2"/>
    <dgm:cxn modelId="{002E14CE-1FEC-443C-AC94-59ABE8B66250}" type="presOf" srcId="{5DBDF937-2CA9-4D41-9393-2DEB82B47D3C}" destId="{303C5AA6-94A6-444E-BAE2-DA51423DC7BE}" srcOrd="0" destOrd="0" presId="urn:microsoft.com/office/officeart/2005/8/layout/cycle2"/>
    <dgm:cxn modelId="{4C1C44A8-6675-4A8E-80ED-6705BB670CED}" type="presOf" srcId="{6DE44438-86C4-4934-87E8-497A7B3F4BD2}" destId="{7596F59B-345B-4879-A9F3-E588C441362C}" srcOrd="0" destOrd="0" presId="urn:microsoft.com/office/officeart/2005/8/layout/cycle2"/>
    <dgm:cxn modelId="{F340DD77-2BCE-4B61-B338-14E803A4661B}" type="presOf" srcId="{5DBDF937-2CA9-4D41-9393-2DEB82B47D3C}" destId="{5CF87D42-7BC8-4783-95DC-1F4D6D9CA835}" srcOrd="1" destOrd="0" presId="urn:microsoft.com/office/officeart/2005/8/layout/cycle2"/>
    <dgm:cxn modelId="{4B66FB93-DE3F-4022-ACBE-9140A26B43D0}" srcId="{6DE44438-86C4-4934-87E8-497A7B3F4BD2}" destId="{337EAE5C-F8B1-424A-BFBC-132CC94BB817}" srcOrd="0" destOrd="0" parTransId="{F1D53795-7F93-4D3D-BA56-156BEA5307E5}" sibTransId="{5DBDF937-2CA9-4D41-9393-2DEB82B47D3C}"/>
    <dgm:cxn modelId="{FC497BB5-4FF8-41ED-9773-A4D730896200}" type="presOf" srcId="{C4EEF2FB-7D3B-4CB4-A8FE-F2232247B474}" destId="{FEA97C24-668F-4608-866D-D1DD6AAD39C5}" srcOrd="0" destOrd="0" presId="urn:microsoft.com/office/officeart/2005/8/layout/cycle2"/>
    <dgm:cxn modelId="{1BB8EEC9-9E5C-4D82-B718-2BB4A7089D40}" type="presOf" srcId="{04B9DB90-4CF0-4DF9-8A0C-9872127BD53E}" destId="{AEDD6BF0-0C75-4DFD-ADC6-912900E8235B}" srcOrd="0" destOrd="0" presId="urn:microsoft.com/office/officeart/2005/8/layout/cycle2"/>
    <dgm:cxn modelId="{EDB9DACC-ED7A-42F5-AC9E-CEEDE302AB01}" type="presOf" srcId="{3543058D-C021-49E1-87DF-04E3D36D19EC}" destId="{00FDD5E8-BFB2-4351-A0E5-724FDA9616A4}" srcOrd="0" destOrd="0" presId="urn:microsoft.com/office/officeart/2005/8/layout/cycle2"/>
    <dgm:cxn modelId="{9CB71371-7A51-4A54-B27F-C7A38D97C102}" srcId="{6DE44438-86C4-4934-87E8-497A7B3F4BD2}" destId="{61BEF0C5-6E3A-44C7-8052-D47999936AA1}" srcOrd="1" destOrd="0" parTransId="{43084CB2-5E1A-47D0-951F-E2DE3BD7609C}" sibTransId="{04B9DB90-4CF0-4DF9-8A0C-9872127BD53E}"/>
    <dgm:cxn modelId="{BAD25E62-A9D9-4775-91C9-DE4D568FAAAC}" type="presOf" srcId="{61BEF0C5-6E3A-44C7-8052-D47999936AA1}" destId="{60290D50-315D-424E-BBCA-07A04E3E64C3}" srcOrd="0" destOrd="0" presId="urn:microsoft.com/office/officeart/2005/8/layout/cycle2"/>
    <dgm:cxn modelId="{2825FAC2-B645-4D0B-BC76-1E338678F9ED}" srcId="{6DE44438-86C4-4934-87E8-497A7B3F4BD2}" destId="{3543058D-C021-49E1-87DF-04E3D36D19EC}" srcOrd="2" destOrd="0" parTransId="{8E89B8DF-654A-406A-8811-427AB3E83BF6}" sibTransId="{C4EEF2FB-7D3B-4CB4-A8FE-F2232247B474}"/>
    <dgm:cxn modelId="{893C3C70-7887-4AD2-82E0-2B2EFF952863}" type="presOf" srcId="{04B9DB90-4CF0-4DF9-8A0C-9872127BD53E}" destId="{0CF8ECA8-EA76-4F68-B80F-6E90E4EDA732}" srcOrd="1" destOrd="0" presId="urn:microsoft.com/office/officeart/2005/8/layout/cycle2"/>
    <dgm:cxn modelId="{5F6341BF-B497-4A91-A540-88523DCEC254}" type="presOf" srcId="{C4EEF2FB-7D3B-4CB4-A8FE-F2232247B474}" destId="{D595FAEC-845A-48EF-B106-824E3D6501B0}" srcOrd="1" destOrd="0" presId="urn:microsoft.com/office/officeart/2005/8/layout/cycle2"/>
    <dgm:cxn modelId="{8ECD2A78-5150-406E-8898-0FC56EC99B07}" type="presParOf" srcId="{7596F59B-345B-4879-A9F3-E588C441362C}" destId="{0D3015E4-5A47-4EC2-9B2F-C27339C888FC}" srcOrd="0" destOrd="0" presId="urn:microsoft.com/office/officeart/2005/8/layout/cycle2"/>
    <dgm:cxn modelId="{9B582497-9847-4A66-9D74-81E7549DE3F1}" type="presParOf" srcId="{7596F59B-345B-4879-A9F3-E588C441362C}" destId="{303C5AA6-94A6-444E-BAE2-DA51423DC7BE}" srcOrd="1" destOrd="0" presId="urn:microsoft.com/office/officeart/2005/8/layout/cycle2"/>
    <dgm:cxn modelId="{C4531CC6-7199-425C-81CC-445B96DF30F7}" type="presParOf" srcId="{303C5AA6-94A6-444E-BAE2-DA51423DC7BE}" destId="{5CF87D42-7BC8-4783-95DC-1F4D6D9CA835}" srcOrd="0" destOrd="0" presId="urn:microsoft.com/office/officeart/2005/8/layout/cycle2"/>
    <dgm:cxn modelId="{24F9DC18-F549-4ABC-B1EB-DB886EDD1C4E}" type="presParOf" srcId="{7596F59B-345B-4879-A9F3-E588C441362C}" destId="{60290D50-315D-424E-BBCA-07A04E3E64C3}" srcOrd="2" destOrd="0" presId="urn:microsoft.com/office/officeart/2005/8/layout/cycle2"/>
    <dgm:cxn modelId="{CB975D3E-91F7-413A-95AB-01D895A81348}" type="presParOf" srcId="{7596F59B-345B-4879-A9F3-E588C441362C}" destId="{AEDD6BF0-0C75-4DFD-ADC6-912900E8235B}" srcOrd="3" destOrd="0" presId="urn:microsoft.com/office/officeart/2005/8/layout/cycle2"/>
    <dgm:cxn modelId="{B3C1436C-36B7-41AF-8501-07FB76960E7C}" type="presParOf" srcId="{AEDD6BF0-0C75-4DFD-ADC6-912900E8235B}" destId="{0CF8ECA8-EA76-4F68-B80F-6E90E4EDA732}" srcOrd="0" destOrd="0" presId="urn:microsoft.com/office/officeart/2005/8/layout/cycle2"/>
    <dgm:cxn modelId="{1FC42568-D77D-4327-9DED-2359C6CF5E08}" type="presParOf" srcId="{7596F59B-345B-4879-A9F3-E588C441362C}" destId="{00FDD5E8-BFB2-4351-A0E5-724FDA9616A4}" srcOrd="4" destOrd="0" presId="urn:microsoft.com/office/officeart/2005/8/layout/cycle2"/>
    <dgm:cxn modelId="{867A823D-717E-447C-AC7A-B9B0F16E4767}" type="presParOf" srcId="{7596F59B-345B-4879-A9F3-E588C441362C}" destId="{FEA97C24-668F-4608-866D-D1DD6AAD39C5}" srcOrd="5" destOrd="0" presId="urn:microsoft.com/office/officeart/2005/8/layout/cycle2"/>
    <dgm:cxn modelId="{6DCCB7C7-3254-46A4-B4FF-8FF31EEF4137}" type="presParOf" srcId="{FEA97C24-668F-4608-866D-D1DD6AAD39C5}" destId="{D595FAEC-845A-48EF-B106-824E3D650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15E4-5A47-4EC2-9B2F-C27339C888FC}">
      <dsp:nvSpPr>
        <dsp:cNvPr id="0" name=""/>
        <dsp:cNvSpPr/>
      </dsp:nvSpPr>
      <dsp:spPr>
        <a:xfrm>
          <a:off x="259481" y="10677"/>
          <a:ext cx="345132" cy="345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</a:t>
          </a:r>
          <a:endParaRPr lang="es-MX" sz="1400" kern="1200" dirty="0"/>
        </a:p>
      </dsp:txBody>
      <dsp:txXfrm>
        <a:off x="310024" y="61220"/>
        <a:ext cx="244046" cy="244046"/>
      </dsp:txXfrm>
    </dsp:sp>
    <dsp:sp modelId="{303C5AA6-94A6-444E-BAE2-DA51423DC7BE}">
      <dsp:nvSpPr>
        <dsp:cNvPr id="0" name=""/>
        <dsp:cNvSpPr/>
      </dsp:nvSpPr>
      <dsp:spPr>
        <a:xfrm rot="3600000">
          <a:off x="514424" y="347379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21326" y="358721"/>
        <a:ext cx="64418" cy="69890"/>
      </dsp:txXfrm>
    </dsp:sp>
    <dsp:sp modelId="{60290D50-315D-424E-BBCA-07A04E3E64C3}">
      <dsp:nvSpPr>
        <dsp:cNvPr id="0" name=""/>
        <dsp:cNvSpPr/>
      </dsp:nvSpPr>
      <dsp:spPr>
        <a:xfrm>
          <a:off x="518864" y="459942"/>
          <a:ext cx="345132" cy="345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</a:t>
          </a:r>
          <a:endParaRPr lang="es-MX" sz="1400" kern="1200" dirty="0"/>
        </a:p>
      </dsp:txBody>
      <dsp:txXfrm>
        <a:off x="569407" y="510485"/>
        <a:ext cx="244046" cy="244046"/>
      </dsp:txXfrm>
    </dsp:sp>
    <dsp:sp modelId="{AEDD6BF0-0C75-4DFD-ADC6-912900E8235B}">
      <dsp:nvSpPr>
        <dsp:cNvPr id="0" name=""/>
        <dsp:cNvSpPr/>
      </dsp:nvSpPr>
      <dsp:spPr>
        <a:xfrm rot="10800000">
          <a:off x="388639" y="574267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416246" y="597563"/>
        <a:ext cx="64418" cy="69890"/>
      </dsp:txXfrm>
    </dsp:sp>
    <dsp:sp modelId="{00FDD5E8-BFB2-4351-A0E5-724FDA9616A4}">
      <dsp:nvSpPr>
        <dsp:cNvPr id="0" name=""/>
        <dsp:cNvSpPr/>
      </dsp:nvSpPr>
      <dsp:spPr>
        <a:xfrm>
          <a:off x="99" y="459942"/>
          <a:ext cx="345132" cy="345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D</a:t>
          </a:r>
          <a:endParaRPr lang="es-MX" sz="1400" kern="1200" dirty="0"/>
        </a:p>
      </dsp:txBody>
      <dsp:txXfrm>
        <a:off x="50642" y="510485"/>
        <a:ext cx="244046" cy="244046"/>
      </dsp:txXfrm>
    </dsp:sp>
    <dsp:sp modelId="{FEA97C24-668F-4608-866D-D1DD6AAD39C5}">
      <dsp:nvSpPr>
        <dsp:cNvPr id="0" name=""/>
        <dsp:cNvSpPr/>
      </dsp:nvSpPr>
      <dsp:spPr>
        <a:xfrm rot="18000000">
          <a:off x="255041" y="351890"/>
          <a:ext cx="92025" cy="11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1943" y="387140"/>
        <a:ext cx="64418" cy="6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25/01/2017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25/01/2017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microsoft.com/office/2007/relationships/diagramDrawing" Target="../diagrams/drawin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diagramLayout" Target="../diagrams/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diagramData" Target="../diagrams/data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 userDrawn="1">
            <p:extLst>
              <p:ext uri="{D42A27DB-BD31-4B8C-83A1-F6EECF244321}">
                <p14:modId xmlns:p14="http://schemas.microsoft.com/office/powerpoint/2010/main" val="3463472687"/>
              </p:ext>
            </p:extLst>
          </p:nvPr>
        </p:nvGraphicFramePr>
        <p:xfrm>
          <a:off x="189756" y="381000"/>
          <a:ext cx="864096" cy="81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25/01/2017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inta hacia arriba 7"/>
          <p:cNvSpPr/>
          <p:nvPr userDrawn="1"/>
        </p:nvSpPr>
        <p:spPr>
          <a:xfrm>
            <a:off x="45740" y="1225724"/>
            <a:ext cx="1152128" cy="5962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dccsoft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Estructura Básica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Clase 02.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844824"/>
            <a:ext cx="9596451" cy="4176464"/>
          </a:xfrm>
          <a:prstGeom prst="rect">
            <a:avLst/>
          </a:prstGeom>
        </p:spPr>
      </p:pic>
      <p:sp>
        <p:nvSpPr>
          <p:cNvPr id="5" name="Llamada rectangular redondeada 4"/>
          <p:cNvSpPr/>
          <p:nvPr/>
        </p:nvSpPr>
        <p:spPr>
          <a:xfrm>
            <a:off x="4078188" y="288776"/>
            <a:ext cx="3456384" cy="1247800"/>
          </a:xfrm>
          <a:prstGeom prst="wedgeRoundRectCallout">
            <a:avLst>
              <a:gd name="adj1" fmla="val -75680"/>
              <a:gd name="adj2" fmla="val 92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Con extensión PHP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9057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That’s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folks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71" y="1988840"/>
            <a:ext cx="4468483" cy="3329796"/>
          </a:xfrm>
        </p:spPr>
      </p:pic>
    </p:spTree>
    <p:extLst>
      <p:ext uri="{BB962C8B-B14F-4D97-AF65-F5344CB8AC3E}">
        <p14:creationId xmlns:p14="http://schemas.microsoft.com/office/powerpoint/2010/main" val="24239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&lt;!DOCTYPE 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Indica el tipo de documento que será representado por el navegador.</a:t>
            </a:r>
          </a:p>
          <a:p>
            <a:r>
              <a:rPr lang="es-MX" dirty="0" smtClean="0"/>
              <a:t>Define conjunto </a:t>
            </a:r>
            <a:r>
              <a:rPr lang="es-MX" dirty="0"/>
              <a:t>de normas y restricciones que deben cumplir los documentos de un determinado tipo</a:t>
            </a:r>
            <a:endParaRPr lang="es-ES" dirty="0"/>
          </a:p>
          <a:p>
            <a:pPr marL="0" indent="0" rtl="0">
              <a:buNone/>
            </a:pPr>
            <a:r>
              <a:rPr lang="es-ES" dirty="0" smtClean="0"/>
              <a:t>No importa como se escriba:</a:t>
            </a:r>
          </a:p>
          <a:p>
            <a:pPr marL="0" indent="0" rtl="0">
              <a:buNone/>
            </a:pPr>
            <a:r>
              <a:rPr lang="es-ES" dirty="0" smtClean="0"/>
              <a:t>&lt;!</a:t>
            </a:r>
            <a:r>
              <a:rPr lang="es-ES" dirty="0" err="1" smtClean="0"/>
              <a:t>doctype</a:t>
            </a:r>
            <a:r>
              <a:rPr lang="es-ES" dirty="0" smtClean="0"/>
              <a:t> 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pPr marL="0" indent="0" rtl="0">
              <a:buNone/>
            </a:pPr>
            <a:r>
              <a:rPr lang="es-ES" dirty="0" smtClean="0"/>
              <a:t>&lt;!</a:t>
            </a:r>
            <a:r>
              <a:rPr lang="es-ES" dirty="0" err="1" smtClean="0"/>
              <a:t>DocType</a:t>
            </a:r>
            <a:r>
              <a:rPr lang="es-ES" dirty="0" smtClean="0"/>
              <a:t> 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pPr marL="0" indent="0" rtl="0">
              <a:buNone/>
            </a:pPr>
            <a:r>
              <a:rPr lang="es-ES" dirty="0" smtClean="0"/>
              <a:t>NOTA: Es una declaración no case </a:t>
            </a:r>
            <a:r>
              <a:rPr lang="es-ES" dirty="0" err="1" smtClean="0"/>
              <a:t>sensitive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413892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395803"/>
            <a:ext cx="7196337" cy="1831558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2386063" y="447055"/>
            <a:ext cx="6311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Ejemplos !DOCTYPE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344" y="636829"/>
            <a:ext cx="2171945" cy="163001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126860" y="2924944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WHAT???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3" y="4005064"/>
            <a:ext cx="719633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286100" y="1015267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/>
              <a:t>Solución: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3074" name="Picture 2" descr="Resultado de imagen para cara aleg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400506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3430116" y="2564904"/>
            <a:ext cx="5104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&lt;!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doctype</a:t>
            </a:r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ES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html</a:t>
            </a:r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&gt;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4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Evolucion</a:t>
            </a:r>
            <a:r>
              <a:rPr lang="es-ES" dirty="0" smtClean="0"/>
              <a:t> </a:t>
            </a:r>
            <a:r>
              <a:rPr lang="es-ES" dirty="0" err="1" smtClean="0"/>
              <a:t>Historica</a:t>
            </a:r>
            <a:r>
              <a:rPr lang="es-ES" dirty="0" smtClean="0"/>
              <a:t>  del HTML</a:t>
            </a:r>
            <a:endParaRPr lang="es-ES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985350"/>
              </p:ext>
            </p:extLst>
          </p:nvPr>
        </p:nvGraphicFramePr>
        <p:xfrm>
          <a:off x="2349996" y="2420888"/>
          <a:ext cx="7344816" cy="32403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3672408"/>
                <a:gridCol w="3672408"/>
              </a:tblGrid>
              <a:tr h="540060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HTML</a:t>
                      </a:r>
                    </a:p>
                  </a:txBody>
                  <a:tcPr marL="1524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>
                          <a:effectLst/>
                        </a:rPr>
                        <a:t>1991</a:t>
                      </a:r>
                    </a:p>
                  </a:txBody>
                  <a:tcPr marL="762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HTML 2.0</a:t>
                      </a:r>
                    </a:p>
                  </a:txBody>
                  <a:tcPr marL="1524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>
                          <a:effectLst/>
                        </a:rPr>
                        <a:t>1995</a:t>
                      </a:r>
                    </a:p>
                  </a:txBody>
                  <a:tcPr marL="762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HTML 3.2</a:t>
                      </a:r>
                    </a:p>
                  </a:txBody>
                  <a:tcPr marL="1524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>
                          <a:effectLst/>
                        </a:rPr>
                        <a:t>1997</a:t>
                      </a:r>
                    </a:p>
                  </a:txBody>
                  <a:tcPr marL="762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HTML 4.01</a:t>
                      </a:r>
                    </a:p>
                  </a:txBody>
                  <a:tcPr marL="1524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>
                          <a:effectLst/>
                        </a:rPr>
                        <a:t>1999</a:t>
                      </a:r>
                    </a:p>
                  </a:txBody>
                  <a:tcPr marL="762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XHTML</a:t>
                      </a:r>
                    </a:p>
                  </a:txBody>
                  <a:tcPr marL="1524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>
                          <a:effectLst/>
                        </a:rPr>
                        <a:t>2000</a:t>
                      </a:r>
                    </a:p>
                  </a:txBody>
                  <a:tcPr marL="762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HTML5</a:t>
                      </a:r>
                    </a:p>
                  </a:txBody>
                  <a:tcPr marL="1524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2014</a:t>
                      </a:r>
                    </a:p>
                  </a:txBody>
                  <a:tcPr marL="76200" marR="76200" marT="76200" marB="76200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 &lt;</a:t>
            </a:r>
            <a:r>
              <a:rPr lang="es-MX" dirty="0" err="1" smtClean="0"/>
              <a:t>html</a:t>
            </a:r>
            <a:r>
              <a:rPr lang="es-MX" dirty="0" smtClean="0"/>
              <a:t>&gt; &lt;/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Indica el Inicio y Final del Documento.</a:t>
            </a:r>
          </a:p>
          <a:p>
            <a:r>
              <a:rPr lang="es-MX" dirty="0"/>
              <a:t>Á</a:t>
            </a:r>
            <a:r>
              <a:rPr lang="es-MX" dirty="0" smtClean="0"/>
              <a:t>rea de configuración ( &lt;head&gt; y &lt;/head ) </a:t>
            </a:r>
          </a:p>
          <a:p>
            <a:r>
              <a:rPr lang="es-MX" dirty="0" smtClean="0"/>
              <a:t>Área de contenido ( &lt;</a:t>
            </a:r>
            <a:r>
              <a:rPr lang="es-MX" dirty="0" err="1" smtClean="0"/>
              <a:t>body</a:t>
            </a:r>
            <a:r>
              <a:rPr lang="es-MX" dirty="0" smtClean="0"/>
              <a:t>&gt; y &lt;/</a:t>
            </a:r>
            <a:r>
              <a:rPr lang="es-MX" dirty="0" err="1" smtClean="0"/>
              <a:t>body</a:t>
            </a:r>
            <a:r>
              <a:rPr lang="es-MX" dirty="0" smtClean="0"/>
              <a:t>&gt; 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89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 configuración &lt;head&gt; y &lt;/head&gt;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META TAG : Configura lenguaje y  referencia al contenido de la pagina </a:t>
            </a:r>
            <a:r>
              <a:rPr lang="es-MX" dirty="0" err="1" smtClean="0"/>
              <a:t>accesada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&lt;</a:t>
            </a:r>
            <a:r>
              <a:rPr lang="es-MX" dirty="0" err="1" smtClean="0"/>
              <a:t>title</a:t>
            </a:r>
            <a:r>
              <a:rPr lang="es-MX" dirty="0" smtClean="0"/>
              <a:t>&gt; y &lt;/</a:t>
            </a:r>
            <a:r>
              <a:rPr lang="es-MX" dirty="0" err="1" smtClean="0"/>
              <a:t>title</a:t>
            </a:r>
            <a:r>
              <a:rPr lang="es-MX" dirty="0" smtClean="0"/>
              <a:t>&gt; : Es el mensaje que se despliega en la pestaña del navegador, también llamado titulo de la página.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88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Meta </a:t>
            </a:r>
            <a:r>
              <a:rPr lang="es-MX" dirty="0" err="1" smtClean="0"/>
              <a:t>Tag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/>
              <a:t> &lt;meta </a:t>
            </a:r>
            <a:r>
              <a:rPr lang="es-MX" dirty="0" err="1"/>
              <a:t>charset</a:t>
            </a:r>
            <a:r>
              <a:rPr lang="es-MX" dirty="0"/>
              <a:t>="UTF-8"&gt;</a:t>
            </a:r>
          </a:p>
          <a:p>
            <a:r>
              <a:rPr lang="es-MX" dirty="0"/>
              <a:t>  &lt;meta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description</a:t>
            </a:r>
            <a:r>
              <a:rPr lang="es-MX" dirty="0"/>
              <a:t>" </a:t>
            </a:r>
            <a:r>
              <a:rPr lang="es-MX" dirty="0" err="1"/>
              <a:t>content</a:t>
            </a:r>
            <a:r>
              <a:rPr lang="es-MX" dirty="0"/>
              <a:t>="Apuntes Web y tutoriales"&gt;</a:t>
            </a:r>
          </a:p>
          <a:p>
            <a:r>
              <a:rPr lang="es-MX" dirty="0"/>
              <a:t>  &lt;meta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keywords</a:t>
            </a:r>
            <a:r>
              <a:rPr lang="es-MX" dirty="0"/>
              <a:t>" </a:t>
            </a:r>
            <a:r>
              <a:rPr lang="es-MX" dirty="0" err="1"/>
              <a:t>content</a:t>
            </a:r>
            <a:r>
              <a:rPr lang="es-MX" dirty="0"/>
              <a:t>="</a:t>
            </a:r>
            <a:r>
              <a:rPr lang="es-MX" dirty="0" err="1"/>
              <a:t>HTML,CSS,XML,JavaScript</a:t>
            </a:r>
            <a:r>
              <a:rPr lang="es-MX" dirty="0"/>
              <a:t>"&gt;</a:t>
            </a:r>
          </a:p>
          <a:p>
            <a:r>
              <a:rPr lang="es-MX" dirty="0"/>
              <a:t>  &lt;meta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author</a:t>
            </a:r>
            <a:r>
              <a:rPr lang="es-MX" dirty="0"/>
              <a:t>" </a:t>
            </a:r>
            <a:r>
              <a:rPr lang="es-MX" dirty="0" err="1"/>
              <a:t>content</a:t>
            </a:r>
            <a:r>
              <a:rPr lang="es-MX" dirty="0"/>
              <a:t>="Delio Coss Camilo"&gt;</a:t>
            </a:r>
          </a:p>
          <a:p>
            <a:r>
              <a:rPr lang="es-MX" dirty="0"/>
              <a:t>  &lt;meta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viewport</a:t>
            </a:r>
            <a:r>
              <a:rPr lang="es-MX" dirty="0"/>
              <a:t>" </a:t>
            </a:r>
            <a:r>
              <a:rPr lang="es-MX" dirty="0" err="1"/>
              <a:t>content</a:t>
            </a:r>
            <a:r>
              <a:rPr lang="es-MX" dirty="0"/>
              <a:t>="</a:t>
            </a:r>
            <a:r>
              <a:rPr lang="es-MX" dirty="0" err="1"/>
              <a:t>width</a:t>
            </a:r>
            <a:r>
              <a:rPr lang="es-MX" dirty="0"/>
              <a:t>=</a:t>
            </a:r>
            <a:r>
              <a:rPr lang="es-MX" dirty="0" err="1"/>
              <a:t>device-width</a:t>
            </a:r>
            <a:r>
              <a:rPr lang="es-MX" dirty="0"/>
              <a:t>, </a:t>
            </a:r>
            <a:r>
              <a:rPr lang="es-MX" dirty="0" err="1"/>
              <a:t>initial-scale</a:t>
            </a:r>
            <a:r>
              <a:rPr lang="es-MX" dirty="0"/>
              <a:t>=1.0"&gt;</a:t>
            </a:r>
          </a:p>
        </p:txBody>
      </p:sp>
    </p:spTree>
    <p:extLst>
      <p:ext uri="{BB962C8B-B14F-4D97-AF65-F5344CB8AC3E}">
        <p14:creationId xmlns:p14="http://schemas.microsoft.com/office/powerpoint/2010/main" val="6144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 &lt;</a:t>
            </a:r>
            <a:r>
              <a:rPr lang="es-MX" dirty="0" err="1" smtClean="0"/>
              <a:t>title</a:t>
            </a:r>
            <a:r>
              <a:rPr lang="es-MX" dirty="0" smtClean="0"/>
              <a:t>&gt; y &lt;/</a:t>
            </a:r>
            <a:r>
              <a:rPr lang="es-MX" dirty="0" err="1" smtClean="0"/>
              <a:t>title</a:t>
            </a:r>
            <a:r>
              <a:rPr lang="es-MX" dirty="0" smtClean="0"/>
              <a:t>&gt;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11" y="3789040"/>
            <a:ext cx="10250804" cy="18722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9956" y="2420888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&lt;</a:t>
            </a:r>
            <a:r>
              <a:rPr lang="es-MX" sz="3200" dirty="0" err="1" smtClean="0"/>
              <a:t>title</a:t>
            </a:r>
            <a:r>
              <a:rPr lang="es-MX" sz="3200" dirty="0" smtClean="0"/>
              <a:t>&gt; Facebook &lt;/</a:t>
            </a:r>
            <a:r>
              <a:rPr lang="es-MX" sz="3200" dirty="0" err="1" smtClean="0"/>
              <a:t>title</a:t>
            </a:r>
            <a:r>
              <a:rPr lang="es-MX" sz="3200" dirty="0" smtClean="0"/>
              <a:t>&gt;</a:t>
            </a:r>
            <a:endParaRPr lang="es-MX" sz="3200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2494012" y="3005663"/>
            <a:ext cx="1648938" cy="927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0CCEA30D-B45A-47DE-A8F1-2B8DE82B5E92}" vid="{190E32AE-8281-468B-99EC-7938EA2805A1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Personalizado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Túnel azul digital 16 × 9</vt:lpstr>
      <vt:lpstr>Estructura Básica</vt:lpstr>
      <vt:lpstr>&lt;!DOCTYPE html&gt;</vt:lpstr>
      <vt:lpstr>Presentación de PowerPoint</vt:lpstr>
      <vt:lpstr>Presentación de PowerPoint</vt:lpstr>
      <vt:lpstr>Evolucion Historica  del HTML</vt:lpstr>
      <vt:lpstr>Elemento &lt;html&gt; &lt;/html&gt;</vt:lpstr>
      <vt:lpstr>Elemento configuración &lt;head&gt; y &lt;/head&gt;</vt:lpstr>
      <vt:lpstr>Meta Tag</vt:lpstr>
      <vt:lpstr>Elemento &lt;title&gt; y &lt;/title&gt;</vt:lpstr>
      <vt:lpstr>Ejemplo:</vt:lpstr>
      <vt:lpstr>That’s all folks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2017-01-11T00:05:56Z</dcterms:created>
  <dcterms:modified xsi:type="dcterms:W3CDTF">2017-01-25T13:33:03Z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