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7765acb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07765acb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7765acb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7765acb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7765acb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7765acb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7765acb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07765acb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7765acb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7765acb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7765acb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7765acb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7765acb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7765acb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7765acb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7765acb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07765acb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07765acb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   LTSpice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Wing Tesla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08975" y="58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Analysis in LTSpice 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50" y="1724136"/>
            <a:ext cx="5740024" cy="322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Amplifier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Specialised Circuit made up of transistors, </a:t>
            </a:r>
            <a:r>
              <a:rPr lang="en" sz="1800"/>
              <a:t>resistors</a:t>
            </a:r>
            <a:r>
              <a:rPr lang="en" sz="1800"/>
              <a:t> and capacitor fabricated on to a single chip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Applications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Amplifier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Active filters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Analog computer </a:t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238" y="2571750"/>
            <a:ext cx="25622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Circuit of OP-AMP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00" y="2179300"/>
            <a:ext cx="47434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5832825" y="2730825"/>
            <a:ext cx="17499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Vout = Av(V1-V2)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Inverting Amplifier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75" y="2218350"/>
            <a:ext cx="4858525" cy="24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62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Simulation in LTSpice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425" y="1303650"/>
            <a:ext cx="5483655" cy="36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Schematic Window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96" y="1853850"/>
            <a:ext cx="41787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components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983600" cy="132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275" y="1926725"/>
            <a:ext cx="35176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56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Circuit using Digital Inventor 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00" y="1405200"/>
            <a:ext cx="8229300" cy="33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563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 AC analysis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50" y="1297000"/>
            <a:ext cx="6652936" cy="37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