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86" r:id="rId4"/>
    <p:sldId id="415" r:id="rId6"/>
    <p:sldId id="287" r:id="rId7"/>
    <p:sldId id="397" r:id="rId8"/>
    <p:sldId id="297" r:id="rId9"/>
    <p:sldId id="298" r:id="rId10"/>
    <p:sldId id="334" r:id="rId11"/>
    <p:sldId id="340" r:id="rId12"/>
    <p:sldId id="343" r:id="rId13"/>
    <p:sldId id="341" r:id="rId14"/>
    <p:sldId id="351" r:id="rId15"/>
    <p:sldId id="352" r:id="rId16"/>
    <p:sldId id="353" r:id="rId17"/>
    <p:sldId id="350" r:id="rId18"/>
    <p:sldId id="357" r:id="rId19"/>
    <p:sldId id="362" r:id="rId20"/>
    <p:sldId id="363" r:id="rId21"/>
    <p:sldId id="359" r:id="rId22"/>
    <p:sldId id="302" r:id="rId23"/>
    <p:sldId id="360" r:id="rId24"/>
    <p:sldId id="361" r:id="rId25"/>
    <p:sldId id="368" r:id="rId26"/>
    <p:sldId id="372" r:id="rId27"/>
    <p:sldId id="463" r:id="rId28"/>
    <p:sldId id="464" r:id="rId29"/>
    <p:sldId id="263" r:id="rId30"/>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2400" b="0" i="0" u="none" kern="1200" baseline="0">
        <a:solidFill>
          <a:schemeClr val="bg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72D2F"/>
    <a:srgbClr val="F49E9E"/>
    <a:srgbClr val="00B8FF"/>
    <a:srgbClr val="F9CBCB"/>
    <a:srgbClr val="F4C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888"/>
  </p:normalViewPr>
  <p:slideViewPr>
    <p:cSldViewPr snapToGrid="0" showGuides="1">
      <p:cViewPr>
        <p:scale>
          <a:sx n="66" d="100"/>
          <a:sy n="66" d="100"/>
        </p:scale>
        <p:origin x="-2850" y="-77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303E0D3-BA5B-4D2A-85E7-845420D43071}" type="doc">
      <dgm:prSet loTypeId="urn:microsoft.com/office/officeart/2005/8/layout/vList3" loCatId="picture" qsTypeId="urn:microsoft.com/office/officeart/2005/8/quickstyle/simple1" qsCatId="simple" csTypeId="urn:microsoft.com/office/officeart/2005/8/colors/accent1_2" csCatId="accent1" phldr="1"/>
      <dgm:spPr/>
    </dgm:pt>
    <dgm:pt modelId="{80CB15F3-C0F3-4844-A117-76BC4D523BBA}">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digitalWrite</a:t>
          </a:r>
          <a:r>
            <a:rPr lang="en-US" dirty="0" smtClean="0"/>
            <a:t>()</a:t>
          </a:r>
          <a:endParaRPr lang="en-US" dirty="0"/>
        </a:p>
      </dgm:t>
    </dgm:pt>
    <dgm:pt modelId="{1E2A9D57-DE67-4B8F-89F2-E095A49B654D}" cxnId="{52099BF7-FC6F-41B2-A1C9-7781D5266225}" type="parTrans">
      <dgm:prSet/>
      <dgm:spPr/>
      <dgm:t>
        <a:bodyPr/>
        <a:lstStyle/>
        <a:p>
          <a:endParaRPr lang="en-US"/>
        </a:p>
      </dgm:t>
    </dgm:pt>
    <dgm:pt modelId="{40A5D76D-CD6C-4CC9-8536-9C203E214E2B}" cxnId="{52099BF7-FC6F-41B2-A1C9-7781D5266225}" type="sibTrans">
      <dgm:prSet/>
      <dgm:spPr/>
      <dgm:t>
        <a:bodyPr/>
        <a:lstStyle/>
        <a:p>
          <a:endParaRPr lang="en-US"/>
        </a:p>
      </dgm:t>
    </dgm:pt>
    <dgm:pt modelId="{1ED90507-0191-4AF9-8C29-F2AFF94DD596}">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analogWrite</a:t>
          </a:r>
          <a:r>
            <a:rPr lang="en-US" dirty="0" smtClean="0"/>
            <a:t>()</a:t>
          </a:r>
          <a:endParaRPr lang="en-US" dirty="0"/>
        </a:p>
      </dgm:t>
    </dgm:pt>
    <dgm:pt modelId="{8005C636-ABBA-44BE-B671-B93E5CA94C01}" cxnId="{EB018957-DF9C-432C-97D5-B693C45257E9}" type="parTrans">
      <dgm:prSet/>
      <dgm:spPr/>
      <dgm:t>
        <a:bodyPr/>
        <a:lstStyle/>
        <a:p>
          <a:endParaRPr lang="en-US"/>
        </a:p>
      </dgm:t>
    </dgm:pt>
    <dgm:pt modelId="{937392D9-0825-400F-A264-5FFB2A9E066C}" cxnId="{EB018957-DF9C-432C-97D5-B693C45257E9}" type="sibTrans">
      <dgm:prSet/>
      <dgm:spPr/>
      <dgm:t>
        <a:bodyPr/>
        <a:lstStyle/>
        <a:p>
          <a:endParaRPr lang="en-US"/>
        </a:p>
      </dgm:t>
    </dgm:pt>
    <dgm:pt modelId="{6C4A0894-1759-46DF-8422-60A673C00517}">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digitalRead</a:t>
          </a:r>
          <a:r>
            <a:rPr lang="en-US" dirty="0" smtClean="0"/>
            <a:t>()</a:t>
          </a:r>
          <a:endParaRPr lang="en-US" dirty="0"/>
        </a:p>
      </dgm:t>
    </dgm:pt>
    <dgm:pt modelId="{6E0556F9-FB3B-42B4-9038-0C386EB924CA}" cxnId="{B926123C-1B3E-4B35-80BD-6504A88E8A19}" type="parTrans">
      <dgm:prSet/>
      <dgm:spPr/>
      <dgm:t>
        <a:bodyPr/>
        <a:lstStyle/>
        <a:p>
          <a:endParaRPr lang="en-US"/>
        </a:p>
      </dgm:t>
    </dgm:pt>
    <dgm:pt modelId="{5B7E479A-DF66-4F5D-9A30-975C5B11B67E}" cxnId="{B926123C-1B3E-4B35-80BD-6504A88E8A19}" type="sibTrans">
      <dgm:prSet/>
      <dgm:spPr/>
      <dgm:t>
        <a:bodyPr/>
        <a:lstStyle/>
        <a:p>
          <a:endParaRPr lang="en-US"/>
        </a:p>
      </dgm:t>
    </dgm:pt>
    <dgm:pt modelId="{F4C798C8-463E-425C-A587-EF6712209509}">
      <dgm:prSet/>
      <dgm:spPr>
        <a:gradFill rotWithShape="0">
          <a:gsLst>
            <a:gs pos="0">
              <a:srgbClr val="E72D2F"/>
            </a:gs>
            <a:gs pos="0">
              <a:srgbClr val="E72D2F"/>
            </a:gs>
            <a:gs pos="100000">
              <a:srgbClr val="E72D2F">
                <a:lumMod val="68000"/>
              </a:srgbClr>
            </a:gs>
          </a:gsLst>
          <a:lin ang="0" scaled="1"/>
        </a:gradFill>
      </dgm:spPr>
      <dgm:t>
        <a:bodyPr/>
        <a:lstStyle/>
        <a:p>
          <a:r>
            <a:rPr lang="en-US" dirty="0" smtClean="0"/>
            <a:t>if() statements / Boolean</a:t>
          </a:r>
          <a:endParaRPr lang="en-US" dirty="0"/>
        </a:p>
      </dgm:t>
    </dgm:pt>
    <dgm:pt modelId="{809600E0-F27D-4163-9E98-20342D32976F}" cxnId="{150A4784-BD42-4BC4-BE54-B9422D5F51F3}" type="parTrans">
      <dgm:prSet/>
      <dgm:spPr/>
      <dgm:t>
        <a:bodyPr/>
        <a:lstStyle/>
        <a:p>
          <a:endParaRPr lang="en-US"/>
        </a:p>
      </dgm:t>
    </dgm:pt>
    <dgm:pt modelId="{2E42A86F-748C-400B-B112-93A886867C94}" cxnId="{150A4784-BD42-4BC4-BE54-B9422D5F51F3}" type="sibTrans">
      <dgm:prSet/>
      <dgm:spPr/>
      <dgm:t>
        <a:bodyPr/>
        <a:lstStyle/>
        <a:p>
          <a:endParaRPr lang="en-US"/>
        </a:p>
      </dgm:t>
    </dgm:pt>
    <dgm:pt modelId="{8CC119E0-82D3-46F1-B815-C4F28AFF6DAA}">
      <dgm:prSet/>
      <dgm:spPr>
        <a:gradFill rotWithShape="0">
          <a:gsLst>
            <a:gs pos="0">
              <a:srgbClr val="E72D2F"/>
            </a:gs>
            <a:gs pos="0">
              <a:srgbClr val="E72D2F"/>
            </a:gs>
            <a:gs pos="100000">
              <a:srgbClr val="E72D2F">
                <a:lumMod val="68000"/>
              </a:srgbClr>
            </a:gs>
          </a:gsLst>
          <a:lin ang="0" scaled="1"/>
        </a:gradFill>
      </dgm:spPr>
      <dgm:t>
        <a:bodyPr/>
        <a:lstStyle/>
        <a:p>
          <a:r>
            <a:rPr lang="en-US" dirty="0" err="1" smtClean="0"/>
            <a:t>analogRead</a:t>
          </a:r>
          <a:r>
            <a:rPr lang="en-US" dirty="0" smtClean="0"/>
            <a:t>()</a:t>
          </a:r>
          <a:endParaRPr lang="en-US" dirty="0"/>
        </a:p>
      </dgm:t>
    </dgm:pt>
    <dgm:pt modelId="{87E6DDDC-592E-4AF2-B5F6-CC5DD7B2311D}" cxnId="{AE50FCED-B9DA-4212-ACC5-6651E2FE0448}" type="parTrans">
      <dgm:prSet/>
      <dgm:spPr/>
      <dgm:t>
        <a:bodyPr/>
        <a:lstStyle/>
        <a:p>
          <a:endParaRPr lang="en-US"/>
        </a:p>
      </dgm:t>
    </dgm:pt>
    <dgm:pt modelId="{8FF603E8-CB79-4BCE-AEB4-FC6E9C340D82}" cxnId="{AE50FCED-B9DA-4212-ACC5-6651E2FE0448}" type="sibTrans">
      <dgm:prSet/>
      <dgm:spPr/>
      <dgm:t>
        <a:bodyPr/>
        <a:lstStyle/>
        <a:p>
          <a:endParaRPr lang="en-US"/>
        </a:p>
      </dgm:t>
    </dgm:pt>
    <dgm:pt modelId="{23D752AD-6A89-4C9D-B760-25E48D0C6428}">
      <dgm:prSet/>
      <dgm:spPr>
        <a:gradFill rotWithShape="0">
          <a:gsLst>
            <a:gs pos="0">
              <a:srgbClr val="E72D2F"/>
            </a:gs>
            <a:gs pos="0">
              <a:srgbClr val="E72D2F"/>
            </a:gs>
            <a:gs pos="100000">
              <a:srgbClr val="E72D2F">
                <a:lumMod val="68000"/>
              </a:srgbClr>
            </a:gs>
          </a:gsLst>
          <a:lin ang="0" scaled="1"/>
        </a:gradFill>
      </dgm:spPr>
      <dgm:t>
        <a:bodyPr/>
        <a:lstStyle/>
        <a:p>
          <a:r>
            <a:rPr lang="en-US" dirty="0" smtClean="0"/>
            <a:t>Serial communication</a:t>
          </a:r>
          <a:endParaRPr lang="en-US" dirty="0"/>
        </a:p>
      </dgm:t>
    </dgm:pt>
    <dgm:pt modelId="{620C2AEA-C924-4C94-9ECE-E2C87CCCB4F4}" cxnId="{9E1F8859-A2BC-4CFE-9669-402E8F8B0F59}" type="parTrans">
      <dgm:prSet/>
      <dgm:spPr/>
      <dgm:t>
        <a:bodyPr/>
        <a:lstStyle/>
        <a:p>
          <a:endParaRPr lang="en-US"/>
        </a:p>
      </dgm:t>
    </dgm:pt>
    <dgm:pt modelId="{AB8AFBB1-9A42-448A-AA99-D63EFB16C7B8}" cxnId="{9E1F8859-A2BC-4CFE-9669-402E8F8B0F59}" type="sibTrans">
      <dgm:prSet/>
      <dgm:spPr/>
      <dgm:t>
        <a:bodyPr/>
        <a:lstStyle/>
        <a:p>
          <a:endParaRPr lang="en-US"/>
        </a:p>
      </dgm:t>
    </dgm:pt>
    <dgm:pt modelId="{ADA649B9-24E9-4E79-97D6-D675E6F75EBC}" type="pres">
      <dgm:prSet presAssocID="{6303E0D3-BA5B-4D2A-85E7-845420D43071}" presName="linearFlow" presStyleCnt="0">
        <dgm:presLayoutVars>
          <dgm:dir/>
          <dgm:resizeHandles val="exact"/>
        </dgm:presLayoutVars>
      </dgm:prSet>
      <dgm:spPr/>
    </dgm:pt>
    <dgm:pt modelId="{424D1419-8706-4C38-8172-EA4E0BADF0E8}" type="pres">
      <dgm:prSet presAssocID="{80CB15F3-C0F3-4844-A117-76BC4D523BBA}" presName="composite" presStyleCnt="0"/>
      <dgm:spPr/>
    </dgm:pt>
    <dgm:pt modelId="{DE615931-E18A-4B46-9997-62E2D6484113}" type="pres">
      <dgm:prSet presAssocID="{80CB15F3-C0F3-4844-A117-76BC4D523BBA}" presName="imgShp" presStyleLbl="fgImgPlace1" presStyleIdx="0" presStyleCnt="6"/>
      <dgm:spPr>
        <a:blipFill rotWithShape="1">
          <a:blip xmlns:r="http://schemas.openxmlformats.org/officeDocument/2006/relationships" r:embed="rId1"/>
          <a:stretch>
            <a:fillRect/>
          </a:stretch>
        </a:blipFill>
      </dgm:spPr>
    </dgm:pt>
    <dgm:pt modelId="{786BED2F-0D90-4668-9177-A98D89BC1665}" type="pres">
      <dgm:prSet presAssocID="{80CB15F3-C0F3-4844-A117-76BC4D523BBA}" presName="txShp" presStyleLbl="node1" presStyleIdx="0" presStyleCnt="6">
        <dgm:presLayoutVars>
          <dgm:bulletEnabled val="1"/>
        </dgm:presLayoutVars>
      </dgm:prSet>
      <dgm:spPr/>
      <dgm:t>
        <a:bodyPr/>
        <a:lstStyle/>
        <a:p>
          <a:endParaRPr lang="en-US"/>
        </a:p>
      </dgm:t>
    </dgm:pt>
    <dgm:pt modelId="{7BAEEE49-FF63-4DE1-BEAC-C958B12ACD2A}" type="pres">
      <dgm:prSet presAssocID="{40A5D76D-CD6C-4CC9-8536-9C203E214E2B}" presName="spacing" presStyleCnt="0"/>
      <dgm:spPr/>
    </dgm:pt>
    <dgm:pt modelId="{28194AA5-B75C-4D33-97D0-AA50BA2FC932}" type="pres">
      <dgm:prSet presAssocID="{1ED90507-0191-4AF9-8C29-F2AFF94DD596}" presName="composite" presStyleCnt="0"/>
      <dgm:spPr/>
    </dgm:pt>
    <dgm:pt modelId="{4CFA63DD-9ECD-475A-9BD5-69B0DA30921A}" type="pres">
      <dgm:prSet presAssocID="{1ED90507-0191-4AF9-8C29-F2AFF94DD596}" presName="imgShp" presStyleLbl="fgImgPlace1" presStyleIdx="1" presStyleCnt="6"/>
      <dgm:spPr>
        <a:blipFill rotWithShape="1">
          <a:blip xmlns:r="http://schemas.openxmlformats.org/officeDocument/2006/relationships" r:embed="rId2"/>
          <a:stretch>
            <a:fillRect/>
          </a:stretch>
        </a:blipFill>
      </dgm:spPr>
    </dgm:pt>
    <dgm:pt modelId="{0EFAEA27-0B2A-4897-BAAB-FEB424D54882}" type="pres">
      <dgm:prSet presAssocID="{1ED90507-0191-4AF9-8C29-F2AFF94DD596}" presName="txShp" presStyleLbl="node1" presStyleIdx="1" presStyleCnt="6">
        <dgm:presLayoutVars>
          <dgm:bulletEnabled val="1"/>
        </dgm:presLayoutVars>
      </dgm:prSet>
      <dgm:spPr/>
      <dgm:t>
        <a:bodyPr/>
        <a:lstStyle/>
        <a:p>
          <a:endParaRPr lang="en-US"/>
        </a:p>
      </dgm:t>
    </dgm:pt>
    <dgm:pt modelId="{103FBEA2-FEDF-4434-8393-71B8841FC204}" type="pres">
      <dgm:prSet presAssocID="{937392D9-0825-400F-A264-5FFB2A9E066C}" presName="spacing" presStyleCnt="0"/>
      <dgm:spPr/>
    </dgm:pt>
    <dgm:pt modelId="{5060793E-C9EE-4830-8660-5A26BE706A0B}" type="pres">
      <dgm:prSet presAssocID="{6C4A0894-1759-46DF-8422-60A673C00517}" presName="composite" presStyleCnt="0"/>
      <dgm:spPr/>
    </dgm:pt>
    <dgm:pt modelId="{B9D5BF04-6BB3-4AEB-B353-DA8887736671}" type="pres">
      <dgm:prSet presAssocID="{6C4A0894-1759-46DF-8422-60A673C00517}" presName="imgShp" presStyleLbl="fgImgPlace1" presStyleIdx="2" presStyleCnt="6"/>
      <dgm:spPr>
        <a:blipFill rotWithShape="1">
          <a:blip xmlns:r="http://schemas.openxmlformats.org/officeDocument/2006/relationships" r:embed="rId3"/>
          <a:stretch>
            <a:fillRect/>
          </a:stretch>
        </a:blipFill>
      </dgm:spPr>
    </dgm:pt>
    <dgm:pt modelId="{370D1899-6786-4C48-93E8-5AEF57F7BB45}" type="pres">
      <dgm:prSet presAssocID="{6C4A0894-1759-46DF-8422-60A673C00517}" presName="txShp" presStyleLbl="node1" presStyleIdx="2" presStyleCnt="6">
        <dgm:presLayoutVars>
          <dgm:bulletEnabled val="1"/>
        </dgm:presLayoutVars>
      </dgm:prSet>
      <dgm:spPr/>
      <dgm:t>
        <a:bodyPr/>
        <a:lstStyle/>
        <a:p>
          <a:endParaRPr lang="en-US"/>
        </a:p>
      </dgm:t>
    </dgm:pt>
    <dgm:pt modelId="{148E8675-2B86-4339-8075-7FE0A09C85B3}" type="pres">
      <dgm:prSet presAssocID="{5B7E479A-DF66-4F5D-9A30-975C5B11B67E}" presName="spacing" presStyleCnt="0"/>
      <dgm:spPr/>
    </dgm:pt>
    <dgm:pt modelId="{92789078-C24F-4724-BEB9-56EA3CEC160B}" type="pres">
      <dgm:prSet presAssocID="{F4C798C8-463E-425C-A587-EF6712209509}" presName="composite" presStyleCnt="0"/>
      <dgm:spPr/>
    </dgm:pt>
    <dgm:pt modelId="{BD64F537-5989-478F-87FA-B04A6079D04F}" type="pres">
      <dgm:prSet presAssocID="{F4C798C8-463E-425C-A587-EF6712209509}" presName="imgShp" presStyleLbl="fgImgPlace1" presStyleIdx="3" presStyleCnt="6"/>
      <dgm:spPr>
        <a:blipFill rotWithShape="1">
          <a:blip xmlns:r="http://schemas.openxmlformats.org/officeDocument/2006/relationships" r:embed="rId4"/>
          <a:stretch>
            <a:fillRect/>
          </a:stretch>
        </a:blipFill>
      </dgm:spPr>
    </dgm:pt>
    <dgm:pt modelId="{D6E91C8E-C041-4414-8DEB-CC2DC7D290F1}" type="pres">
      <dgm:prSet presAssocID="{F4C798C8-463E-425C-A587-EF6712209509}" presName="txShp" presStyleLbl="node1" presStyleIdx="3" presStyleCnt="6">
        <dgm:presLayoutVars>
          <dgm:bulletEnabled val="1"/>
        </dgm:presLayoutVars>
      </dgm:prSet>
      <dgm:spPr/>
      <dgm:t>
        <a:bodyPr/>
        <a:lstStyle/>
        <a:p>
          <a:endParaRPr lang="en-US"/>
        </a:p>
      </dgm:t>
    </dgm:pt>
    <dgm:pt modelId="{2F7D2C97-FE6A-4786-AEE4-FEB02CD67B56}" type="pres">
      <dgm:prSet presAssocID="{2E42A86F-748C-400B-B112-93A886867C94}" presName="spacing" presStyleCnt="0"/>
      <dgm:spPr/>
    </dgm:pt>
    <dgm:pt modelId="{965FB904-C86C-40E8-91E1-5E6515467ADE}" type="pres">
      <dgm:prSet presAssocID="{8CC119E0-82D3-46F1-B815-C4F28AFF6DAA}" presName="composite" presStyleCnt="0"/>
      <dgm:spPr/>
    </dgm:pt>
    <dgm:pt modelId="{C0C6929D-467C-48A6-86F1-1D9D9B16FD72}" type="pres">
      <dgm:prSet presAssocID="{8CC119E0-82D3-46F1-B815-C4F28AFF6DAA}" presName="imgShp" presStyleLbl="fgImgPlace1" presStyleIdx="4" presStyleCnt="6"/>
      <dgm:spPr>
        <a:blipFill rotWithShape="1">
          <a:blip xmlns:r="http://schemas.openxmlformats.org/officeDocument/2006/relationships" r:embed="rId5"/>
          <a:stretch>
            <a:fillRect/>
          </a:stretch>
        </a:blipFill>
      </dgm:spPr>
    </dgm:pt>
    <dgm:pt modelId="{0DD91E52-9069-460A-B837-E53A7A3F9150}" type="pres">
      <dgm:prSet presAssocID="{8CC119E0-82D3-46F1-B815-C4F28AFF6DAA}" presName="txShp" presStyleLbl="node1" presStyleIdx="4" presStyleCnt="6">
        <dgm:presLayoutVars>
          <dgm:bulletEnabled val="1"/>
        </dgm:presLayoutVars>
      </dgm:prSet>
      <dgm:spPr/>
      <dgm:t>
        <a:bodyPr/>
        <a:lstStyle/>
        <a:p>
          <a:endParaRPr lang="en-US"/>
        </a:p>
      </dgm:t>
    </dgm:pt>
    <dgm:pt modelId="{4FC6D3FE-5733-45EA-8A1A-E046A53F05C5}" type="pres">
      <dgm:prSet presAssocID="{8FF603E8-CB79-4BCE-AEB4-FC6E9C340D82}" presName="spacing" presStyleCnt="0"/>
      <dgm:spPr/>
    </dgm:pt>
    <dgm:pt modelId="{638BDF4A-9FFB-4DBD-9D2D-3185E7CEC98F}" type="pres">
      <dgm:prSet presAssocID="{23D752AD-6A89-4C9D-B760-25E48D0C6428}" presName="composite" presStyleCnt="0"/>
      <dgm:spPr/>
    </dgm:pt>
    <dgm:pt modelId="{EF3EF3FA-FEB9-4C9A-94F4-587FF70020F0}" type="pres">
      <dgm:prSet presAssocID="{23D752AD-6A89-4C9D-B760-25E48D0C6428}" presName="imgShp" presStyleLbl="fgImgPlace1" presStyleIdx="5" presStyleCnt="6"/>
      <dgm:spPr>
        <a:blipFill rotWithShape="1">
          <a:blip xmlns:r="http://schemas.openxmlformats.org/officeDocument/2006/relationships" r:embed="rId6"/>
          <a:stretch>
            <a:fillRect/>
          </a:stretch>
        </a:blipFill>
      </dgm:spPr>
    </dgm:pt>
    <dgm:pt modelId="{2DAE5E98-6C0E-440F-BF8D-944B8F37D409}" type="pres">
      <dgm:prSet presAssocID="{23D752AD-6A89-4C9D-B760-25E48D0C6428}" presName="txShp" presStyleLbl="node1" presStyleIdx="5" presStyleCnt="6">
        <dgm:presLayoutVars>
          <dgm:bulletEnabled val="1"/>
        </dgm:presLayoutVars>
      </dgm:prSet>
      <dgm:spPr/>
      <dgm:t>
        <a:bodyPr/>
        <a:lstStyle/>
        <a:p>
          <a:endParaRPr lang="en-US"/>
        </a:p>
      </dgm:t>
    </dgm:pt>
  </dgm:ptLst>
  <dgm:cxnLst>
    <dgm:cxn modelId="{EB018957-DF9C-432C-97D5-B693C45257E9}" srcId="{6303E0D3-BA5B-4D2A-85E7-845420D43071}" destId="{1ED90507-0191-4AF9-8C29-F2AFF94DD596}" srcOrd="1" destOrd="0" parTransId="{8005C636-ABBA-44BE-B671-B93E5CA94C01}" sibTransId="{937392D9-0825-400F-A264-5FFB2A9E066C}"/>
    <dgm:cxn modelId="{B0D64735-7007-4DC3-851A-0DB23CB8D915}" type="presOf" srcId="{23D752AD-6A89-4C9D-B760-25E48D0C6428}" destId="{2DAE5E98-6C0E-440F-BF8D-944B8F37D409}" srcOrd="0" destOrd="0" presId="urn:microsoft.com/office/officeart/2005/8/layout/vList3"/>
    <dgm:cxn modelId="{FBEEE3B5-3030-40E9-8595-B5235A9AA5C3}" type="presOf" srcId="{6C4A0894-1759-46DF-8422-60A673C00517}" destId="{370D1899-6786-4C48-93E8-5AEF57F7BB45}" srcOrd="0" destOrd="0" presId="urn:microsoft.com/office/officeart/2005/8/layout/vList3"/>
    <dgm:cxn modelId="{52099BF7-FC6F-41B2-A1C9-7781D5266225}" srcId="{6303E0D3-BA5B-4D2A-85E7-845420D43071}" destId="{80CB15F3-C0F3-4844-A117-76BC4D523BBA}" srcOrd="0" destOrd="0" parTransId="{1E2A9D57-DE67-4B8F-89F2-E095A49B654D}" sibTransId="{40A5D76D-CD6C-4CC9-8536-9C203E214E2B}"/>
    <dgm:cxn modelId="{9E1F8859-A2BC-4CFE-9669-402E8F8B0F59}" srcId="{6303E0D3-BA5B-4D2A-85E7-845420D43071}" destId="{23D752AD-6A89-4C9D-B760-25E48D0C6428}" srcOrd="5" destOrd="0" parTransId="{620C2AEA-C924-4C94-9ECE-E2C87CCCB4F4}" sibTransId="{AB8AFBB1-9A42-448A-AA99-D63EFB16C7B8}"/>
    <dgm:cxn modelId="{8962B715-01B1-4DFD-9DF4-0171DD5EA64A}" type="presOf" srcId="{1ED90507-0191-4AF9-8C29-F2AFF94DD596}" destId="{0EFAEA27-0B2A-4897-BAAB-FEB424D54882}" srcOrd="0" destOrd="0" presId="urn:microsoft.com/office/officeart/2005/8/layout/vList3"/>
    <dgm:cxn modelId="{67597F13-0320-47F0-A09F-EFE68F41F8A5}" type="presOf" srcId="{80CB15F3-C0F3-4844-A117-76BC4D523BBA}" destId="{786BED2F-0D90-4668-9177-A98D89BC1665}" srcOrd="0" destOrd="0" presId="urn:microsoft.com/office/officeart/2005/8/layout/vList3"/>
    <dgm:cxn modelId="{7EEB193C-2BFE-4334-831B-1B3FFD9558A0}" type="presOf" srcId="{F4C798C8-463E-425C-A587-EF6712209509}" destId="{D6E91C8E-C041-4414-8DEB-CC2DC7D290F1}" srcOrd="0" destOrd="0" presId="urn:microsoft.com/office/officeart/2005/8/layout/vList3"/>
    <dgm:cxn modelId="{B926123C-1B3E-4B35-80BD-6504A88E8A19}" srcId="{6303E0D3-BA5B-4D2A-85E7-845420D43071}" destId="{6C4A0894-1759-46DF-8422-60A673C00517}" srcOrd="2" destOrd="0" parTransId="{6E0556F9-FB3B-42B4-9038-0C386EB924CA}" sibTransId="{5B7E479A-DF66-4F5D-9A30-975C5B11B67E}"/>
    <dgm:cxn modelId="{150A4784-BD42-4BC4-BE54-B9422D5F51F3}" srcId="{6303E0D3-BA5B-4D2A-85E7-845420D43071}" destId="{F4C798C8-463E-425C-A587-EF6712209509}" srcOrd="3" destOrd="0" parTransId="{809600E0-F27D-4163-9E98-20342D32976F}" sibTransId="{2E42A86F-748C-400B-B112-93A886867C94}"/>
    <dgm:cxn modelId="{A3EFB030-5291-4485-B9EA-1CD34EBE9B1E}" type="presOf" srcId="{6303E0D3-BA5B-4D2A-85E7-845420D43071}" destId="{ADA649B9-24E9-4E79-97D6-D675E6F75EBC}" srcOrd="0" destOrd="0" presId="urn:microsoft.com/office/officeart/2005/8/layout/vList3"/>
    <dgm:cxn modelId="{AE50FCED-B9DA-4212-ACC5-6651E2FE0448}" srcId="{6303E0D3-BA5B-4D2A-85E7-845420D43071}" destId="{8CC119E0-82D3-46F1-B815-C4F28AFF6DAA}" srcOrd="4" destOrd="0" parTransId="{87E6DDDC-592E-4AF2-B5F6-CC5DD7B2311D}" sibTransId="{8FF603E8-CB79-4BCE-AEB4-FC6E9C340D82}"/>
    <dgm:cxn modelId="{DBF42040-8951-4C0D-9C40-B0C320967189}" type="presOf" srcId="{8CC119E0-82D3-46F1-B815-C4F28AFF6DAA}" destId="{0DD91E52-9069-460A-B837-E53A7A3F9150}" srcOrd="0" destOrd="0" presId="urn:microsoft.com/office/officeart/2005/8/layout/vList3"/>
    <dgm:cxn modelId="{AD489817-F23D-4829-BE46-107B5F5A8E54}" type="presParOf" srcId="{ADA649B9-24E9-4E79-97D6-D675E6F75EBC}" destId="{424D1419-8706-4C38-8172-EA4E0BADF0E8}" srcOrd="0" destOrd="0" presId="urn:microsoft.com/office/officeart/2005/8/layout/vList3"/>
    <dgm:cxn modelId="{F292ABAD-E025-4B88-9C9D-8C2803D90B3A}" type="presParOf" srcId="{424D1419-8706-4C38-8172-EA4E0BADF0E8}" destId="{DE615931-E18A-4B46-9997-62E2D6484113}" srcOrd="0" destOrd="0" presId="urn:microsoft.com/office/officeart/2005/8/layout/vList3"/>
    <dgm:cxn modelId="{4FCBA807-E201-4AD0-8183-BB9EFD30C04B}" type="presParOf" srcId="{424D1419-8706-4C38-8172-EA4E0BADF0E8}" destId="{786BED2F-0D90-4668-9177-A98D89BC1665}" srcOrd="1" destOrd="0" presId="urn:microsoft.com/office/officeart/2005/8/layout/vList3"/>
    <dgm:cxn modelId="{07C1CCE7-499A-4C3D-BB7A-2E30641FAA73}" type="presParOf" srcId="{ADA649B9-24E9-4E79-97D6-D675E6F75EBC}" destId="{7BAEEE49-FF63-4DE1-BEAC-C958B12ACD2A}" srcOrd="1" destOrd="0" presId="urn:microsoft.com/office/officeart/2005/8/layout/vList3"/>
    <dgm:cxn modelId="{573BC66D-1CC7-47B2-853A-6A1001C8617F}" type="presParOf" srcId="{ADA649B9-24E9-4E79-97D6-D675E6F75EBC}" destId="{28194AA5-B75C-4D33-97D0-AA50BA2FC932}" srcOrd="2" destOrd="0" presId="urn:microsoft.com/office/officeart/2005/8/layout/vList3"/>
    <dgm:cxn modelId="{C840E919-34CF-42F9-8A0E-DFF4968580C6}" type="presParOf" srcId="{28194AA5-B75C-4D33-97D0-AA50BA2FC932}" destId="{4CFA63DD-9ECD-475A-9BD5-69B0DA30921A}" srcOrd="0" destOrd="0" presId="urn:microsoft.com/office/officeart/2005/8/layout/vList3"/>
    <dgm:cxn modelId="{0674C53E-E500-458F-AA00-160600E8D5E3}" type="presParOf" srcId="{28194AA5-B75C-4D33-97D0-AA50BA2FC932}" destId="{0EFAEA27-0B2A-4897-BAAB-FEB424D54882}" srcOrd="1" destOrd="0" presId="urn:microsoft.com/office/officeart/2005/8/layout/vList3"/>
    <dgm:cxn modelId="{3FF235C5-18E8-4372-8370-5C4725C6D047}" type="presParOf" srcId="{ADA649B9-24E9-4E79-97D6-D675E6F75EBC}" destId="{103FBEA2-FEDF-4434-8393-71B8841FC204}" srcOrd="3" destOrd="0" presId="urn:microsoft.com/office/officeart/2005/8/layout/vList3"/>
    <dgm:cxn modelId="{388A2D42-1BFB-4632-87D7-2EE3A56DAD09}" type="presParOf" srcId="{ADA649B9-24E9-4E79-97D6-D675E6F75EBC}" destId="{5060793E-C9EE-4830-8660-5A26BE706A0B}" srcOrd="4" destOrd="0" presId="urn:microsoft.com/office/officeart/2005/8/layout/vList3"/>
    <dgm:cxn modelId="{A6BA2A9D-931A-4033-BA71-AE0EBE1AA99E}" type="presParOf" srcId="{5060793E-C9EE-4830-8660-5A26BE706A0B}" destId="{B9D5BF04-6BB3-4AEB-B353-DA8887736671}" srcOrd="0" destOrd="0" presId="urn:microsoft.com/office/officeart/2005/8/layout/vList3"/>
    <dgm:cxn modelId="{FC289ABE-8965-4261-B522-189A881740E3}" type="presParOf" srcId="{5060793E-C9EE-4830-8660-5A26BE706A0B}" destId="{370D1899-6786-4C48-93E8-5AEF57F7BB45}" srcOrd="1" destOrd="0" presId="urn:microsoft.com/office/officeart/2005/8/layout/vList3"/>
    <dgm:cxn modelId="{85619EEB-D183-4E4A-8D23-CEABB91B7FC9}" type="presParOf" srcId="{ADA649B9-24E9-4E79-97D6-D675E6F75EBC}" destId="{148E8675-2B86-4339-8075-7FE0A09C85B3}" srcOrd="5" destOrd="0" presId="urn:microsoft.com/office/officeart/2005/8/layout/vList3"/>
    <dgm:cxn modelId="{49948600-DB71-4324-9A35-38F69BD792CF}" type="presParOf" srcId="{ADA649B9-24E9-4E79-97D6-D675E6F75EBC}" destId="{92789078-C24F-4724-BEB9-56EA3CEC160B}" srcOrd="6" destOrd="0" presId="urn:microsoft.com/office/officeart/2005/8/layout/vList3"/>
    <dgm:cxn modelId="{88910F4B-A759-4F9C-9DC6-A1C760FFE2C5}" type="presParOf" srcId="{92789078-C24F-4724-BEB9-56EA3CEC160B}" destId="{BD64F537-5989-478F-87FA-B04A6079D04F}" srcOrd="0" destOrd="0" presId="urn:microsoft.com/office/officeart/2005/8/layout/vList3"/>
    <dgm:cxn modelId="{1ACEC738-3A07-4815-AB10-4E5B10BC9011}" type="presParOf" srcId="{92789078-C24F-4724-BEB9-56EA3CEC160B}" destId="{D6E91C8E-C041-4414-8DEB-CC2DC7D290F1}" srcOrd="1" destOrd="0" presId="urn:microsoft.com/office/officeart/2005/8/layout/vList3"/>
    <dgm:cxn modelId="{DB895F17-1EBB-4743-AB3F-BEF456000147}" type="presParOf" srcId="{ADA649B9-24E9-4E79-97D6-D675E6F75EBC}" destId="{2F7D2C97-FE6A-4786-AEE4-FEB02CD67B56}" srcOrd="7" destOrd="0" presId="urn:microsoft.com/office/officeart/2005/8/layout/vList3"/>
    <dgm:cxn modelId="{DB62DDEA-71C3-45B2-90E8-1DB9A4A4C652}" type="presParOf" srcId="{ADA649B9-24E9-4E79-97D6-D675E6F75EBC}" destId="{965FB904-C86C-40E8-91E1-5E6515467ADE}" srcOrd="8" destOrd="0" presId="urn:microsoft.com/office/officeart/2005/8/layout/vList3"/>
    <dgm:cxn modelId="{63596A48-E1AF-4667-B3AF-EC9261896BC5}" type="presParOf" srcId="{965FB904-C86C-40E8-91E1-5E6515467ADE}" destId="{C0C6929D-467C-48A6-86F1-1D9D9B16FD72}" srcOrd="0" destOrd="0" presId="urn:microsoft.com/office/officeart/2005/8/layout/vList3"/>
    <dgm:cxn modelId="{668CD95E-E5B2-45E1-9393-02A36112108E}" type="presParOf" srcId="{965FB904-C86C-40E8-91E1-5E6515467ADE}" destId="{0DD91E52-9069-460A-B837-E53A7A3F9150}" srcOrd="1" destOrd="0" presId="urn:microsoft.com/office/officeart/2005/8/layout/vList3"/>
    <dgm:cxn modelId="{5ACECE8E-0EA9-4331-A337-EDAB006AF65C}" type="presParOf" srcId="{ADA649B9-24E9-4E79-97D6-D675E6F75EBC}" destId="{4FC6D3FE-5733-45EA-8A1A-E046A53F05C5}" srcOrd="9" destOrd="0" presId="urn:microsoft.com/office/officeart/2005/8/layout/vList3"/>
    <dgm:cxn modelId="{CE1CDF32-FF1F-4704-9D66-0F36939C4C10}" type="presParOf" srcId="{ADA649B9-24E9-4E79-97D6-D675E6F75EBC}" destId="{638BDF4A-9FFB-4DBD-9D2D-3185E7CEC98F}" srcOrd="10" destOrd="0" presId="urn:microsoft.com/office/officeart/2005/8/layout/vList3"/>
    <dgm:cxn modelId="{8811F504-04C8-470B-8460-2B82774203FC}" type="presParOf" srcId="{638BDF4A-9FFB-4DBD-9D2D-3185E7CEC98F}" destId="{EF3EF3FA-FEB9-4C9A-94F4-587FF70020F0}" srcOrd="0" destOrd="0" presId="urn:microsoft.com/office/officeart/2005/8/layout/vList3"/>
    <dgm:cxn modelId="{A79DC814-F3E2-4FE7-B9DB-9728C7F702EF}" type="presParOf" srcId="{638BDF4A-9FFB-4DBD-9D2D-3185E7CEC98F}" destId="{2DAE5E98-6C0E-440F-BF8D-944B8F37D409}"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22019-F4D4-4F2C-9485-B5B5A8AFF8CD}" type="doc">
      <dgm:prSet loTypeId="urn:microsoft.com/office/officeart/2005/8/layout/process1" loCatId="process" qsTypeId="urn:microsoft.com/office/officeart/2005/8/quickstyle/3d4" qsCatId="3D" csTypeId="urn:microsoft.com/office/officeart/2005/8/colors/accent0_3" csCatId="mainScheme" phldr="1"/>
      <dgm:spPr/>
    </dgm:pt>
    <dgm:pt modelId="{43D6149F-1BBF-49C1-A721-D8AFA9662F67}">
      <dgm:prSet phldrT="[Text]"/>
      <dgm:spPr>
        <a:gradFill flip="none" rotWithShape="1">
          <a:gsLst>
            <a:gs pos="0">
              <a:srgbClr val="E72D2F">
                <a:lumMod val="100000"/>
              </a:srgbClr>
            </a:gs>
            <a:gs pos="0">
              <a:srgbClr val="E72D2F"/>
            </a:gs>
            <a:gs pos="100000">
              <a:srgbClr val="E72D2F">
                <a:lumMod val="68000"/>
              </a:srgbClr>
            </a:gs>
          </a:gsLst>
          <a:lin ang="0" scaled="1"/>
          <a:tileRect/>
        </a:gradFill>
        <a:effectLst/>
        <a:scene3d>
          <a:camera prst="orthographicFront"/>
          <a:lightRig rig="twoPt" dir="t"/>
        </a:scene3d>
        <a:sp3d prstMaterial="metal">
          <a:bevelT/>
        </a:sp3d>
      </dgm:spPr>
      <dgm:t>
        <a:bodyPr/>
        <a:lstStyle/>
        <a:p>
          <a:r>
            <a:rPr lang="en-US" dirty="0" smtClean="0"/>
            <a:t>Turn LED ON</a:t>
          </a:r>
          <a:endParaRPr lang="en-US" dirty="0"/>
        </a:p>
      </dgm:t>
    </dgm:pt>
    <dgm:pt modelId="{46BBE010-A0C0-40BF-A675-B867797FBB54}" cxnId="{0950821A-6B8E-46C8-8564-B8BBABB98220}" type="parTrans">
      <dgm:prSet/>
      <dgm:spPr/>
      <dgm:t>
        <a:bodyPr/>
        <a:lstStyle/>
        <a:p>
          <a:endParaRPr lang="en-US"/>
        </a:p>
      </dgm:t>
    </dgm:pt>
    <dgm:pt modelId="{E3D32F22-1BB8-4EDD-A5E8-0CAB5E438703}" cxnId="{0950821A-6B8E-46C8-8564-B8BBABB98220}" type="sibTrans">
      <dgm:prSet/>
      <dgm:spPr>
        <a:solidFill>
          <a:schemeClr val="accent4">
            <a:lumMod val="65000"/>
            <a:lumOff val="35000"/>
          </a:schemeClr>
        </a:solidFill>
      </dgm:spPr>
      <dgm:t>
        <a:bodyPr/>
        <a:lstStyle/>
        <a:p>
          <a:endParaRPr lang="en-US"/>
        </a:p>
      </dgm:t>
    </dgm:pt>
    <dgm:pt modelId="{24F85A22-D29E-48CE-BCDE-F15F6BC934FB}">
      <dgm:prSet phldrT="[Text]"/>
      <dgm:spPr>
        <a:gradFill flip="none" rotWithShape="1">
          <a:gsLst>
            <a:gs pos="0">
              <a:srgbClr val="E72D2F"/>
            </a:gs>
            <a:gs pos="0">
              <a:srgbClr val="E72D2F"/>
            </a:gs>
            <a:gs pos="100000">
              <a:srgbClr val="E72D2F">
                <a:lumMod val="68000"/>
              </a:srgbClr>
            </a:gs>
          </a:gsLst>
          <a:lin ang="2700000" scaled="1"/>
          <a:tileRect/>
        </a:gradFill>
        <a:scene3d>
          <a:camera prst="orthographicFront"/>
          <a:lightRig rig="chilly" dir="t"/>
        </a:scene3d>
        <a:sp3d prstMaterial="metal">
          <a:bevelT w="127000" h="25400" prst="softRound"/>
        </a:sp3d>
      </dgm:spPr>
      <dgm:t>
        <a:bodyPr/>
        <a:lstStyle/>
        <a:p>
          <a:r>
            <a:rPr lang="en-US" dirty="0" smtClean="0"/>
            <a:t>Wait</a:t>
          </a:r>
          <a:endParaRPr lang="en-US" dirty="0"/>
        </a:p>
      </dgm:t>
    </dgm:pt>
    <dgm:pt modelId="{42BA4D33-7838-4064-8E2C-28C5372535EB}" cxnId="{185E29E7-AC21-44C4-BD0A-291880B2A37E}" type="parTrans">
      <dgm:prSet/>
      <dgm:spPr/>
      <dgm:t>
        <a:bodyPr/>
        <a:lstStyle/>
        <a:p>
          <a:endParaRPr lang="en-US"/>
        </a:p>
      </dgm:t>
    </dgm:pt>
    <dgm:pt modelId="{E3CAEA7F-B6D3-4FCB-BE25-1A2FD11A4C58}" cxnId="{185E29E7-AC21-44C4-BD0A-291880B2A37E}" type="sibTrans">
      <dgm:prSet/>
      <dgm:spPr>
        <a:solidFill>
          <a:schemeClr val="accent4">
            <a:lumMod val="65000"/>
            <a:lumOff val="35000"/>
          </a:schemeClr>
        </a:solidFill>
      </dgm:spPr>
      <dgm:t>
        <a:bodyPr/>
        <a:lstStyle/>
        <a:p>
          <a:endParaRPr lang="en-US"/>
        </a:p>
      </dgm:t>
    </dgm:pt>
    <dgm:pt modelId="{DD8CE1C4-541C-4853-9BE2-5ADD27F375B3}">
      <dgm:prSet phldrT="[Text]"/>
      <dgm:spPr>
        <a:gradFill flip="none" rotWithShape="1">
          <a:gsLst>
            <a:gs pos="0">
              <a:srgbClr val="E72D2F"/>
            </a:gs>
            <a:gs pos="0">
              <a:srgbClr val="E72D2F"/>
            </a:gs>
            <a:gs pos="100000">
              <a:srgbClr val="E72D2F">
                <a:lumMod val="68000"/>
              </a:srgbClr>
            </a:gs>
          </a:gsLst>
          <a:lin ang="2700000" scaled="1"/>
          <a:tileRect/>
        </a:gradFill>
        <a:scene3d>
          <a:camera prst="orthographicFront"/>
          <a:lightRig rig="chilly" dir="t"/>
        </a:scene3d>
        <a:sp3d prstMaterial="metal">
          <a:bevelT w="127000" h="25400" prst="softRound"/>
        </a:sp3d>
      </dgm:spPr>
      <dgm:t>
        <a:bodyPr/>
        <a:lstStyle/>
        <a:p>
          <a:r>
            <a:rPr lang="en-US" dirty="0" smtClean="0"/>
            <a:t>Turn LED OFF</a:t>
          </a:r>
          <a:endParaRPr lang="en-US" dirty="0"/>
        </a:p>
      </dgm:t>
    </dgm:pt>
    <dgm:pt modelId="{AF851E29-BB09-419C-8781-4E5B4B6A1CC7}" cxnId="{86B9F14F-DA4C-41DB-8B90-2B8B2F86EE3B}" type="parTrans">
      <dgm:prSet/>
      <dgm:spPr/>
      <dgm:t>
        <a:bodyPr/>
        <a:lstStyle/>
        <a:p>
          <a:endParaRPr lang="en-US"/>
        </a:p>
      </dgm:t>
    </dgm:pt>
    <dgm:pt modelId="{857CD322-323E-40CF-AE2C-7E240ABFD0C5}" cxnId="{86B9F14F-DA4C-41DB-8B90-2B8B2F86EE3B}" type="sibTrans">
      <dgm:prSet/>
      <dgm:spPr>
        <a:solidFill>
          <a:schemeClr val="accent4">
            <a:lumMod val="65000"/>
            <a:lumOff val="35000"/>
          </a:schemeClr>
        </a:solidFill>
      </dgm:spPr>
      <dgm:t>
        <a:bodyPr/>
        <a:lstStyle/>
        <a:p>
          <a:endParaRPr lang="en-US"/>
        </a:p>
      </dgm:t>
    </dgm:pt>
    <dgm:pt modelId="{9E8E8BA0-AFE6-49A4-9EEF-3495353A763D}">
      <dgm:prSet phldrT="[Text]"/>
      <dgm:spPr>
        <a:gradFill flip="none" rotWithShape="1">
          <a:gsLst>
            <a:gs pos="0">
              <a:srgbClr val="E72D2F"/>
            </a:gs>
            <a:gs pos="0">
              <a:srgbClr val="E72D2F"/>
            </a:gs>
            <a:gs pos="100000">
              <a:srgbClr val="E72D2F">
                <a:lumMod val="68000"/>
              </a:srgbClr>
            </a:gs>
          </a:gsLst>
          <a:lin ang="2700000" scaled="1"/>
          <a:tileRect/>
        </a:gradFill>
        <a:scene3d>
          <a:camera prst="orthographicFront"/>
          <a:lightRig rig="chilly" dir="t"/>
        </a:scene3d>
        <a:sp3d prstMaterial="metal">
          <a:bevelT w="127000" h="25400" prst="softRound"/>
        </a:sp3d>
      </dgm:spPr>
      <dgm:t>
        <a:bodyPr/>
        <a:lstStyle/>
        <a:p>
          <a:r>
            <a:rPr lang="en-US" dirty="0" smtClean="0"/>
            <a:t>Wait</a:t>
          </a:r>
          <a:endParaRPr lang="en-US" dirty="0"/>
        </a:p>
      </dgm:t>
    </dgm:pt>
    <dgm:pt modelId="{DE4F1DAB-46C1-4622-A818-04CEC6A65505}" cxnId="{7B995019-3583-4F5F-BBEC-70E3BCA58D06}" type="parTrans">
      <dgm:prSet/>
      <dgm:spPr/>
      <dgm:t>
        <a:bodyPr/>
        <a:lstStyle/>
        <a:p>
          <a:endParaRPr lang="en-US"/>
        </a:p>
      </dgm:t>
    </dgm:pt>
    <dgm:pt modelId="{C3AEFAC1-62DA-499C-B00C-A09BAFF17CAB}" cxnId="{7B995019-3583-4F5F-BBEC-70E3BCA58D06}" type="sibTrans">
      <dgm:prSet/>
      <dgm:spPr>
        <a:solidFill>
          <a:schemeClr val="accent4">
            <a:lumMod val="65000"/>
            <a:lumOff val="35000"/>
          </a:schemeClr>
        </a:solidFill>
      </dgm:spPr>
      <dgm:t>
        <a:bodyPr/>
        <a:lstStyle/>
        <a:p>
          <a:endParaRPr lang="en-US"/>
        </a:p>
      </dgm:t>
    </dgm:pt>
    <dgm:pt modelId="{B33246B7-C3D5-402B-8DF5-94AC63F6B384}">
      <dgm:prSet phldrT="[Text]"/>
      <dgm:spPr>
        <a:gradFill flip="none" rotWithShape="1">
          <a:gsLst>
            <a:gs pos="0">
              <a:srgbClr val="E72D2F"/>
            </a:gs>
            <a:gs pos="0">
              <a:srgbClr val="E72D2F"/>
            </a:gs>
            <a:gs pos="100000">
              <a:srgbClr val="E72D2F">
                <a:lumMod val="68000"/>
              </a:srgbClr>
            </a:gs>
          </a:gsLst>
          <a:lin ang="2700000" scaled="1"/>
          <a:tileRect/>
        </a:gradFill>
        <a:scene3d>
          <a:camera prst="orthographicFront"/>
          <a:lightRig rig="chilly" dir="t"/>
        </a:scene3d>
        <a:sp3d prstMaterial="metal">
          <a:bevelT w="127000" h="25400" prst="softRound"/>
        </a:sp3d>
      </dgm:spPr>
      <dgm:t>
        <a:bodyPr/>
        <a:lstStyle/>
        <a:p>
          <a:r>
            <a:rPr lang="en-US" dirty="0" smtClean="0"/>
            <a:t>Rinse &amp; Repeat</a:t>
          </a:r>
          <a:endParaRPr lang="en-US" dirty="0"/>
        </a:p>
      </dgm:t>
    </dgm:pt>
    <dgm:pt modelId="{AF0AD99A-B315-4A43-8D7D-31BFD5F6382F}" cxnId="{DF7CB6CB-084A-4AC7-B9C4-51A2936D8C48}" type="parTrans">
      <dgm:prSet/>
      <dgm:spPr/>
      <dgm:t>
        <a:bodyPr/>
        <a:lstStyle/>
        <a:p>
          <a:endParaRPr lang="en-US"/>
        </a:p>
      </dgm:t>
    </dgm:pt>
    <dgm:pt modelId="{6FE5B703-804D-4E6E-A7D5-8A2C586BBA86}" cxnId="{DF7CB6CB-084A-4AC7-B9C4-51A2936D8C48}" type="sibTrans">
      <dgm:prSet/>
      <dgm:spPr/>
      <dgm:t>
        <a:bodyPr/>
        <a:lstStyle/>
        <a:p>
          <a:endParaRPr lang="en-US"/>
        </a:p>
      </dgm:t>
    </dgm:pt>
    <dgm:pt modelId="{F7A2F2AE-C3EC-43FC-B25F-090E841B7058}" type="pres">
      <dgm:prSet presAssocID="{1ED22019-F4D4-4F2C-9485-B5B5A8AFF8CD}" presName="Name0" presStyleCnt="0">
        <dgm:presLayoutVars>
          <dgm:dir/>
          <dgm:resizeHandles val="exact"/>
        </dgm:presLayoutVars>
      </dgm:prSet>
      <dgm:spPr/>
    </dgm:pt>
    <dgm:pt modelId="{019B01ED-AA37-4504-A209-CFCD270EBD8C}" type="pres">
      <dgm:prSet presAssocID="{43D6149F-1BBF-49C1-A721-D8AFA9662F67}" presName="node" presStyleLbl="node1" presStyleIdx="0" presStyleCnt="5">
        <dgm:presLayoutVars>
          <dgm:bulletEnabled val="1"/>
        </dgm:presLayoutVars>
      </dgm:prSet>
      <dgm:spPr/>
      <dgm:t>
        <a:bodyPr/>
        <a:lstStyle/>
        <a:p>
          <a:endParaRPr lang="en-US"/>
        </a:p>
      </dgm:t>
    </dgm:pt>
    <dgm:pt modelId="{54EA5AF1-79A0-45DF-B79B-9F2E6D7DAB07}" type="pres">
      <dgm:prSet presAssocID="{E3D32F22-1BB8-4EDD-A5E8-0CAB5E438703}" presName="sibTrans" presStyleLbl="sibTrans2D1" presStyleIdx="0" presStyleCnt="4"/>
      <dgm:spPr/>
      <dgm:t>
        <a:bodyPr/>
        <a:lstStyle/>
        <a:p>
          <a:endParaRPr lang="en-US"/>
        </a:p>
      </dgm:t>
    </dgm:pt>
    <dgm:pt modelId="{B92E4C64-195B-4838-A0FE-8E5CBD829741}" type="pres">
      <dgm:prSet presAssocID="{E3D32F22-1BB8-4EDD-A5E8-0CAB5E438703}" presName="connectorText" presStyleLbl="sibTrans2D1" presStyleIdx="0" presStyleCnt="4"/>
      <dgm:spPr/>
      <dgm:t>
        <a:bodyPr/>
        <a:lstStyle/>
        <a:p>
          <a:endParaRPr lang="en-US"/>
        </a:p>
      </dgm:t>
    </dgm:pt>
    <dgm:pt modelId="{0D272161-1572-4388-8E62-BCF5D14871DA}" type="pres">
      <dgm:prSet presAssocID="{24F85A22-D29E-48CE-BCDE-F15F6BC934FB}" presName="node" presStyleLbl="node1" presStyleIdx="1" presStyleCnt="5">
        <dgm:presLayoutVars>
          <dgm:bulletEnabled val="1"/>
        </dgm:presLayoutVars>
      </dgm:prSet>
      <dgm:spPr/>
      <dgm:t>
        <a:bodyPr/>
        <a:lstStyle/>
        <a:p>
          <a:endParaRPr lang="en-US"/>
        </a:p>
      </dgm:t>
    </dgm:pt>
    <dgm:pt modelId="{471C282A-392D-414A-913E-6C8955ACE80E}" type="pres">
      <dgm:prSet presAssocID="{E3CAEA7F-B6D3-4FCB-BE25-1A2FD11A4C58}" presName="sibTrans" presStyleLbl="sibTrans2D1" presStyleIdx="1" presStyleCnt="4"/>
      <dgm:spPr/>
      <dgm:t>
        <a:bodyPr/>
        <a:lstStyle/>
        <a:p>
          <a:endParaRPr lang="en-US"/>
        </a:p>
      </dgm:t>
    </dgm:pt>
    <dgm:pt modelId="{7968D87F-9BA3-49CF-9046-E4176EAE08AA}" type="pres">
      <dgm:prSet presAssocID="{E3CAEA7F-B6D3-4FCB-BE25-1A2FD11A4C58}" presName="connectorText" presStyleLbl="sibTrans2D1" presStyleIdx="1" presStyleCnt="4"/>
      <dgm:spPr/>
      <dgm:t>
        <a:bodyPr/>
        <a:lstStyle/>
        <a:p>
          <a:endParaRPr lang="en-US"/>
        </a:p>
      </dgm:t>
    </dgm:pt>
    <dgm:pt modelId="{21642693-5C77-4A9C-835F-42644119EE70}" type="pres">
      <dgm:prSet presAssocID="{DD8CE1C4-541C-4853-9BE2-5ADD27F375B3}" presName="node" presStyleLbl="node1" presStyleIdx="2" presStyleCnt="5">
        <dgm:presLayoutVars>
          <dgm:bulletEnabled val="1"/>
        </dgm:presLayoutVars>
      </dgm:prSet>
      <dgm:spPr/>
      <dgm:t>
        <a:bodyPr/>
        <a:lstStyle/>
        <a:p>
          <a:endParaRPr lang="en-US"/>
        </a:p>
      </dgm:t>
    </dgm:pt>
    <dgm:pt modelId="{C90522B2-5179-4C55-B065-D8EE0185BAC2}" type="pres">
      <dgm:prSet presAssocID="{857CD322-323E-40CF-AE2C-7E240ABFD0C5}" presName="sibTrans" presStyleLbl="sibTrans2D1" presStyleIdx="2" presStyleCnt="4"/>
      <dgm:spPr/>
      <dgm:t>
        <a:bodyPr/>
        <a:lstStyle/>
        <a:p>
          <a:endParaRPr lang="en-US"/>
        </a:p>
      </dgm:t>
    </dgm:pt>
    <dgm:pt modelId="{9F85A03D-EC5B-472B-93BF-B9AA3A93E3DF}" type="pres">
      <dgm:prSet presAssocID="{857CD322-323E-40CF-AE2C-7E240ABFD0C5}" presName="connectorText" presStyleLbl="sibTrans2D1" presStyleIdx="2" presStyleCnt="4"/>
      <dgm:spPr/>
      <dgm:t>
        <a:bodyPr/>
        <a:lstStyle/>
        <a:p>
          <a:endParaRPr lang="en-US"/>
        </a:p>
      </dgm:t>
    </dgm:pt>
    <dgm:pt modelId="{4D020D4E-8565-4609-87DC-FF8D74A2D58E}" type="pres">
      <dgm:prSet presAssocID="{9E8E8BA0-AFE6-49A4-9EEF-3495353A763D}" presName="node" presStyleLbl="node1" presStyleIdx="3" presStyleCnt="5">
        <dgm:presLayoutVars>
          <dgm:bulletEnabled val="1"/>
        </dgm:presLayoutVars>
      </dgm:prSet>
      <dgm:spPr/>
      <dgm:t>
        <a:bodyPr/>
        <a:lstStyle/>
        <a:p>
          <a:endParaRPr lang="en-US"/>
        </a:p>
      </dgm:t>
    </dgm:pt>
    <dgm:pt modelId="{6C26E0ED-3C04-4D28-8F78-791803B98705}" type="pres">
      <dgm:prSet presAssocID="{C3AEFAC1-62DA-499C-B00C-A09BAFF17CAB}" presName="sibTrans" presStyleLbl="sibTrans2D1" presStyleIdx="3" presStyleCnt="4"/>
      <dgm:spPr/>
      <dgm:t>
        <a:bodyPr/>
        <a:lstStyle/>
        <a:p>
          <a:endParaRPr lang="en-US"/>
        </a:p>
      </dgm:t>
    </dgm:pt>
    <dgm:pt modelId="{0B88F7AB-F845-4A64-9D07-3563288D3ED5}" type="pres">
      <dgm:prSet presAssocID="{C3AEFAC1-62DA-499C-B00C-A09BAFF17CAB}" presName="connectorText" presStyleLbl="sibTrans2D1" presStyleIdx="3" presStyleCnt="4"/>
      <dgm:spPr/>
      <dgm:t>
        <a:bodyPr/>
        <a:lstStyle/>
        <a:p>
          <a:endParaRPr lang="en-US"/>
        </a:p>
      </dgm:t>
    </dgm:pt>
    <dgm:pt modelId="{4C1BBBB8-C0E1-480A-AA20-A50B4E181F2C}" type="pres">
      <dgm:prSet presAssocID="{B33246B7-C3D5-402B-8DF5-94AC63F6B384}" presName="node" presStyleLbl="node1" presStyleIdx="4" presStyleCnt="5">
        <dgm:presLayoutVars>
          <dgm:bulletEnabled val="1"/>
        </dgm:presLayoutVars>
      </dgm:prSet>
      <dgm:spPr/>
      <dgm:t>
        <a:bodyPr/>
        <a:lstStyle/>
        <a:p>
          <a:endParaRPr lang="en-US"/>
        </a:p>
      </dgm:t>
    </dgm:pt>
  </dgm:ptLst>
  <dgm:cxnLst>
    <dgm:cxn modelId="{0D4B074B-0821-4ED2-9DE0-BF5E3B5B53D2}" type="presOf" srcId="{857CD322-323E-40CF-AE2C-7E240ABFD0C5}" destId="{9F85A03D-EC5B-472B-93BF-B9AA3A93E3DF}" srcOrd="1" destOrd="0" presId="urn:microsoft.com/office/officeart/2005/8/layout/process1"/>
    <dgm:cxn modelId="{E3CDACAD-F8A5-435D-BDA0-3DB66A44C52D}" type="presOf" srcId="{9E8E8BA0-AFE6-49A4-9EEF-3495353A763D}" destId="{4D020D4E-8565-4609-87DC-FF8D74A2D58E}" srcOrd="0" destOrd="0" presId="urn:microsoft.com/office/officeart/2005/8/layout/process1"/>
    <dgm:cxn modelId="{2EF13267-7924-4D57-9076-2C4ED7B5FE68}" type="presOf" srcId="{DD8CE1C4-541C-4853-9BE2-5ADD27F375B3}" destId="{21642693-5C77-4A9C-835F-42644119EE70}" srcOrd="0" destOrd="0" presId="urn:microsoft.com/office/officeart/2005/8/layout/process1"/>
    <dgm:cxn modelId="{DF7CB6CB-084A-4AC7-B9C4-51A2936D8C48}" srcId="{1ED22019-F4D4-4F2C-9485-B5B5A8AFF8CD}" destId="{B33246B7-C3D5-402B-8DF5-94AC63F6B384}" srcOrd="4" destOrd="0" parTransId="{AF0AD99A-B315-4A43-8D7D-31BFD5F6382F}" sibTransId="{6FE5B703-804D-4E6E-A7D5-8A2C586BBA86}"/>
    <dgm:cxn modelId="{7A82308F-14DD-4B5B-AFB3-EB6AD94CD4EB}" type="presOf" srcId="{E3D32F22-1BB8-4EDD-A5E8-0CAB5E438703}" destId="{B92E4C64-195B-4838-A0FE-8E5CBD829741}" srcOrd="1" destOrd="0" presId="urn:microsoft.com/office/officeart/2005/8/layout/process1"/>
    <dgm:cxn modelId="{86B9F14F-DA4C-41DB-8B90-2B8B2F86EE3B}" srcId="{1ED22019-F4D4-4F2C-9485-B5B5A8AFF8CD}" destId="{DD8CE1C4-541C-4853-9BE2-5ADD27F375B3}" srcOrd="2" destOrd="0" parTransId="{AF851E29-BB09-419C-8781-4E5B4B6A1CC7}" sibTransId="{857CD322-323E-40CF-AE2C-7E240ABFD0C5}"/>
    <dgm:cxn modelId="{A99FD6A5-D0AB-45A1-B5AF-4B6788AA080A}" type="presOf" srcId="{B33246B7-C3D5-402B-8DF5-94AC63F6B384}" destId="{4C1BBBB8-C0E1-480A-AA20-A50B4E181F2C}" srcOrd="0" destOrd="0" presId="urn:microsoft.com/office/officeart/2005/8/layout/process1"/>
    <dgm:cxn modelId="{33CAFD6F-E2BD-4388-BA6E-AC4954F49190}" type="presOf" srcId="{C3AEFAC1-62DA-499C-B00C-A09BAFF17CAB}" destId="{6C26E0ED-3C04-4D28-8F78-791803B98705}" srcOrd="0" destOrd="0" presId="urn:microsoft.com/office/officeart/2005/8/layout/process1"/>
    <dgm:cxn modelId="{6E9E0EB3-B7BD-4911-AA4E-2CE942209CA7}" type="presOf" srcId="{24F85A22-D29E-48CE-BCDE-F15F6BC934FB}" destId="{0D272161-1572-4388-8E62-BCF5D14871DA}" srcOrd="0" destOrd="0" presId="urn:microsoft.com/office/officeart/2005/8/layout/process1"/>
    <dgm:cxn modelId="{493E4E04-656C-4712-8C4F-911DA31F5FE8}" type="presOf" srcId="{E3CAEA7F-B6D3-4FCB-BE25-1A2FD11A4C58}" destId="{7968D87F-9BA3-49CF-9046-E4176EAE08AA}" srcOrd="1" destOrd="0" presId="urn:microsoft.com/office/officeart/2005/8/layout/process1"/>
    <dgm:cxn modelId="{73055A37-C9C8-41D8-8C1F-1442E16C1853}" type="presOf" srcId="{E3CAEA7F-B6D3-4FCB-BE25-1A2FD11A4C58}" destId="{471C282A-392D-414A-913E-6C8955ACE80E}" srcOrd="0" destOrd="0" presId="urn:microsoft.com/office/officeart/2005/8/layout/process1"/>
    <dgm:cxn modelId="{6FBDE2A1-FF11-42F7-9A7B-EFC916DA4788}" type="presOf" srcId="{E3D32F22-1BB8-4EDD-A5E8-0CAB5E438703}" destId="{54EA5AF1-79A0-45DF-B79B-9F2E6D7DAB07}" srcOrd="0" destOrd="0" presId="urn:microsoft.com/office/officeart/2005/8/layout/process1"/>
    <dgm:cxn modelId="{4B7493A1-67DC-4502-8260-BCEDCB435B74}" type="presOf" srcId="{43D6149F-1BBF-49C1-A721-D8AFA9662F67}" destId="{019B01ED-AA37-4504-A209-CFCD270EBD8C}" srcOrd="0" destOrd="0" presId="urn:microsoft.com/office/officeart/2005/8/layout/process1"/>
    <dgm:cxn modelId="{FA054448-DE68-4727-A5A8-D2F8DB73D6E8}" type="presOf" srcId="{857CD322-323E-40CF-AE2C-7E240ABFD0C5}" destId="{C90522B2-5179-4C55-B065-D8EE0185BAC2}" srcOrd="0" destOrd="0" presId="urn:microsoft.com/office/officeart/2005/8/layout/process1"/>
    <dgm:cxn modelId="{620CCEB6-2EC2-4D5C-B464-9F8ABEC0F03A}" type="presOf" srcId="{1ED22019-F4D4-4F2C-9485-B5B5A8AFF8CD}" destId="{F7A2F2AE-C3EC-43FC-B25F-090E841B7058}" srcOrd="0" destOrd="0" presId="urn:microsoft.com/office/officeart/2005/8/layout/process1"/>
    <dgm:cxn modelId="{0950821A-6B8E-46C8-8564-B8BBABB98220}" srcId="{1ED22019-F4D4-4F2C-9485-B5B5A8AFF8CD}" destId="{43D6149F-1BBF-49C1-A721-D8AFA9662F67}" srcOrd="0" destOrd="0" parTransId="{46BBE010-A0C0-40BF-A675-B867797FBB54}" sibTransId="{E3D32F22-1BB8-4EDD-A5E8-0CAB5E438703}"/>
    <dgm:cxn modelId="{655F34FC-67E1-46FB-8FD3-06A958319944}" type="presOf" srcId="{C3AEFAC1-62DA-499C-B00C-A09BAFF17CAB}" destId="{0B88F7AB-F845-4A64-9D07-3563288D3ED5}" srcOrd="1" destOrd="0" presId="urn:microsoft.com/office/officeart/2005/8/layout/process1"/>
    <dgm:cxn modelId="{7B995019-3583-4F5F-BBEC-70E3BCA58D06}" srcId="{1ED22019-F4D4-4F2C-9485-B5B5A8AFF8CD}" destId="{9E8E8BA0-AFE6-49A4-9EEF-3495353A763D}" srcOrd="3" destOrd="0" parTransId="{DE4F1DAB-46C1-4622-A818-04CEC6A65505}" sibTransId="{C3AEFAC1-62DA-499C-B00C-A09BAFF17CAB}"/>
    <dgm:cxn modelId="{185E29E7-AC21-44C4-BD0A-291880B2A37E}" srcId="{1ED22019-F4D4-4F2C-9485-B5B5A8AFF8CD}" destId="{24F85A22-D29E-48CE-BCDE-F15F6BC934FB}" srcOrd="1" destOrd="0" parTransId="{42BA4D33-7838-4064-8E2C-28C5372535EB}" sibTransId="{E3CAEA7F-B6D3-4FCB-BE25-1A2FD11A4C58}"/>
    <dgm:cxn modelId="{6AE5D43D-5830-432F-837C-85521594B905}" type="presParOf" srcId="{F7A2F2AE-C3EC-43FC-B25F-090E841B7058}" destId="{019B01ED-AA37-4504-A209-CFCD270EBD8C}" srcOrd="0" destOrd="0" presId="urn:microsoft.com/office/officeart/2005/8/layout/process1"/>
    <dgm:cxn modelId="{EC5D07E1-3E72-4C57-BEB1-41BA6BBBE6BF}" type="presParOf" srcId="{F7A2F2AE-C3EC-43FC-B25F-090E841B7058}" destId="{54EA5AF1-79A0-45DF-B79B-9F2E6D7DAB07}" srcOrd="1" destOrd="0" presId="urn:microsoft.com/office/officeart/2005/8/layout/process1"/>
    <dgm:cxn modelId="{B60BACE3-20B5-4A05-8201-EA35F0B26BA2}" type="presParOf" srcId="{54EA5AF1-79A0-45DF-B79B-9F2E6D7DAB07}" destId="{B92E4C64-195B-4838-A0FE-8E5CBD829741}" srcOrd="0" destOrd="0" presId="urn:microsoft.com/office/officeart/2005/8/layout/process1"/>
    <dgm:cxn modelId="{D2A630B7-2552-4869-982C-E7A284435C0A}" type="presParOf" srcId="{F7A2F2AE-C3EC-43FC-B25F-090E841B7058}" destId="{0D272161-1572-4388-8E62-BCF5D14871DA}" srcOrd="2" destOrd="0" presId="urn:microsoft.com/office/officeart/2005/8/layout/process1"/>
    <dgm:cxn modelId="{D5AC68D8-02B7-4464-8375-484067434232}" type="presParOf" srcId="{F7A2F2AE-C3EC-43FC-B25F-090E841B7058}" destId="{471C282A-392D-414A-913E-6C8955ACE80E}" srcOrd="3" destOrd="0" presId="urn:microsoft.com/office/officeart/2005/8/layout/process1"/>
    <dgm:cxn modelId="{F5F0DABB-CE52-4966-9E0F-E5DD4AADB191}" type="presParOf" srcId="{471C282A-392D-414A-913E-6C8955ACE80E}" destId="{7968D87F-9BA3-49CF-9046-E4176EAE08AA}" srcOrd="0" destOrd="0" presId="urn:microsoft.com/office/officeart/2005/8/layout/process1"/>
    <dgm:cxn modelId="{1D4AD40E-8EEF-4070-9654-9C4B3298289E}" type="presParOf" srcId="{F7A2F2AE-C3EC-43FC-B25F-090E841B7058}" destId="{21642693-5C77-4A9C-835F-42644119EE70}" srcOrd="4" destOrd="0" presId="urn:microsoft.com/office/officeart/2005/8/layout/process1"/>
    <dgm:cxn modelId="{4428FD19-92FB-4535-8BD9-7250A119B6FE}" type="presParOf" srcId="{F7A2F2AE-C3EC-43FC-B25F-090E841B7058}" destId="{C90522B2-5179-4C55-B065-D8EE0185BAC2}" srcOrd="5" destOrd="0" presId="urn:microsoft.com/office/officeart/2005/8/layout/process1"/>
    <dgm:cxn modelId="{AF040EA3-8740-4508-A8CF-C30D6E0259B5}" type="presParOf" srcId="{C90522B2-5179-4C55-B065-D8EE0185BAC2}" destId="{9F85A03D-EC5B-472B-93BF-B9AA3A93E3DF}" srcOrd="0" destOrd="0" presId="urn:microsoft.com/office/officeart/2005/8/layout/process1"/>
    <dgm:cxn modelId="{8ED6403D-4CA5-45AD-B318-49ECD1DCEEE4}" type="presParOf" srcId="{F7A2F2AE-C3EC-43FC-B25F-090E841B7058}" destId="{4D020D4E-8565-4609-87DC-FF8D74A2D58E}" srcOrd="6" destOrd="0" presId="urn:microsoft.com/office/officeart/2005/8/layout/process1"/>
    <dgm:cxn modelId="{846EC472-35C6-4652-ADDD-C53C7BDA7641}" type="presParOf" srcId="{F7A2F2AE-C3EC-43FC-B25F-090E841B7058}" destId="{6C26E0ED-3C04-4D28-8F78-791803B98705}" srcOrd="7" destOrd="0" presId="urn:microsoft.com/office/officeart/2005/8/layout/process1"/>
    <dgm:cxn modelId="{DCCC9FFE-9D58-4D16-964A-82D28BDC5598}" type="presParOf" srcId="{6C26E0ED-3C04-4D28-8F78-791803B98705}" destId="{0B88F7AB-F845-4A64-9D07-3563288D3ED5}" srcOrd="0" destOrd="0" presId="urn:microsoft.com/office/officeart/2005/8/layout/process1"/>
    <dgm:cxn modelId="{52EA3BD6-06D3-4CA7-925E-3C92EE46045A}" type="presParOf" srcId="{F7A2F2AE-C3EC-43FC-B25F-090E841B7058}" destId="{4C1BBBB8-C0E1-480A-AA20-A50B4E181F2C}"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BED2F-0D90-4668-9177-A98D89BC1665}">
      <dsp:nvSpPr>
        <dsp:cNvPr id="0" name=""/>
        <dsp:cNvSpPr/>
      </dsp:nvSpPr>
      <dsp:spPr>
        <a:xfrm rot="10800000">
          <a:off x="1465920" y="1152"/>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err="1" smtClean="0"/>
            <a:t>digitalWrite</a:t>
          </a:r>
          <a:r>
            <a:rPr lang="en-US" sz="3100" kern="1200" dirty="0" smtClean="0"/>
            <a:t>()</a:t>
          </a:r>
          <a:endParaRPr lang="en-US" sz="3100" kern="1200" dirty="0"/>
        </a:p>
      </dsp:txBody>
      <dsp:txXfrm rot="10800000">
        <a:off x="1661872" y="1152"/>
        <a:ext cx="4846011" cy="783808"/>
      </dsp:txXfrm>
    </dsp:sp>
    <dsp:sp modelId="{DE615931-E18A-4B46-9997-62E2D6484113}">
      <dsp:nvSpPr>
        <dsp:cNvPr id="0" name=""/>
        <dsp:cNvSpPr/>
      </dsp:nvSpPr>
      <dsp:spPr>
        <a:xfrm>
          <a:off x="1074016" y="1152"/>
          <a:ext cx="783808" cy="783808"/>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AEA27-0B2A-4897-BAAB-FEB424D54882}">
      <dsp:nvSpPr>
        <dsp:cNvPr id="0" name=""/>
        <dsp:cNvSpPr/>
      </dsp:nvSpPr>
      <dsp:spPr>
        <a:xfrm rot="10800000">
          <a:off x="1465920" y="1018933"/>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err="1" smtClean="0"/>
            <a:t>analogWrite</a:t>
          </a:r>
          <a:r>
            <a:rPr lang="en-US" sz="3100" kern="1200" dirty="0" smtClean="0"/>
            <a:t>()</a:t>
          </a:r>
          <a:endParaRPr lang="en-US" sz="3100" kern="1200" dirty="0"/>
        </a:p>
      </dsp:txBody>
      <dsp:txXfrm rot="10800000">
        <a:off x="1661872" y="1018933"/>
        <a:ext cx="4846011" cy="783808"/>
      </dsp:txXfrm>
    </dsp:sp>
    <dsp:sp modelId="{4CFA63DD-9ECD-475A-9BD5-69B0DA30921A}">
      <dsp:nvSpPr>
        <dsp:cNvPr id="0" name=""/>
        <dsp:cNvSpPr/>
      </dsp:nvSpPr>
      <dsp:spPr>
        <a:xfrm>
          <a:off x="1074016" y="1018933"/>
          <a:ext cx="783808" cy="78380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D1899-6786-4C48-93E8-5AEF57F7BB45}">
      <dsp:nvSpPr>
        <dsp:cNvPr id="0" name=""/>
        <dsp:cNvSpPr/>
      </dsp:nvSpPr>
      <dsp:spPr>
        <a:xfrm rot="10800000">
          <a:off x="1465920" y="2036715"/>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err="1" smtClean="0"/>
            <a:t>digitalRead</a:t>
          </a:r>
          <a:r>
            <a:rPr lang="en-US" sz="3100" kern="1200" dirty="0" smtClean="0"/>
            <a:t>()</a:t>
          </a:r>
          <a:endParaRPr lang="en-US" sz="3100" kern="1200" dirty="0"/>
        </a:p>
      </dsp:txBody>
      <dsp:txXfrm rot="10800000">
        <a:off x="1661872" y="2036715"/>
        <a:ext cx="4846011" cy="783808"/>
      </dsp:txXfrm>
    </dsp:sp>
    <dsp:sp modelId="{B9D5BF04-6BB3-4AEB-B353-DA8887736671}">
      <dsp:nvSpPr>
        <dsp:cNvPr id="0" name=""/>
        <dsp:cNvSpPr/>
      </dsp:nvSpPr>
      <dsp:spPr>
        <a:xfrm>
          <a:off x="1074016" y="2036715"/>
          <a:ext cx="783808" cy="783808"/>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91C8E-C041-4414-8DEB-CC2DC7D290F1}">
      <dsp:nvSpPr>
        <dsp:cNvPr id="0" name=""/>
        <dsp:cNvSpPr/>
      </dsp:nvSpPr>
      <dsp:spPr>
        <a:xfrm rot="10800000">
          <a:off x="1465920" y="3054496"/>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if() statements / Boolean</a:t>
          </a:r>
          <a:endParaRPr lang="en-US" sz="3100" kern="1200" dirty="0"/>
        </a:p>
      </dsp:txBody>
      <dsp:txXfrm rot="10800000">
        <a:off x="1661872" y="3054496"/>
        <a:ext cx="4846011" cy="783808"/>
      </dsp:txXfrm>
    </dsp:sp>
    <dsp:sp modelId="{BD64F537-5989-478F-87FA-B04A6079D04F}">
      <dsp:nvSpPr>
        <dsp:cNvPr id="0" name=""/>
        <dsp:cNvSpPr/>
      </dsp:nvSpPr>
      <dsp:spPr>
        <a:xfrm>
          <a:off x="1074016" y="3054496"/>
          <a:ext cx="783808" cy="783808"/>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D91E52-9069-460A-B837-E53A7A3F9150}">
      <dsp:nvSpPr>
        <dsp:cNvPr id="0" name=""/>
        <dsp:cNvSpPr/>
      </dsp:nvSpPr>
      <dsp:spPr>
        <a:xfrm rot="10800000">
          <a:off x="1465920" y="4072277"/>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err="1" smtClean="0"/>
            <a:t>analogRead</a:t>
          </a:r>
          <a:r>
            <a:rPr lang="en-US" sz="3100" kern="1200" dirty="0" smtClean="0"/>
            <a:t>()</a:t>
          </a:r>
          <a:endParaRPr lang="en-US" sz="3100" kern="1200" dirty="0"/>
        </a:p>
      </dsp:txBody>
      <dsp:txXfrm rot="10800000">
        <a:off x="1661872" y="4072277"/>
        <a:ext cx="4846011" cy="783808"/>
      </dsp:txXfrm>
    </dsp:sp>
    <dsp:sp modelId="{C0C6929D-467C-48A6-86F1-1D9D9B16FD72}">
      <dsp:nvSpPr>
        <dsp:cNvPr id="0" name=""/>
        <dsp:cNvSpPr/>
      </dsp:nvSpPr>
      <dsp:spPr>
        <a:xfrm>
          <a:off x="1074016" y="4072277"/>
          <a:ext cx="783808" cy="783808"/>
        </a:xfrm>
        <a:prstGeom prst="ellipse">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AE5E98-6C0E-440F-BF8D-944B8F37D409}">
      <dsp:nvSpPr>
        <dsp:cNvPr id="0" name=""/>
        <dsp:cNvSpPr/>
      </dsp:nvSpPr>
      <dsp:spPr>
        <a:xfrm rot="10800000">
          <a:off x="1465920" y="5090058"/>
          <a:ext cx="5041963" cy="783808"/>
        </a:xfrm>
        <a:prstGeom prst="homePlate">
          <a:avLst/>
        </a:prstGeom>
        <a:gradFill rotWithShape="0">
          <a:gsLst>
            <a:gs pos="0">
              <a:srgbClr val="E72D2F"/>
            </a:gs>
            <a:gs pos="0">
              <a:srgbClr val="E72D2F"/>
            </a:gs>
            <a:gs pos="100000">
              <a:srgbClr val="E72D2F">
                <a:lumMod val="68000"/>
              </a:srgbClr>
            </a:gs>
          </a:gsLst>
          <a:lin ang="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638"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Serial communication</a:t>
          </a:r>
          <a:endParaRPr lang="en-US" sz="3100" kern="1200" dirty="0"/>
        </a:p>
      </dsp:txBody>
      <dsp:txXfrm rot="10800000">
        <a:off x="1661872" y="5090058"/>
        <a:ext cx="4846011" cy="783808"/>
      </dsp:txXfrm>
    </dsp:sp>
    <dsp:sp modelId="{EF3EF3FA-FEB9-4C9A-94F4-587FF70020F0}">
      <dsp:nvSpPr>
        <dsp:cNvPr id="0" name=""/>
        <dsp:cNvSpPr/>
      </dsp:nvSpPr>
      <dsp:spPr>
        <a:xfrm>
          <a:off x="1074016" y="5090058"/>
          <a:ext cx="783808" cy="783808"/>
        </a:xfrm>
        <a:prstGeom prst="ellipse">
          <a:avLst/>
        </a:prstGeom>
        <a:blipFill rotWithShape="1">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B01ED-AA37-4504-A209-CFCD270EBD8C}">
      <dsp:nvSpPr>
        <dsp:cNvPr id="0" name=""/>
        <dsp:cNvSpPr/>
      </dsp:nvSpPr>
      <dsp:spPr>
        <a:xfrm>
          <a:off x="3571" y="610046"/>
          <a:ext cx="1107281" cy="913507"/>
        </a:xfrm>
        <a:prstGeom prst="roundRect">
          <a:avLst>
            <a:gd name="adj" fmla="val 10000"/>
          </a:avLst>
        </a:prstGeom>
        <a:gradFill flip="none" rotWithShape="1">
          <a:gsLst>
            <a:gs pos="0">
              <a:srgbClr val="E72D2F">
                <a:lumMod val="100000"/>
              </a:srgbClr>
            </a:gs>
            <a:gs pos="0">
              <a:srgbClr val="E72D2F"/>
            </a:gs>
            <a:gs pos="100000">
              <a:srgbClr val="E72D2F">
                <a:lumMod val="68000"/>
              </a:srgbClr>
            </a:gs>
          </a:gsLst>
          <a:lin ang="0" scaled="1"/>
          <a:tileRect/>
        </a:gradFill>
        <a:ln>
          <a:noFill/>
        </a:ln>
        <a:effectLst/>
        <a:scene3d>
          <a:camera prst="orthographicFront"/>
          <a:lightRig rig="twoPt" dir="t"/>
        </a:scene3d>
        <a:sp3d prstMaterial="metal">
          <a:bevelT/>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Turn LED ON</a:t>
          </a:r>
          <a:endParaRPr lang="en-US" sz="1800" kern="1200" dirty="0"/>
        </a:p>
      </dsp:txBody>
      <dsp:txXfrm>
        <a:off x="30327" y="636802"/>
        <a:ext cx="1053769" cy="859995"/>
      </dsp:txXfrm>
    </dsp:sp>
    <dsp:sp modelId="{54EA5AF1-79A0-45DF-B79B-9F2E6D7DAB07}">
      <dsp:nvSpPr>
        <dsp:cNvPr id="0" name=""/>
        <dsp:cNvSpPr/>
      </dsp:nvSpPr>
      <dsp:spPr>
        <a:xfrm>
          <a:off x="1221581" y="929497"/>
          <a:ext cx="234743" cy="274605"/>
        </a:xfrm>
        <a:prstGeom prst="rightArrow">
          <a:avLst>
            <a:gd name="adj1" fmla="val 60000"/>
            <a:gd name="adj2" fmla="val 50000"/>
          </a:avLst>
        </a:prstGeom>
        <a:solidFill>
          <a:schemeClr val="accent4">
            <a:lumMod val="65000"/>
            <a:lumOff val="35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21581" y="984418"/>
        <a:ext cx="164320" cy="164763"/>
      </dsp:txXfrm>
    </dsp:sp>
    <dsp:sp modelId="{0D272161-1572-4388-8E62-BCF5D14871DA}">
      <dsp:nvSpPr>
        <dsp:cNvPr id="0" name=""/>
        <dsp:cNvSpPr/>
      </dsp:nvSpPr>
      <dsp:spPr>
        <a:xfrm>
          <a:off x="1553765" y="610046"/>
          <a:ext cx="1107281" cy="913507"/>
        </a:xfrm>
        <a:prstGeom prst="roundRect">
          <a:avLst>
            <a:gd name="adj" fmla="val 10000"/>
          </a:avLst>
        </a:prstGeom>
        <a:gradFill flip="none" rotWithShape="1">
          <a:gsLst>
            <a:gs pos="0">
              <a:srgbClr val="E72D2F"/>
            </a:gs>
            <a:gs pos="0">
              <a:srgbClr val="E72D2F"/>
            </a:gs>
            <a:gs pos="100000">
              <a:srgbClr val="E72D2F">
                <a:lumMod val="68000"/>
              </a:srgbClr>
            </a:gs>
          </a:gsLst>
          <a:lin ang="2700000" scaled="1"/>
          <a:tileRect/>
        </a:gradFill>
        <a:ln>
          <a:noFill/>
        </a:ln>
        <a:effectLst/>
        <a:scene3d>
          <a:camera prst="orthographicFront"/>
          <a:lightRig rig="chilly" dir="t"/>
        </a:scene3d>
        <a:sp3d prstMaterial="metal">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Wait</a:t>
          </a:r>
          <a:endParaRPr lang="en-US" sz="1800" kern="1200" dirty="0"/>
        </a:p>
      </dsp:txBody>
      <dsp:txXfrm>
        <a:off x="1580521" y="636802"/>
        <a:ext cx="1053769" cy="859995"/>
      </dsp:txXfrm>
    </dsp:sp>
    <dsp:sp modelId="{471C282A-392D-414A-913E-6C8955ACE80E}">
      <dsp:nvSpPr>
        <dsp:cNvPr id="0" name=""/>
        <dsp:cNvSpPr/>
      </dsp:nvSpPr>
      <dsp:spPr>
        <a:xfrm>
          <a:off x="2771775" y="929497"/>
          <a:ext cx="234743" cy="274605"/>
        </a:xfrm>
        <a:prstGeom prst="rightArrow">
          <a:avLst>
            <a:gd name="adj1" fmla="val 60000"/>
            <a:gd name="adj2" fmla="val 50000"/>
          </a:avLst>
        </a:prstGeom>
        <a:solidFill>
          <a:schemeClr val="accent4">
            <a:lumMod val="65000"/>
            <a:lumOff val="35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771775" y="984418"/>
        <a:ext cx="164320" cy="164763"/>
      </dsp:txXfrm>
    </dsp:sp>
    <dsp:sp modelId="{21642693-5C77-4A9C-835F-42644119EE70}">
      <dsp:nvSpPr>
        <dsp:cNvPr id="0" name=""/>
        <dsp:cNvSpPr/>
      </dsp:nvSpPr>
      <dsp:spPr>
        <a:xfrm>
          <a:off x="3103959" y="610046"/>
          <a:ext cx="1107281" cy="913507"/>
        </a:xfrm>
        <a:prstGeom prst="roundRect">
          <a:avLst>
            <a:gd name="adj" fmla="val 10000"/>
          </a:avLst>
        </a:prstGeom>
        <a:gradFill flip="none" rotWithShape="1">
          <a:gsLst>
            <a:gs pos="0">
              <a:srgbClr val="E72D2F"/>
            </a:gs>
            <a:gs pos="0">
              <a:srgbClr val="E72D2F"/>
            </a:gs>
            <a:gs pos="100000">
              <a:srgbClr val="E72D2F">
                <a:lumMod val="68000"/>
              </a:srgbClr>
            </a:gs>
          </a:gsLst>
          <a:lin ang="2700000" scaled="1"/>
          <a:tileRect/>
        </a:gradFill>
        <a:ln>
          <a:noFill/>
        </a:ln>
        <a:effectLst/>
        <a:scene3d>
          <a:camera prst="orthographicFront"/>
          <a:lightRig rig="chilly" dir="t"/>
        </a:scene3d>
        <a:sp3d prstMaterial="metal">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Turn LED OFF</a:t>
          </a:r>
          <a:endParaRPr lang="en-US" sz="1800" kern="1200" dirty="0"/>
        </a:p>
      </dsp:txBody>
      <dsp:txXfrm>
        <a:off x="3130715" y="636802"/>
        <a:ext cx="1053769" cy="859995"/>
      </dsp:txXfrm>
    </dsp:sp>
    <dsp:sp modelId="{C90522B2-5179-4C55-B065-D8EE0185BAC2}">
      <dsp:nvSpPr>
        <dsp:cNvPr id="0" name=""/>
        <dsp:cNvSpPr/>
      </dsp:nvSpPr>
      <dsp:spPr>
        <a:xfrm>
          <a:off x="4321968" y="929497"/>
          <a:ext cx="234743" cy="274605"/>
        </a:xfrm>
        <a:prstGeom prst="rightArrow">
          <a:avLst>
            <a:gd name="adj1" fmla="val 60000"/>
            <a:gd name="adj2" fmla="val 50000"/>
          </a:avLst>
        </a:prstGeom>
        <a:solidFill>
          <a:schemeClr val="accent4">
            <a:lumMod val="65000"/>
            <a:lumOff val="35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321968" y="984418"/>
        <a:ext cx="164320" cy="164763"/>
      </dsp:txXfrm>
    </dsp:sp>
    <dsp:sp modelId="{4D020D4E-8565-4609-87DC-FF8D74A2D58E}">
      <dsp:nvSpPr>
        <dsp:cNvPr id="0" name=""/>
        <dsp:cNvSpPr/>
      </dsp:nvSpPr>
      <dsp:spPr>
        <a:xfrm>
          <a:off x="4654153" y="610046"/>
          <a:ext cx="1107281" cy="913507"/>
        </a:xfrm>
        <a:prstGeom prst="roundRect">
          <a:avLst>
            <a:gd name="adj" fmla="val 10000"/>
          </a:avLst>
        </a:prstGeom>
        <a:gradFill flip="none" rotWithShape="1">
          <a:gsLst>
            <a:gs pos="0">
              <a:srgbClr val="E72D2F"/>
            </a:gs>
            <a:gs pos="0">
              <a:srgbClr val="E72D2F"/>
            </a:gs>
            <a:gs pos="100000">
              <a:srgbClr val="E72D2F">
                <a:lumMod val="68000"/>
              </a:srgbClr>
            </a:gs>
          </a:gsLst>
          <a:lin ang="2700000" scaled="1"/>
          <a:tileRect/>
        </a:gradFill>
        <a:ln>
          <a:noFill/>
        </a:ln>
        <a:effectLst/>
        <a:scene3d>
          <a:camera prst="orthographicFront"/>
          <a:lightRig rig="chilly" dir="t"/>
        </a:scene3d>
        <a:sp3d prstMaterial="metal">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Wait</a:t>
          </a:r>
          <a:endParaRPr lang="en-US" sz="1800" kern="1200" dirty="0"/>
        </a:p>
      </dsp:txBody>
      <dsp:txXfrm>
        <a:off x="4680909" y="636802"/>
        <a:ext cx="1053769" cy="859995"/>
      </dsp:txXfrm>
    </dsp:sp>
    <dsp:sp modelId="{6C26E0ED-3C04-4D28-8F78-791803B98705}">
      <dsp:nvSpPr>
        <dsp:cNvPr id="0" name=""/>
        <dsp:cNvSpPr/>
      </dsp:nvSpPr>
      <dsp:spPr>
        <a:xfrm>
          <a:off x="5872162" y="929497"/>
          <a:ext cx="234743" cy="274605"/>
        </a:xfrm>
        <a:prstGeom prst="rightArrow">
          <a:avLst>
            <a:gd name="adj1" fmla="val 60000"/>
            <a:gd name="adj2" fmla="val 50000"/>
          </a:avLst>
        </a:prstGeom>
        <a:solidFill>
          <a:schemeClr val="accent4">
            <a:lumMod val="65000"/>
            <a:lumOff val="35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872162" y="984418"/>
        <a:ext cx="164320" cy="164763"/>
      </dsp:txXfrm>
    </dsp:sp>
    <dsp:sp modelId="{4C1BBBB8-C0E1-480A-AA20-A50B4E181F2C}">
      <dsp:nvSpPr>
        <dsp:cNvPr id="0" name=""/>
        <dsp:cNvSpPr/>
      </dsp:nvSpPr>
      <dsp:spPr>
        <a:xfrm>
          <a:off x="6204346" y="610046"/>
          <a:ext cx="1107281" cy="913507"/>
        </a:xfrm>
        <a:prstGeom prst="roundRect">
          <a:avLst>
            <a:gd name="adj" fmla="val 10000"/>
          </a:avLst>
        </a:prstGeom>
        <a:gradFill flip="none" rotWithShape="1">
          <a:gsLst>
            <a:gs pos="0">
              <a:srgbClr val="E72D2F"/>
            </a:gs>
            <a:gs pos="0">
              <a:srgbClr val="E72D2F"/>
            </a:gs>
            <a:gs pos="100000">
              <a:srgbClr val="E72D2F">
                <a:lumMod val="68000"/>
              </a:srgbClr>
            </a:gs>
          </a:gsLst>
          <a:lin ang="2700000" scaled="1"/>
          <a:tileRect/>
        </a:gradFill>
        <a:ln>
          <a:noFill/>
        </a:ln>
        <a:effectLst/>
        <a:scene3d>
          <a:camera prst="orthographicFront"/>
          <a:lightRig rig="chilly" dir="t"/>
        </a:scene3d>
        <a:sp3d prstMaterial="metal">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Rinse &amp; Repeat</a:t>
          </a:r>
          <a:endParaRPr lang="en-US" sz="1800" kern="1200" dirty="0"/>
        </a:p>
      </dsp:txBody>
      <dsp:txXfrm>
        <a:off x="6231102" y="636802"/>
        <a:ext cx="1053769" cy="85999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24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3074" name="Rectangle 2"/>
          <p:cNvSpPr>
            <a:spLocks noGrp="1" noChangeArrowheads="1"/>
          </p:cNvSpPr>
          <p:nvPr>
            <p:ph type="hdr"/>
          </p:nvPr>
        </p:nvSpPr>
        <p:spPr bwMode="auto">
          <a:xfrm>
            <a:off x="762000" y="152400"/>
            <a:ext cx="2665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eaLnBrk="1">
              <a:buClrTx/>
              <a:buFontTx/>
              <a:buNone/>
              <a:tabLst>
                <a:tab pos="723900" algn="l"/>
                <a:tab pos="1447800" algn="l"/>
                <a:tab pos="2171700" algn="l"/>
              </a:tabLst>
              <a:defRPr sz="1200">
                <a:solidFill>
                  <a:srgbClr val="000000"/>
                </a:solidFill>
                <a:latin typeface="HelveticaNeueLT Pro 77 BdCn" charset="0"/>
                <a:ea typeface="MS PGothic" panose="020B0600070205080204" pitchFamily="34" charset="-128"/>
                <a:cs typeface="Lucida Sans Unicode" panose="020B0602030504020204" pitchFamily="34" charset="0"/>
              </a:defRPr>
            </a:lvl1pPr>
          </a:lstStyle>
          <a:p>
            <a:pPr marL="0" marR="0" lvl="0" indent="0" algn="l" defTabSz="457200" rtl="0" eaLnBrk="1" fontAlgn="base" latinLnBrk="0" hangingPunct="0">
              <a:lnSpc>
                <a:spcPct val="100000"/>
              </a:lnSpc>
              <a:spcBef>
                <a:spcPct val="0"/>
              </a:spcBef>
              <a:spcAft>
                <a:spcPct val="0"/>
              </a:spcAft>
              <a:buClrTx/>
              <a:buSzPct val="100000"/>
              <a:buFontTx/>
              <a:buNone/>
              <a:tabLst>
                <a:tab pos="723900" algn="l"/>
                <a:tab pos="1447800" algn="l"/>
                <a:tab pos="2171700" algn="l"/>
              </a:tabLst>
              <a:defRPr/>
            </a:pPr>
            <a:endParaRPr kumimoji="0" lang="en-US" sz="1200" b="0" i="0" u="none" strike="noStrike" kern="1200" cap="none" spc="0" normalizeH="0" baseline="0" noProof="0">
              <a:ln>
                <a:noFill/>
              </a:ln>
              <a:solidFill>
                <a:srgbClr val="000000"/>
              </a:solidFill>
              <a:effectLst/>
              <a:uLnTx/>
              <a:uFillTx/>
              <a:latin typeface="HelveticaNeueLT Pro 77 BdCn" charset="0"/>
              <a:ea typeface="MS PGothic" panose="020B0600070205080204" pitchFamily="34" charset="-128"/>
              <a:cs typeface="Lucida Sans Unicode" panose="020B0602030504020204" pitchFamily="34" charset="0"/>
            </a:endParaRPr>
          </a:p>
        </p:txBody>
      </p:sp>
      <p:sp>
        <p:nvSpPr>
          <p:cNvPr id="3075" name="Rectangle 3"/>
          <p:cNvSpPr>
            <a:spLocks noGrp="1" noChangeArrowheads="1"/>
          </p:cNvSpPr>
          <p:nvPr>
            <p:ph type="dt"/>
          </p:nvPr>
        </p:nvSpPr>
        <p:spPr bwMode="auto">
          <a:xfrm>
            <a:off x="3505200" y="152400"/>
            <a:ext cx="24368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p>
      <p:sp>
        <p:nvSpPr>
          <p:cNvPr id="3077" name="Rectangle 5"/>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Tree>
  </p:cSld>
  <p:clrMap bg1="lt1" tx1="dk1" bg2="lt2" tx2="dk2" accent1="accent1" accent2="accent2" accent3="accent3" accent4="accent4" accent5="accent5" accent6="accent6" hlink="hlink" folHlink="folHlink"/>
  <p:hf sldNum="0" hdr="0" ftr="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txBox="1">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338" name="Text Box 2"/>
          <p:cNvSpPr txBox="1">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All connections to computers- mice, printers </a:t>
            </a:r>
            <a:r>
              <a:rPr kumimoji="0" lang="en-US" sz="12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S PGothic" panose="020B0600070205080204" pitchFamily="34" charset="-128"/>
                <a:cs typeface="+mn-cs"/>
              </a:rPr>
              <a:t>etc</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 use a serial port. </a:t>
            </a:r>
            <a:r>
              <a:rPr kumimoji="0" lang="en-US" sz="12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S PGothic" panose="020B0600070205080204" pitchFamily="34" charset="-128"/>
                <a:cs typeface="+mn-cs"/>
              </a:rPr>
              <a:t>Gotta</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 pick the right one.</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Review the two main parts of the sketch – void setup() and void loop()</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Provide rationale for good commenting.</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Emphasize the need for good / clean coding practices like indenting.</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4" name="Date Placeholder 3"/>
          <p:cNvSpPr txBox="1">
            <a:spLocks noGrp="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Three commands to rule the world… or at least do 80% of cool </a:t>
            </a:r>
            <a:r>
              <a:rPr kumimoji="0" lang="en-US" sz="12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Arduino</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 projects.</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4" name="Date Placeholder 3"/>
          <p:cNvSpPr txBox="1">
            <a:spLocks noGrp="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6385"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6386"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20481"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0482"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Look up analog ref</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rPr>
              <a:t>Be sure to point out the what all of the buttons do.</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4" name="Date Placeholder 3"/>
          <p:cNvSpPr txBox="1">
            <a:spLocks noGrp="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 name="Rectangle 3"/>
          <p:cNvSpPr txBox="1">
            <a:spLocks noGrp="1" noChangeArrowheads="1"/>
          </p:cNvSpPr>
          <p:nvPr>
            <p:ph type="dt" sz="half"/>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numCol="1" anchor="t" anchorCtr="0" compatLnSpc="1"/>
          <a:p>
            <a:pPr lvl="0" algn="r" defTabSz="0" eaLnBrk="1">
              <a:buClrTx/>
              <a:tabLst>
                <a:tab pos="723900" algn="l"/>
                <a:tab pos="1447800" algn="l"/>
                <a:tab pos="2171700" algn="l"/>
              </a:tabLst>
            </a:pPr>
            <a:endParaRPr lang="en-US" altLang="x-none" sz="1000" dirty="0">
              <a:solidFill>
                <a:srgbClr val="000000"/>
              </a:solidFill>
              <a:latin typeface="HelveticaNeueLT Pro 77 BdCn"/>
            </a:endParaRPr>
          </a:p>
          <a:p>
            <a:pPr lvl="0" algn="r" defTabSz="0" eaLnBrk="1">
              <a:buClrTx/>
              <a:tabLst>
                <a:tab pos="723900" algn="l"/>
                <a:tab pos="1447800" algn="l"/>
                <a:tab pos="2171700" algn="l"/>
              </a:tabLst>
            </a:pPr>
            <a:fld id="{9A0DB2DC-4C9A-4742-B13C-FB6460FD3503}" type="slidenum">
              <a:rPr lang="en-US" altLang="x-none" sz="1000" dirty="0">
                <a:solidFill>
                  <a:srgbClr val="000000"/>
                </a:solidFill>
                <a:latin typeface="HelveticaNeueLT Pro 77 BdCn"/>
              </a:rPr>
            </a:fld>
            <a:endParaRPr lang="en-US" altLang="x-none" sz="1000" dirty="0">
              <a:solidFill>
                <a:srgbClr val="000000"/>
              </a:solidFill>
              <a:latin typeface="HelveticaNeueLT Pro 77 BdCn"/>
            </a:endParaRPr>
          </a:p>
        </p:txBody>
      </p:sp>
      <p:sp>
        <p:nvSpPr>
          <p:cNvPr id="14337" name="Text Box 1"/>
          <p:cNvSpPr txBox="1">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338" name="Text Box 2"/>
          <p:cNvSpPr txBox="1">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numCol="1" anchor="ctr"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All connections to computers- mice, printers </a:t>
            </a:r>
            <a:r>
              <a:rPr kumimoji="0" lang="en-US" sz="12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S PGothic" panose="020B0600070205080204" pitchFamily="34" charset="-128"/>
                <a:cs typeface="+mn-cs"/>
              </a:rPr>
              <a:t>etc</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 use a serial port. </a:t>
            </a:r>
            <a:r>
              <a:rPr kumimoji="0" lang="en-US" sz="12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S PGothic" panose="020B0600070205080204" pitchFamily="34" charset="-128"/>
                <a:cs typeface="+mn-cs"/>
              </a:rPr>
              <a:t>Gotta</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 pick the right one.</a:t>
            </a:r>
            <a:endPar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34" charset="-128"/>
              <a:cs typeface="+mn-cs"/>
            </a:endParaRPr>
          </a:p>
        </p:txBody>
      </p:sp>
      <p:sp>
        <p:nvSpPr>
          <p:cNvPr id="4" name="Footer Placeholder 3"/>
          <p:cNvSpPr>
            <a:spLocks noGrp="1"/>
          </p:cNvSpPr>
          <p:nvPr>
            <p:ph type="ftr" sz="quarter" idx="11"/>
          </p:nvPr>
        </p:nvSpPr>
        <p:spPr/>
        <p:txBody>
          <a:bodyPr/>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34" charset="-128"/>
              <a:cs typeface="+mn-cs"/>
            </a:endParaRPr>
          </a:p>
        </p:txBody>
      </p:sp>
      <p:sp>
        <p:nvSpPr>
          <p:cNvPr id="5" name="Slide Number Placeholder 4"/>
          <p:cNvSpPr>
            <a:spLocks noGrp="1"/>
          </p:cNvSpPr>
          <p:nvPr>
            <p:ph type="sldNum" sz="quarter" idx="12"/>
          </p:nvPr>
        </p:nvSpPr>
        <p:spPr/>
        <p:txBody>
          <a:bodyPr/>
          <a:p>
            <a:pPr lvl="0"/>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hyperlink" Target="http://creativecommons.org/licenses/by-sa/3.0/us/" TargetMode="External"/><Relationship Id="rId12" Type="http://schemas.openxmlformats.org/officeDocument/2006/relationships/image" Target="../media/image3.jpe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pic>
        <p:nvPicPr>
          <p:cNvPr id="7"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1"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x-none" dirty="0"/>
              <a:t>Click to edit Master title style</a:t>
            </a:r>
            <a:endParaRPr lang="en-US" altLang="x-none" dirty="0"/>
          </a:p>
        </p:txBody>
      </p:sp>
      <p:sp>
        <p:nvSpPr>
          <p:cNvPr id="2052"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34"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defTabSz="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dirty="0">
                <a:latin typeface="Arial" panose="020B0604020202020204" pitchFamily="34" charset="0"/>
              </a:rPr>
            </a:fld>
            <a:endParaRPr lang="en-US" altLang="x-none" dirty="0">
              <a:latin typeface="Arial" panose="020B0604020202020204" pitchFamily="34" charset="0"/>
            </a:endParaRPr>
          </a:p>
        </p:txBody>
      </p:sp>
      <p:grpSp>
        <p:nvGrpSpPr>
          <p:cNvPr id="2" name="Group 5"/>
          <p:cNvGrpSpPr/>
          <p:nvPr userDrawn="1"/>
        </p:nvGrpSpPr>
        <p:grpSpPr>
          <a:xfrm>
            <a:off x="1885950" y="6297613"/>
            <a:ext cx="5476875" cy="488950"/>
            <a:chOff x="1885950" y="6164473"/>
            <a:chExt cx="5476875" cy="488738"/>
          </a:xfrm>
        </p:grpSpPr>
        <p:sp>
          <p:nvSpPr>
            <p:cNvPr id="3" name="Rectangle 1"/>
            <p:cNvSpPr/>
            <p:nvPr userDrawn="1"/>
          </p:nvSpPr>
          <p:spPr>
            <a:xfrm>
              <a:off x="1885950" y="6237713"/>
              <a:ext cx="5476875" cy="415498"/>
            </a:xfrm>
            <a:prstGeom prst="rect">
              <a:avLst/>
            </a:prstGeom>
            <a:solidFill>
              <a:srgbClr val="FFFFFF"/>
            </a:solidFill>
            <a:ln w="9525">
              <a:noFill/>
            </a:ln>
          </p:spPr>
          <p:txBody>
            <a:bodyPr lIns="0" tIns="0" rIns="0" bIns="0" anchor="ctr">
              <a:spAutoFit/>
            </a:bodyPr>
            <a:p>
              <a:pPr lvl="0" algn="ctr" eaLnBrk="0" hangingPunct="0"/>
              <a:r>
                <a:rPr lang="en-US" altLang="x-none" sz="900" u="sng" dirty="0">
                  <a:solidFill>
                    <a:srgbClr val="4374B7"/>
                  </a:solidFill>
                  <a:latin typeface="Helvetica Neue"/>
                  <a:cs typeface="Arial" panose="020B0604020202020204" pitchFamily="34" charset="0"/>
                  <a:hlinkClick r:id="rId13"/>
                </a:rPr>
                <a:t> </a:t>
              </a:r>
              <a:r>
                <a:rPr lang="en-US" altLang="x-none" u="sng" dirty="0">
                  <a:solidFill>
                    <a:srgbClr val="4374B7"/>
                  </a:solidFill>
                  <a:latin typeface="Helvetica Neue"/>
                  <a:cs typeface="Arial" panose="020B0604020202020204" pitchFamily="34" charset="0"/>
                </a:rPr>
                <a:t> </a:t>
              </a:r>
              <a:r>
                <a:rPr lang="en-US" altLang="x-none" sz="900" u="sng" dirty="0">
                  <a:solidFill>
                    <a:srgbClr val="4374B7"/>
                  </a:solidFill>
                  <a:latin typeface="Helvetica Neue"/>
                  <a:cs typeface="Arial" panose="020B0604020202020204" pitchFamily="34" charset="0"/>
                </a:rPr>
                <a:t>                         </a:t>
              </a:r>
              <a:br>
                <a:rPr lang="en-US" altLang="x-none" sz="700" u="sng" dirty="0">
                  <a:solidFill>
                    <a:schemeClr val="tx1"/>
                  </a:solidFill>
                  <a:latin typeface="Arial" panose="020B0604020202020204" pitchFamily="34" charset="0"/>
                  <a:cs typeface="Arial" panose="020B0604020202020204" pitchFamily="34" charset="0"/>
                </a:rPr>
              </a:br>
              <a:r>
                <a:rPr lang="en-US" altLang="x-none" sz="900" u="sng" dirty="0">
                  <a:solidFill>
                    <a:srgbClr val="000000"/>
                  </a:solidFill>
                  <a:latin typeface="Helvetica Neue"/>
                  <a:cs typeface="Arial" panose="020B0604020202020204" pitchFamily="34" charset="0"/>
                </a:rPr>
                <a:t>This work is licensed under a </a:t>
              </a:r>
              <a:r>
                <a:rPr lang="en-US" altLang="x-none" sz="900" u="sng" dirty="0">
                  <a:solidFill>
                    <a:srgbClr val="4374B7"/>
                  </a:solidFill>
                  <a:latin typeface="Helvetica Neue"/>
                  <a:cs typeface="Arial" panose="020B0604020202020204" pitchFamily="34" charset="0"/>
                  <a:hlinkClick r:id="rId13"/>
                </a:rPr>
                <a:t>Creative Commons Attribution-ShareAlike 3.0 United States License</a:t>
              </a:r>
              <a:r>
                <a:rPr lang="en-US" altLang="x-none" sz="900" u="sng" dirty="0">
                  <a:solidFill>
                    <a:srgbClr val="000000"/>
                  </a:solidFill>
                  <a:latin typeface="Helvetica Neue"/>
                  <a:cs typeface="Arial" panose="020B0604020202020204" pitchFamily="34" charset="0"/>
                </a:rPr>
                <a:t>.</a:t>
              </a:r>
              <a:r>
                <a:rPr lang="en-US" altLang="x-none" sz="700" u="sng" dirty="0">
                  <a:solidFill>
                    <a:schemeClr val="tx1"/>
                  </a:solidFill>
                  <a:latin typeface="Arial" panose="020B0604020202020204" pitchFamily="34" charset="0"/>
                  <a:cs typeface="Arial" panose="020B0604020202020204" pitchFamily="34" charset="0"/>
                </a:rPr>
                <a:t> </a:t>
              </a:r>
              <a:endParaRPr lang="en-US" altLang="x-none" sz="900" u="sng" dirty="0">
                <a:solidFill>
                  <a:srgbClr val="4374B7"/>
                </a:solidFill>
                <a:latin typeface="Helvetica Neue"/>
                <a:ea typeface="Arial" panose="020B0604020202020204" pitchFamily="34" charset="0"/>
              </a:endParaRPr>
            </a:p>
          </p:txBody>
        </p:sp>
        <p:pic>
          <p:nvPicPr>
            <p:cNvPr id="4" name="Picture 2" descr="Creative Commons License">
              <a:hlinkClick r:id="rId13"/>
            </p:cNvPr>
            <p:cNvPicPr>
              <a:picLocks noChangeAspect="1"/>
            </p:cNvPicPr>
            <p:nvPr userDrawn="1"/>
          </p:nvPicPr>
          <p:blipFill>
            <a:blip r:embed="rId14"/>
            <a:stretch>
              <a:fillRect/>
            </a:stretch>
          </p:blipFill>
          <p:spPr>
            <a:xfrm>
              <a:off x="4205287" y="6164473"/>
              <a:ext cx="838200" cy="295276"/>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image" Target="../media/image4.png"/><Relationship Id="rId6" Type="http://schemas.openxmlformats.org/officeDocument/2006/relationships/hyperlink" Target="http://creativecommons.org/licenses/by-sa/3.0/us/" TargetMode="Externa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pectrum.ieee.org/geek-life/hands-on/the-making-of-arduino" TargetMode="Externa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arduino.cc/en/Guide/HomePag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err="1" smtClean="0">
                <a:ln>
                  <a:noFill/>
                </a:ln>
                <a:solidFill>
                  <a:srgbClr val="000000"/>
                </a:solidFill>
                <a:effectLst/>
                <a:uLnTx/>
                <a:uFillTx/>
                <a:latin typeface="+mj-lt"/>
                <a:ea typeface="+mj-ea"/>
                <a:cs typeface="+mj-cs"/>
              </a:rPr>
              <a:t>Arduino</a:t>
            </a:r>
            <a:r>
              <a:rPr kumimoji="0" lang="en-US" sz="3200" b="0" i="0" u="none" strike="noStrike" kern="0" cap="none" spc="0" normalizeH="0" baseline="0" noProof="0" dirty="0" smtClean="0">
                <a:ln>
                  <a:noFill/>
                </a:ln>
                <a:solidFill>
                  <a:srgbClr val="000000"/>
                </a:solidFill>
                <a:effectLst/>
                <a:uLnTx/>
                <a:uFillTx/>
                <a:latin typeface="+mj-lt"/>
                <a:ea typeface="+mj-ea"/>
                <a:cs typeface="+mj-cs"/>
              </a:rPr>
              <a:t> Board</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2" name="Rectangle 2"/>
          <p:cNvSpPr>
            <a:spLocks noGrp="1" noChangeArrowheads="1"/>
          </p:cNvSpPr>
          <p:nvPr>
            <p:ph idx="1"/>
          </p:nvPr>
        </p:nvSpPr>
        <p:spPr>
          <a:xfrm>
            <a:off x="384175" y="1177925"/>
            <a:ext cx="7770813" cy="2133600"/>
          </a:xfrm>
        </p:spPr>
        <p:txBody>
          <a:bodyPr vert="horz" wrap="square" lIns="90000" tIns="46800" rIns="90000" bIns="46800" numCol="1" anchor="t" anchorCtr="0" compatLnSpc="1"/>
          <a:lstStyle/>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The Arduino project started at the Interaction Design Institute Ivrea (IDII) in Ivrea, Italy.The Wiring platform consisted of a printed circuit board (PCB) with an ATmega168 microcontroller, an IDE based on Processing and library functions to easily program the microcontroller. In 2003, Massimo Banzi, with David Mellis, another IDII student, and David Cuartielles, added support for the cheaper ATmega8 microcontroller to Wiring. But instead of continuing the work on Wiring, they forked the project and renamed it Arduino.</a:t>
            </a:r>
            <a:endParaRPr kumimoji="0" lang="en-US" sz="16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16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400" b="1" i="0" u="none" strike="noStrike" kern="0" cap="none" spc="0" normalizeH="0" baseline="0" noProof="0" dirty="0" smtClean="0">
              <a:ln>
                <a:noFill/>
              </a:ln>
              <a:solidFill>
                <a:srgbClr val="000000"/>
              </a:solidFill>
              <a:effectLst/>
              <a:uLnTx/>
              <a:uFillTx/>
              <a:latin typeface="+mn-lt"/>
              <a:ea typeface="+mn-ea"/>
              <a:cs typeface="+mn-cs"/>
            </a:endParaRPr>
          </a:p>
        </p:txBody>
      </p:sp>
      <p:pic>
        <p:nvPicPr>
          <p:cNvPr id="6148" name="Picture 1"/>
          <p:cNvPicPr>
            <a:picLocks noChangeAspect="1"/>
          </p:cNvPicPr>
          <p:nvPr/>
        </p:nvPicPr>
        <p:blipFill>
          <a:blip r:embed="rId1"/>
          <a:stretch>
            <a:fillRect/>
          </a:stretch>
        </p:blipFill>
        <p:spPr>
          <a:xfrm>
            <a:off x="4724400" y="3733800"/>
            <a:ext cx="3657600" cy="2435225"/>
          </a:xfrm>
          <a:prstGeom prst="rect">
            <a:avLst/>
          </a:prstGeom>
          <a:noFill/>
          <a:ln w="9525">
            <a:noFill/>
          </a:ln>
        </p:spPr>
      </p:pic>
      <p:pic>
        <p:nvPicPr>
          <p:cNvPr id="6149" name="Picture 2" descr="https://dlnmh9ip6v2uc.cloudfront.net/images/products/1/1/5/7/5/11575-01.jpg"/>
          <p:cNvPicPr>
            <a:picLocks noChangeAspect="1"/>
          </p:cNvPicPr>
          <p:nvPr/>
        </p:nvPicPr>
        <p:blipFill>
          <a:blip r:embed="rId2">
            <a:clrChange>
              <a:clrFrom>
                <a:srgbClr val="FFFFFF"/>
              </a:clrFrom>
              <a:clrTo>
                <a:srgbClr val="FFFFFF">
                  <a:alpha val="0"/>
                </a:srgbClr>
              </a:clrTo>
            </a:clrChange>
          </a:blip>
          <a:stretch>
            <a:fillRect/>
          </a:stretch>
        </p:blipFill>
        <p:spPr>
          <a:xfrm>
            <a:off x="104775" y="3311525"/>
            <a:ext cx="2409825" cy="2409825"/>
          </a:xfrm>
          <a:prstGeom prst="rect">
            <a:avLst/>
          </a:prstGeom>
          <a:noFill/>
          <a:ln w="9525">
            <a:noFill/>
          </a:ln>
        </p:spPr>
      </p:pic>
      <p:pic>
        <p:nvPicPr>
          <p:cNvPr id="6150" name="Picture 4" descr="https://dlnmh9ip6v2uc.cloudfront.net/images/products/1/1/2/2/4/11224-01c.jpg"/>
          <p:cNvPicPr>
            <a:picLocks noChangeAspect="1"/>
          </p:cNvPicPr>
          <p:nvPr/>
        </p:nvPicPr>
        <p:blipFill>
          <a:blip r:embed="rId3">
            <a:clrChange>
              <a:clrFrom>
                <a:srgbClr val="FFFFFF"/>
              </a:clrFrom>
              <a:clrTo>
                <a:srgbClr val="FFFFFF">
                  <a:alpha val="0"/>
                </a:srgbClr>
              </a:clrTo>
            </a:clrChange>
          </a:blip>
          <a:stretch>
            <a:fillRect/>
          </a:stretch>
        </p:blipFill>
        <p:spPr>
          <a:xfrm>
            <a:off x="1897063" y="4084638"/>
            <a:ext cx="2714625" cy="2084387"/>
          </a:xfrm>
          <a:prstGeom prst="rect">
            <a:avLst/>
          </a:prstGeom>
          <a:noFill/>
          <a:ln w="9525">
            <a:noFill/>
          </a:ln>
        </p:spPr>
      </p:pic>
      <p:sp>
        <p:nvSpPr>
          <p:cNvPr id="6151" name="AutoShape 2" descr="data:image/jpeg;base64,/9j/4AAQSkZJRgABAQAAAQABAAD/2wCEAAkGBwgHBgkIBwgKCgkLDRYPDQwMDRsUFRAWIB0iIiAdHx8kKDQsJCYxJx8fLT0tMTU3Ojo6Iys/RD84QzQ5OjcBCgoKDQwNGg8PGjclHyU3Nzc3Nzc3Nzc3Nzc3Nzc3Nzc3Nzc3Nzc3Nzc3Nzc3Nzc3Nzc3Nzc3Nzc3Nzc3Nzc3N//AABEIAG0AlwMBEQACEQEDEQH/xAAcAAEAAgMBAQEAAAAAAAAAAAAABgcDBAUCCAH/xABIEAAABAMBCQsJBgUFAAAAAAAAAQIDBAURBgcSFyE2UVWT0RMVFjFBcXSBsrPSFCIyNVZhc6HTQlJykbHBI1NikpQ0RFSCov/EABoBAQACAwEAAAAAAAAAAAAAAAAEBQECAwb/xAA0EQABAwECDQQCAgIDAAAAAAAAAQIDBBNSBRESFSExMzRRU3Hh8BRBkaGBsTLRYcEiI0L/2gAMAwEAAhEDEQA/ALxAAAAAAAAAAAAAAAAAAAAAAAAAAAAAAAAAAAAAAAAAAAAAAAAAAAAAAAAAAAAAAAAAAAAc20M4Ykcqej4gr5KColBHQ1qPiSQ6wxOmejGnKaVImK9SEYWGdEOa8vCLHNTr/wBdyBnRt0YWGdEOa8vCGanX/ruM6NujCwzohzXl4QzU6/8AXcZ0bdGFhnRDmvLwhmp1/wCu4zo26MLDOiHNeXhDNTr/ANdxnRt0YWGdEOa8vCGanX/ruM6NujCwzohzXl4QzU6/9dxnRt0YWGdEOa8vCGanX/ruM6NujCwzohzXl4QzU6/9dxnRt0YWGdEOa8vCGanX/ruM6NujCwzohzXl4QzU6/8AXcZ0bdGFhnRDmvLwhmp1/wCu4zo26MLDOiHNeXhDNTr/ANdxnRt0YWGdEOf5BeEM1Ov/AF3GdG3SaWZnKZ/J2pilg2ScUorw1X1KGZcdPcK+ohsZFZjxk6CVJmI9EOqOJ2AAHxAClrpVoim038ih11hIMzSVDxLc+0fVxF15x6DB9NZx5a61KKvntH5CakIcLArgAFSzgZFSzgBUs4AVLOAFSzgBUs4AVLOAFSzgBUs4AVLOAFSzgBUs4GC7rl+RsL8R3tmPO4R3hT0OD93Qlggk0ADg2vtGzZuXJiXGt2dcXeNM397fZzrQ8RF7swkU1Os78lNBHqahIGZS6SBldFgCLJSE1qfpizza/mr8dyuzk3l/fY2LpHkz9lZNHw8GzDKiXEuGltJVIlNmdKkRVGmD8pJ3sVceL+zevVHQNciaytleifMLgqE1lvWttBAWZioaGKQQkTurBOX1UopjpT0DzChpad9Q1XZapi84l7U1LadUTIx4zh4RYD2VhNan6Yk5tfzF+O5Hzk3l/fYYRYD2VhNan6YZtfzF+O4zk2599hhFgPZWE1qfphm1/M+u4zk3l/fY9M3RJWbpE/ZeHS3ymhaFGXUaC/UYXB0mLRJ58hMJMx6WE1aiZJFSB6cQEDCvMtsrcvTZSk6pIzNJ4sR4hXK2VsqRuVULBHxujtGoQjCLAeysLrU/TFlm1/MX47lfnJvL++wwiwHsrC61P0wza/mL8dxnJvL++x7YugwDz7bXBaELdFkmu6pxVOn8sYdg97UVbRfPyZbhFrnI3I1/57HYtfaWX2amqIHg/CRN8wl2/qlFKqUVKXh/d+Yj0tK+oZl5app89zvU1TadyNyMfnQ0JNbaAms2hIDgzCNeUOki/v0qva8tLwh1loXxsV9oujzic4q5sr0Zka/OBYG9Uvp/oIXUp2CrtH8V+SyyG8DZZZaYbJthtDaC4koSREXUQ1VVXSplERNRkGDJ+HxACibeT7f6ercaXfQkP/DYzGXKrrP5EQ9JRQWMWnWus87WT2smjUhHBMIZYtu8gLN8zXdCoot6k/P7Ler3Rn4/RXKvRPmFuVKaye3XfW8v6IXaMVeC9m7qWeE/5N6EdsW229aqWNuoStCnqKSoqkeI+QTKtVSByoRKREWZuMz2/abYtfMG2W0NtpUiiEJIiLzE8hDShVVp2qvmk2rURKhyJ5oOjcugYWYTuKh46HaiGjhFeY4klF6SfmOOEXuZEitXEuP+zrg5jXvVHJj0EUjmksR0Sy3W9bdUhNeOhGZEJ7FVWoqkKREa9UQn1z1RnYy0qTM70m1mRV5TaOv6EKuu3iPz3LSh3d/nsV2hKlqJKSM1GdCIixmYtlKnWbu8010ZHf469g520V5Pk6WEt1fgzwMomaY2HUqWxpJJ1JmZw66EVS9w0kmjyF/5J8m8cMiPRVavwSK69lUz0JHbcEXBewXr/RKwntU6HCsZlXKukpEmr2D+hGo9u0+gCHlz0oAAAQ26ZPzlMlOEYXSKjaoTTjSj7R/OnX7hPoKe1kyl1IQa6ezjxJrUpcehKAAYLFt3kBZvma7oVFFvUn5/Zb1e6M/H6K5V6J8wtypTWT26763l/RC7RirwXs3dSzwn/JvQ4Fh8rpV8f9jEus3dxFo9u0z3Rcs5l+JHdpGlBu7fPdTNdvDvPY61yDKOJ6IrtJHDCmxTr/ZIwZtF6EPmvrWN6Q52jFhH/BOiEGbaO6qTq55kdaf4S+6UKyu3iPz3LKh3d/nsV8w6th5t5s6LbUS0n7yOpC1c1HIqKVTXK1UVCUYRLS/8xrUI2CFm6n4fZNzjOZoS6BaN2KYbXFtGlbiUn/ARxGfMNX4Op0aq4jaOvmc9EUzXXsqWOgo7bgxgvYL1/wBIZwntU6HCsZlXKukpEmr2D+hGo9u0+gCHlz0oAHh51DDSnXVEltBGpSjPERFxmCIqriQwq4kxqfP9qp0ufzt+OVUmz8xlJ/ZQXFt6x6imgSGNGnmqmZZpFcYIaVOvyaNmh1SxDLQ2X9alHxdRY+shs6ZElbH7qYZCro3SeyHPHY4Fi27yAs3zNd0Kii3qT8/st6vdGfj9Fcq9E+YW5UprJ7dd9by/ohdoxV4L2bupZ4T/AJN6HAsPldKvj/sYl1m7uItHt2me6LlnMvxI7tI0oN3b57qZrt4d57HWuQZRxPRFdpI4YU2Kdf7JGDNovQh819axvSHO0YsI/wCCdEIM20d1UnVzzI60/wAJfdKFZXbxH57llQ7u/wA9iv4dpUQ+0w3S/cWSE14qmdCFq5clFUqmtylREJhgytB96B1x+EV+c4P8/Hcn5tm4oZYW5tP2Ypl1SoK9Q4lR0ePiI6/dGr8JQK1U0/Hc2Zg6VrkXGh4uu5Us9CR23BtgvYL1X/RjCe1TocOxmVcq6SkSavYP6Eaj27T6AIeXPSgAV/dXn/kkvRKIdVHoor56h+i3m/7H8iMWeDYMt9oupP2VuEZ8hlmmtSp0Ea1kkjSRqOlVHQus+QXi6ikTSpaFpYSBgrmCWZa+1EMpcbq80dUuLvvOOvPUUtO9763G9MSl1OxrKTE1cZVouykLFt3kBZvma7oVFFvUn5/Zb1e6M/H6K5V6J8wtypTWT26763l/RC7RirwXs3dSzwn/ACb0OBYfK6VfH/YxLrN3cRaPbtM90XLOZfiR3aRpQbu3z3UzXbw7z2OtcgyjieiK7SRwwpsU6/2SMGbRehD5r61jekOdoxYR/wAE6IQZto7qpOrnmR1p/hL7pQrK7eI/PcsqHd3+exXZYqC2KkzeVRH893+8xrkt4G1o/iZ4CJfOPhiN5ym7I+2echrI1uQug6RSOy00+5Krr2VLPQkdtwQsF7Bev+kJeE9qnQhTa1NrJbalJUk6kpJ0MusWCoipiUrkVU0ob8C/NY+MZhIaLilPPrJCC3ZXGfXxDk9sTGq5yJiQ7MfK9yNRVxr/AJL9lECmWy1iDS4tzck0NxZ1NZ8pnzmPMSPV71cp6SNuQ1GldT2T2Zmc3ioqPtVexC3DJSKJ8ymK9LmpQWkE1RHGjWxaCtmhp5Hq50mk0ODNj/asv/I7eqquUcvTUvMO4tNlVWUTZ/hG1uKXL/dalfelfUpxCMnqUntrPSScVPY2WXoOHwYsf7Vl+SRJ9VVcojelpeYd2d8F5tI5fKl2kZbRBEkkuFQzXRN7jEWH1MUjpLPWSZfTyRpGr9RHzsvZIyMuFqMf9CRL9VVcojempuYdy1TVl7RxTEQ7aVlg2WtzIk0OuOtcfOI1M6pgRUSPHjO9Q2nnVFV+o0ZNKLKSqaQ0ei1TTiodd+SDSREodZZqmRisWPWc4oaaN6OSTUe5/LLKzqbxExctQ00p4yM0JIjIqJIv2GsEtTFGjEj1GZoqaV6vWTWbVlWLLWbmC4xq0rL5raNs0roRYzI64uYaVLqmdmSseI3p208DspHnJibO2TiIl587WNpNxalmV6WKp1HdtRVNREsji6npnKqrIdqRFZeTSiZS9u0jDqY5BpNaqEaKpNPXxiPN6iWRr1j1EiKwijViP1kf4L2V9r2dWW0S/VVPKInpabmDgvZX2vZ1ZbRj1VTyh6Wm5h7Ys3ZZl9t0rXMmaFkqm5ljodc4w6pqVRUsjZtNTtVFtDr2qhrLWjmaI520zLCkspavEkSixGo64/xDhTOqYGZCR4zvUNp53ZSvOPwYsl7Wo/sSJHqqrlEf0tNzCUWPszJZQ6U6hpkcchRG2ys0YiVWh3tOM+T8xCqqqaX/AKnNxEympoo1tGrjJkzFsOrNCDUSyKt4tBpOmehlxCvVqppUmo5FPnqdmW/Mfj/3TvbMerh2beiHmZto7qaVR0OIqAFQAqAFQAqAFQAqAFQAqAFQAqAFQAqAFQBvyKVvTqbQ8AxiU6rzlfcTyq6iHKaVIo1ep2giWV6NQuqYwKIWBKChW71BQamIUuQlZucyp+RjzbH5Tsp3HSehcxETJTgY0wj0LFvMN7kl5S0uQ5st7m2lN6ZK82p0zGfLVOYZV7XNRfnzz3MI1UXF8HZOVS5SjUqAhTMzqZmynH8hytXp/wClOtm3gfm9Mt0fCahOwZtZLyizZwG9Mt0fCahOwLWS8os2cBvTLdHwmoTsC1kvKLNnAb0y3R8JqE7AtZLyizZwG9Mt0fCahOwLWS8os2cBvTLdHwmoTsC1kvKLNnAb0y3R8JqE7AtZLyizZwG9Mt0fCahOwLWS8os2cBvTLdHwmoTsC1kvKLNnAb0y3R8JqE7AtZLyizZwG9Mt0fCahOwLWS8os2cBvTLdHwmoTsC1kvKLNnAb0y3R8JqE7AtZLyizZwG9Mt0fCahOwLWS8os2cBvTLdHwmoTsC1kvKLNnAyMS+Dhl38PCsNLpS+baSk6dRDVz3OTEqmUa1NSGZ1pDqDbdQlaFYjSoqkY1RcWlDKpj0KeGYVhgjJhltslHU7xJFX8hlXK7WoRqJqMwwZAAAAAAAAAAAAAAAAAAAAAAAAAAAAAAAAAAAAAAAAAAAAAAAAAAAAAAAAAAAAAA/9k="/>
          <p:cNvSpPr>
            <a:spLocks noChangeAspect="1"/>
          </p:cNvSpPr>
          <p:nvPr/>
        </p:nvSpPr>
        <p:spPr>
          <a:xfrm>
            <a:off x="155575" y="-144462"/>
            <a:ext cx="304800" cy="304800"/>
          </a:xfrm>
          <a:prstGeom prst="rect">
            <a:avLst/>
          </a:prstGeom>
          <a:noFill/>
          <a:ln w="9525">
            <a:noFill/>
          </a:ln>
        </p:spPr>
        <p:txBody>
          <a:bodyPr/>
          <a:p>
            <a:pPr eaLnBrk="0" hangingPunct="0"/>
            <a:endParaRPr lang="en-US" altLang="x-none" dirty="0">
              <a:latin typeface="Arial" panose="020B0604020202020204" pitchFamily="34" charset="0"/>
            </a:endParaRPr>
          </a:p>
        </p:txBody>
      </p:sp>
      <p:sp>
        <p:nvSpPr>
          <p:cNvPr id="6152" name="AutoShape 4" descr="data:image/jpeg;base64,/9j/4AAQSkZJRgABAQAAAQABAAD/2wCEAAkGBwgHBgkIBwgKCgkLDRYPDQwMDRsUFRAWIB0iIiAdHx8kKDQsJCYxJx8fLT0tMTU3Ojo6Iys/RD84QzQ5OjcBCgoKDQwNGg8PGjclHyU3Nzc3Nzc3Nzc3Nzc3Nzc3Nzc3Nzc3Nzc3Nzc3Nzc3Nzc3Nzc3Nzc3Nzc3Nzc3Nzc3N//AABEIAG0AlwMBEQACEQEDEQH/xAAcAAEAAgMBAQEAAAAAAAAAAAAABgcDBAUCCAH/xABIEAAABAMBCQsJBgUFAAAAAAAAAQIDBAURBgcSFyE2UVWT0RMVFjFBcXSBsrPSFCIyNVZhc6HTQlJykbHBI1NikpQ0RFSCov/EABoBAQACAwEAAAAAAAAAAAAAAAAEBQECAwb/xAA0EQABAwECDQQCAgIDAAAAAAAAAQIDBBNSBRESFSExMzRRU3Hh8BRBkaGBsTLRYcEiI0L/2gAMAwEAAhEDEQA/ALxAAAAAAAAAAAAAAAAAAAAAAAAAAAAAAAAAAAAAAAAAAAAAAAAAAAAAAAAAAAAAAAAAAAAc20M4Ykcqej4gr5KColBHQ1qPiSQ6wxOmejGnKaVImK9SEYWGdEOa8vCLHNTr/wBdyBnRt0YWGdEOa8vCGanX/ruM6NujCwzohzXl4QzU6/8AXcZ0bdGFhnRDmvLwhmp1/wCu4zo26MLDOiHNeXhDNTr/ANdxnRt0YWGdEOa8vCGanX/ruM6NujCwzohzXl4QzU6/9dxnRt0YWGdEOa8vCGanX/ruM6NujCwzohzXl4QzU6/9dxnRt0YWGdEOa8vCGanX/ruM6NujCwzohzXl4QzU6/8AXcZ0bdGFhnRDmvLwhmp1/wCu4zo26MLDOiHNeXhDNTr/ANdxnRt0YWGdEOf5BeEM1Ov/AF3GdG3SaWZnKZ/J2pilg2ScUorw1X1KGZcdPcK+ohsZFZjxk6CVJmI9EOqOJ2AAHxAClrpVoim038ih11hIMzSVDxLc+0fVxF15x6DB9NZx5a61KKvntH5CakIcLArgAFSzgZFSzgBUs4AVLOAFSzgBUs4AVLOAFSzgBUs4AVLOAFSzgBUs4GC7rl+RsL8R3tmPO4R3hT0OD93Qlggk0ADg2vtGzZuXJiXGt2dcXeNM397fZzrQ8RF7swkU1Os78lNBHqahIGZS6SBldFgCLJSE1qfpizza/mr8dyuzk3l/fY2LpHkz9lZNHw8GzDKiXEuGltJVIlNmdKkRVGmD8pJ3sVceL+zevVHQNciaytleifMLgqE1lvWttBAWZioaGKQQkTurBOX1UopjpT0DzChpad9Q1XZapi84l7U1LadUTIx4zh4RYD2VhNan6Yk5tfzF+O5Hzk3l/fYYRYD2VhNan6YZtfzF+O4zk2599hhFgPZWE1qfphm1/M+u4zk3l/fY9M3RJWbpE/ZeHS3ymhaFGXUaC/UYXB0mLRJ58hMJMx6WE1aiZJFSB6cQEDCvMtsrcvTZSk6pIzNJ4sR4hXK2VsqRuVULBHxujtGoQjCLAeysLrU/TFlm1/MX47lfnJvL++wwiwHsrC61P0wza/mL8dxnJvL++x7YugwDz7bXBaELdFkmu6pxVOn8sYdg97UVbRfPyZbhFrnI3I1/57HYtfaWX2amqIHg/CRN8wl2/qlFKqUVKXh/d+Yj0tK+oZl5app89zvU1TadyNyMfnQ0JNbaAms2hIDgzCNeUOki/v0qva8tLwh1loXxsV9oujzic4q5sr0Zka/OBYG9Uvp/oIXUp2CrtH8V+SyyG8DZZZaYbJthtDaC4koSREXUQ1VVXSplERNRkGDJ+HxACibeT7f6ercaXfQkP/DYzGXKrrP5EQ9JRQWMWnWus87WT2smjUhHBMIZYtu8gLN8zXdCoot6k/P7Ler3Rn4/RXKvRPmFuVKaye3XfW8v6IXaMVeC9m7qWeE/5N6EdsW229aqWNuoStCnqKSoqkeI+QTKtVSByoRKREWZuMz2/abYtfMG2W0NtpUiiEJIiLzE8hDShVVp2qvmk2rURKhyJ5oOjcugYWYTuKh46HaiGjhFeY4klF6SfmOOEXuZEitXEuP+zrg5jXvVHJj0EUjmksR0Sy3W9bdUhNeOhGZEJ7FVWoqkKREa9UQn1z1RnYy0qTM70m1mRV5TaOv6EKuu3iPz3LSh3d/nsV2hKlqJKSM1GdCIixmYtlKnWbu8010ZHf469g520V5Pk6WEt1fgzwMomaY2HUqWxpJJ1JmZw66EVS9w0kmjyF/5J8m8cMiPRVavwSK69lUz0JHbcEXBewXr/RKwntU6HCsZlXKukpEmr2D+hGo9u0+gCHlz0oAAAQ26ZPzlMlOEYXSKjaoTTjSj7R/OnX7hPoKe1kyl1IQa6ezjxJrUpcehKAAYLFt3kBZvma7oVFFvUn5/Zb1e6M/H6K5V6J8wtypTWT26763l/RC7RirwXs3dSzwn/JvQ4Fh8rpV8f9jEus3dxFo9u0z3Rcs5l+JHdpGlBu7fPdTNdvDvPY61yDKOJ6IrtJHDCmxTr/ZIwZtF6EPmvrWN6Q52jFhH/BOiEGbaO6qTq55kdaf4S+6UKyu3iPz3LKh3d/nsV8w6th5t5s6LbUS0n7yOpC1c1HIqKVTXK1UVCUYRLS/8xrUI2CFm6n4fZNzjOZoS6BaN2KYbXFtGlbiUn/ARxGfMNX4Op0aq4jaOvmc9EUzXXsqWOgo7bgxgvYL1/wBIZwntU6HCsZlXKukpEmr2D+hGo9u0+gCHlz0oAHh51DDSnXVEltBGpSjPERFxmCIqriQwq4kxqfP9qp0ufzt+OVUmz8xlJ/ZQXFt6x6imgSGNGnmqmZZpFcYIaVOvyaNmh1SxDLQ2X9alHxdRY+shs6ZElbH7qYZCro3SeyHPHY4Fi27yAs3zNd0Kii3qT8/st6vdGfj9Fcq9E+YW5UprJ7dd9by/ohdoxV4L2bupZ4T/AJN6HAsPldKvj/sYl1m7uItHt2me6LlnMvxI7tI0oN3b57qZrt4d57HWuQZRxPRFdpI4YU2Kdf7JGDNovQh819axvSHO0YsI/wCCdEIM20d1UnVzzI60/wAJfdKFZXbxH57llQ7u/wA9iv4dpUQ+0w3S/cWSE14qmdCFq5clFUqmtylREJhgytB96B1x+EV+c4P8/Hcn5tm4oZYW5tP2Ypl1SoK9Q4lR0ePiI6/dGr8JQK1U0/Hc2Zg6VrkXGh4uu5Us9CR23BtgvYL1X/RjCe1TocOxmVcq6SkSavYP6Eaj27T6AIeXPSgAV/dXn/kkvRKIdVHoor56h+i3m/7H8iMWeDYMt9oupP2VuEZ8hlmmtSp0Ea1kkjSRqOlVHQus+QXi6ikTSpaFpYSBgrmCWZa+1EMpcbq80dUuLvvOOvPUUtO9763G9MSl1OxrKTE1cZVouykLFt3kBZvma7oVFFvUn5/Zb1e6M/H6K5V6J8wtypTWT26763l/RC7RirwXs3dSzwn/ACb0OBYfK6VfH/YxLrN3cRaPbtM90XLOZfiR3aRpQbu3z3UzXbw7z2OtcgyjieiK7SRwwpsU6/2SMGbRehD5r61jekOdoxYR/wAE6IQZto7qpOrnmR1p/hL7pQrK7eI/PcsqHd3+exXZYqC2KkzeVRH893+8xrkt4G1o/iZ4CJfOPhiN5ym7I+2echrI1uQug6RSOy00+5Krr2VLPQkdtwQsF7Bev+kJeE9qnQhTa1NrJbalJUk6kpJ0MusWCoipiUrkVU0ob8C/NY+MZhIaLilPPrJCC3ZXGfXxDk9sTGq5yJiQ7MfK9yNRVxr/AJL9lECmWy1iDS4tzck0NxZ1NZ8pnzmPMSPV71cp6SNuQ1GldT2T2Zmc3ioqPtVexC3DJSKJ8ymK9LmpQWkE1RHGjWxaCtmhp5Hq50mk0ODNj/asv/I7eqquUcvTUvMO4tNlVWUTZ/hG1uKXL/dalfelfUpxCMnqUntrPSScVPY2WXoOHwYsf7Vl+SRJ9VVcojelpeYd2d8F5tI5fKl2kZbRBEkkuFQzXRN7jEWH1MUjpLPWSZfTyRpGr9RHzsvZIyMuFqMf9CRL9VVcojempuYdy1TVl7RxTEQ7aVlg2WtzIk0OuOtcfOI1M6pgRUSPHjO9Q2nnVFV+o0ZNKLKSqaQ0ei1TTiodd+SDSREodZZqmRisWPWc4oaaN6OSTUe5/LLKzqbxExctQ00p4yM0JIjIqJIv2GsEtTFGjEj1GZoqaV6vWTWbVlWLLWbmC4xq0rL5raNs0roRYzI64uYaVLqmdmSseI3p208DspHnJibO2TiIl587WNpNxalmV6WKp1HdtRVNREsji6npnKqrIdqRFZeTSiZS9u0jDqY5BpNaqEaKpNPXxiPN6iWRr1j1EiKwijViP1kf4L2V9r2dWW0S/VVPKInpabmDgvZX2vZ1ZbRj1VTyh6Wm5h7Ys3ZZl9t0rXMmaFkqm5ljodc4w6pqVRUsjZtNTtVFtDr2qhrLWjmaI520zLCkspavEkSixGo64/xDhTOqYGZCR4zvUNp53ZSvOPwYsl7Wo/sSJHqqrlEf0tNzCUWPszJZQ6U6hpkcchRG2ys0YiVWh3tOM+T8xCqqqaX/AKnNxEympoo1tGrjJkzFsOrNCDUSyKt4tBpOmehlxCvVqppUmo5FPnqdmW/Mfj/3TvbMerh2beiHmZto7qaVR0OIqAFQAqAFQAqAFQAqAFQAqAFQAqAFQAqAFQBvyKVvTqbQ8AxiU6rzlfcTyq6iHKaVIo1ep2giWV6NQuqYwKIWBKChW71BQamIUuQlZucyp+RjzbH5Tsp3HSehcxETJTgY0wj0LFvMN7kl5S0uQ5st7m2lN6ZK82p0zGfLVOYZV7XNRfnzz3MI1UXF8HZOVS5SjUqAhTMzqZmynH8hytXp/wClOtm3gfm9Mt0fCahOwZtZLyizZwG9Mt0fCahOwLWS8os2cBvTLdHwmoTsC1kvKLNnAb0y3R8JqE7AtZLyizZwG9Mt0fCahOwLWS8os2cBvTLdHwmoTsC1kvKLNnAb0y3R8JqE7AtZLyizZwG9Mt0fCahOwLWS8os2cBvTLdHwmoTsC1kvKLNnAb0y3R8JqE7AtZLyizZwG9Mt0fCahOwLWS8os2cBvTLdHwmoTsC1kvKLNnAb0y3R8JqE7AtZLyizZwG9Mt0fCahOwLWS8os2cBvTLdHwmoTsC1kvKLNnAyMS+Dhl38PCsNLpS+baSk6dRDVz3OTEqmUa1NSGZ1pDqDbdQlaFYjSoqkY1RcWlDKpj0KeGYVhgjJhltslHU7xJFX8hlXK7WoRqJqMwwZAAAAAAAAAAAAAAAAAAAAAAAAAAAAAAAAAAAAAAAAAAAAAAAAAAAAAAAAAAAAAA/9k="/>
          <p:cNvSpPr>
            <a:spLocks noChangeAspect="1"/>
          </p:cNvSpPr>
          <p:nvPr/>
        </p:nvSpPr>
        <p:spPr>
          <a:xfrm>
            <a:off x="307975" y="7938"/>
            <a:ext cx="304800" cy="304800"/>
          </a:xfrm>
          <a:prstGeom prst="rect">
            <a:avLst/>
          </a:prstGeom>
          <a:noFill/>
          <a:ln w="9525">
            <a:noFill/>
          </a:ln>
        </p:spPr>
        <p:txBody>
          <a:bodyPr/>
          <a:p>
            <a:pPr eaLnBrk="0" hangingPunct="0"/>
            <a:endParaRPr lang="en-US" altLang="x-none" dirty="0">
              <a:latin typeface="Arial" panose="020B0604020202020204" pitchFamily="34" charset="0"/>
            </a:endParaRPr>
          </a:p>
        </p:txBody>
      </p:sp>
      <p:pic>
        <p:nvPicPr>
          <p:cNvPr id="6153" name="Picture 6" descr="http://utahpeoplespost.com/logos/atmel_logo.jpg"/>
          <p:cNvPicPr>
            <a:picLocks noChangeAspect="1"/>
          </p:cNvPicPr>
          <p:nvPr/>
        </p:nvPicPr>
        <p:blipFill>
          <a:blip r:embed="rId4">
            <a:clrChange>
              <a:clrFrom>
                <a:srgbClr val="FFFFFF"/>
              </a:clrFrom>
              <a:clrTo>
                <a:srgbClr val="FFFFFF">
                  <a:alpha val="0"/>
                </a:srgbClr>
              </a:clrTo>
            </a:clrChange>
          </a:blip>
          <a:stretch>
            <a:fillRect/>
          </a:stretch>
        </p:blipFill>
        <p:spPr>
          <a:xfrm>
            <a:off x="3527425" y="2506663"/>
            <a:ext cx="549275" cy="396875"/>
          </a:xfrm>
          <a:prstGeom prst="rect">
            <a:avLst/>
          </a:prstGeom>
          <a:noFill/>
          <a:ln w="9525">
            <a:noFill/>
          </a:ln>
        </p:spPr>
      </p:pic>
      <p:pic>
        <p:nvPicPr>
          <p:cNvPr id="6154" name="Picture 8" descr="http://oshwlogo.com/logos/oshw-logo-800-px.png"/>
          <p:cNvPicPr>
            <a:picLocks noChangeAspect="1"/>
          </p:cNvPicPr>
          <p:nvPr/>
        </p:nvPicPr>
        <p:blipFill>
          <a:blip r:embed="rId5"/>
          <a:stretch>
            <a:fillRect/>
          </a:stretch>
        </p:blipFill>
        <p:spPr>
          <a:xfrm>
            <a:off x="7978775" y="1658938"/>
            <a:ext cx="806450" cy="8477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Concepts: Analog vs. Digital</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4" name="Content Placeholder 3"/>
          <p:cNvSpPr>
            <a:spLocks noGrp="1"/>
          </p:cNvSpPr>
          <p:nvPr>
            <p:ph sz="half" idx="1"/>
          </p:nvPr>
        </p:nvSpPr>
        <p:spPr>
          <a:xfrm>
            <a:off x="495300" y="1377950"/>
            <a:ext cx="8221663" cy="3016250"/>
          </a:xfrm>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0" i="0" u="none" strike="noStrike" kern="0" cap="none" spc="0" normalizeH="0" baseline="0" noProof="0" dirty="0" smtClean="0">
                <a:ln>
                  <a:noFill/>
                </a:ln>
                <a:solidFill>
                  <a:srgbClr val="000000"/>
                </a:solidFill>
                <a:effectLst/>
                <a:uLnTx/>
                <a:uFillTx/>
                <a:latin typeface="+mn-lt"/>
                <a:ea typeface="+mn-ea"/>
                <a:cs typeface="+mn-cs"/>
              </a:rPr>
              <a:t>Microcontrollers are </a:t>
            </a:r>
            <a:r>
              <a:rPr kumimoji="0" lang="en-US" sz="2800" b="1" i="0" u="none" strike="noStrike" kern="0" cap="none" spc="0" normalizeH="0" baseline="0" noProof="0" dirty="0" smtClean="0">
                <a:ln>
                  <a:noFill/>
                </a:ln>
                <a:solidFill>
                  <a:srgbClr val="000000"/>
                </a:solidFill>
                <a:effectLst/>
                <a:uLnTx/>
                <a:uFillTx/>
                <a:latin typeface="+mn-lt"/>
                <a:ea typeface="+mn-ea"/>
                <a:cs typeface="+mn-cs"/>
              </a:rPr>
              <a:t>digital</a:t>
            </a:r>
            <a:r>
              <a:rPr kumimoji="0" lang="en-US" sz="2800" b="0" i="0" u="none" strike="noStrike" kern="0" cap="none" spc="0" normalizeH="0" baseline="0" noProof="0" dirty="0" smtClean="0">
                <a:ln>
                  <a:noFill/>
                </a:ln>
                <a:solidFill>
                  <a:srgbClr val="000000"/>
                </a:solidFill>
                <a:effectLst/>
                <a:uLnTx/>
                <a:uFillTx/>
                <a:latin typeface="+mn-lt"/>
                <a:ea typeface="+mn-ea"/>
                <a:cs typeface="+mn-cs"/>
              </a:rPr>
              <a:t> devices – ON or OFF.  Also called – discrete.</a:t>
            </a:r>
            <a:endParaRPr kumimoji="0" lang="en-US" sz="28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8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1" i="0" u="none" strike="noStrike" kern="0" cap="none" spc="0" normalizeH="0" baseline="0" noProof="0" dirty="0" smtClean="0">
                <a:ln>
                  <a:noFill/>
                </a:ln>
                <a:solidFill>
                  <a:srgbClr val="000000"/>
                </a:solidFill>
                <a:effectLst/>
                <a:uLnTx/>
                <a:uFillTx/>
                <a:latin typeface="+mn-lt"/>
                <a:ea typeface="+mn-ea"/>
                <a:cs typeface="+mn-cs"/>
              </a:rPr>
              <a:t>analog</a:t>
            </a:r>
            <a:r>
              <a:rPr kumimoji="0" lang="en-US" sz="2800" b="0" i="0" u="none" strike="noStrike" kern="0" cap="none" spc="0" normalizeH="0" baseline="0" noProof="0" dirty="0" smtClean="0">
                <a:ln>
                  <a:noFill/>
                </a:ln>
                <a:solidFill>
                  <a:srgbClr val="000000"/>
                </a:solidFill>
                <a:effectLst/>
                <a:uLnTx/>
                <a:uFillTx/>
                <a:latin typeface="+mn-lt"/>
                <a:ea typeface="+mn-ea"/>
                <a:cs typeface="+mn-cs"/>
              </a:rPr>
              <a:t> signals are anything that can be a full range of values.  What are some examples? More on this later…</a:t>
            </a:r>
            <a:endParaRPr kumimoji="0" lang="en-US" sz="2800" b="0" i="0" u="none" strike="noStrike" kern="0" cap="none" spc="0" normalizeH="0" baseline="0" noProof="0" dirty="0" smtClean="0">
              <a:ln>
                <a:noFill/>
              </a:ln>
              <a:solidFill>
                <a:srgbClr val="000000"/>
              </a:solidFill>
              <a:effectLst/>
              <a:uLnTx/>
              <a:uFillTx/>
              <a:latin typeface="+mn-lt"/>
              <a:ea typeface="+mn-ea"/>
              <a:cs typeface="+mn-cs"/>
            </a:endParaRPr>
          </a:p>
        </p:txBody>
      </p:sp>
      <p:grpSp>
        <p:nvGrpSpPr>
          <p:cNvPr id="38916" name="Group 13"/>
          <p:cNvGrpSpPr/>
          <p:nvPr/>
        </p:nvGrpSpPr>
        <p:grpSpPr>
          <a:xfrm>
            <a:off x="123825" y="4394200"/>
            <a:ext cx="8077200" cy="1498600"/>
            <a:chOff x="124460" y="4394200"/>
            <a:chExt cx="8077200" cy="1498600"/>
          </a:xfrm>
        </p:grpSpPr>
        <p:pic>
          <p:nvPicPr>
            <p:cNvPr id="38917" name="Picture 8" descr="http://soulargrooves.com/new/wp-content/uploads/2012/11/analog-signal.gif"/>
            <p:cNvPicPr>
              <a:picLocks noChangeAspect="1"/>
            </p:cNvPicPr>
            <p:nvPr/>
          </p:nvPicPr>
          <p:blipFill>
            <a:blip r:embed="rId1"/>
            <a:srcRect t="50000"/>
            <a:stretch>
              <a:fillRect/>
            </a:stretch>
          </p:blipFill>
          <p:spPr>
            <a:xfrm>
              <a:off x="815975" y="4394200"/>
              <a:ext cx="3200400" cy="1271587"/>
            </a:xfrm>
            <a:prstGeom prst="rect">
              <a:avLst/>
            </a:prstGeom>
            <a:noFill/>
            <a:ln w="9525">
              <a:noFill/>
            </a:ln>
          </p:spPr>
        </p:pic>
        <p:pic>
          <p:nvPicPr>
            <p:cNvPr id="38918" name="Picture 8" descr="http://soulargrooves.com/new/wp-content/uploads/2012/11/analog-signal.gif"/>
            <p:cNvPicPr>
              <a:picLocks noChangeAspect="1"/>
            </p:cNvPicPr>
            <p:nvPr/>
          </p:nvPicPr>
          <p:blipFill>
            <a:blip r:embed="rId1"/>
            <a:srcRect t="30556" b="50000"/>
            <a:stretch>
              <a:fillRect/>
            </a:stretch>
          </p:blipFill>
          <p:spPr>
            <a:xfrm>
              <a:off x="4895850" y="5398294"/>
              <a:ext cx="3200400" cy="494506"/>
            </a:xfrm>
            <a:prstGeom prst="rect">
              <a:avLst/>
            </a:prstGeom>
            <a:noFill/>
            <a:ln w="9525">
              <a:noFill/>
            </a:ln>
          </p:spPr>
        </p:pic>
        <p:cxnSp>
          <p:nvCxnSpPr>
            <p:cNvPr id="12" name="Straight Connector 11"/>
            <p:cNvCxnSpPr/>
            <p:nvPr/>
          </p:nvCxnSpPr>
          <p:spPr bwMode="auto">
            <a:xfrm flipV="1">
              <a:off x="5021580" y="4826794"/>
              <a:ext cx="795020" cy="493461"/>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8920" name="Group 8"/>
            <p:cNvGrpSpPr/>
            <p:nvPr/>
          </p:nvGrpSpPr>
          <p:grpSpPr>
            <a:xfrm>
              <a:off x="127635" y="4657517"/>
              <a:ext cx="657860" cy="338554"/>
              <a:chOff x="48260" y="4657517"/>
              <a:chExt cx="657860" cy="338554"/>
            </a:xfrm>
          </p:grpSpPr>
          <p:sp>
            <p:nvSpPr>
              <p:cNvPr id="38933" name="TextBox 12"/>
              <p:cNvSpPr txBox="1"/>
              <p:nvPr/>
            </p:nvSpPr>
            <p:spPr>
              <a:xfrm>
                <a:off x="48260" y="4657517"/>
                <a:ext cx="520700" cy="338554"/>
              </a:xfrm>
              <a:prstGeom prst="rect">
                <a:avLst/>
              </a:prstGeom>
              <a:noFill/>
              <a:ln w="9525">
                <a:noFill/>
              </a:ln>
            </p:spPr>
            <p:txBody>
              <a:bodyPr>
                <a:spAutoFit/>
              </a:bodyPr>
              <a:p>
                <a:pPr algn="ctr" eaLnBrk="0" hangingPunct="0"/>
                <a:r>
                  <a:rPr lang="en-US" altLang="x-none" sz="1600" dirty="0">
                    <a:solidFill>
                      <a:schemeClr val="tx1"/>
                    </a:solidFill>
                    <a:latin typeface="Arial" panose="020B0604020202020204" pitchFamily="34" charset="0"/>
                  </a:rPr>
                  <a:t>5 V</a:t>
                </a:r>
                <a:endParaRPr lang="en-US" altLang="x-none" sz="1600" dirty="0">
                  <a:solidFill>
                    <a:schemeClr val="tx1"/>
                  </a:solidFill>
                  <a:latin typeface="Arial" panose="020B0604020202020204" pitchFamily="34" charset="0"/>
                </a:endParaRPr>
              </a:p>
            </p:txBody>
          </p:sp>
          <p:cxnSp>
            <p:nvCxnSpPr>
              <p:cNvPr id="6" name="Straight Connector 5"/>
              <p:cNvCxnSpPr>
                <a:stCxn id="38933" idx="3"/>
              </p:cNvCxnSpPr>
              <p:nvPr/>
            </p:nvCxnSpPr>
            <p:spPr bwMode="auto">
              <a:xfrm>
                <a:off x="568960" y="4826794"/>
                <a:ext cx="13716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1" name="Group 9"/>
            <p:cNvGrpSpPr/>
            <p:nvPr/>
          </p:nvGrpSpPr>
          <p:grpSpPr>
            <a:xfrm>
              <a:off x="124460" y="5152817"/>
              <a:ext cx="661035" cy="338554"/>
              <a:chOff x="63500" y="5152817"/>
              <a:chExt cx="661035" cy="338554"/>
            </a:xfrm>
          </p:grpSpPr>
          <p:sp>
            <p:nvSpPr>
              <p:cNvPr id="38931" name="TextBox 2"/>
              <p:cNvSpPr txBox="1"/>
              <p:nvPr/>
            </p:nvSpPr>
            <p:spPr>
              <a:xfrm>
                <a:off x="63500" y="5152817"/>
                <a:ext cx="520700" cy="338554"/>
              </a:xfrm>
              <a:prstGeom prst="rect">
                <a:avLst/>
              </a:prstGeom>
              <a:noFill/>
              <a:ln w="9525">
                <a:noFill/>
              </a:ln>
            </p:spPr>
            <p:txBody>
              <a:bodyPr>
                <a:spAutoFit/>
              </a:bodyPr>
              <a:p>
                <a:pPr algn="ctr" eaLnBrk="0" hangingPunct="0"/>
                <a:r>
                  <a:rPr lang="en-US" altLang="x-none" sz="1600" dirty="0">
                    <a:solidFill>
                      <a:schemeClr val="tx1"/>
                    </a:solidFill>
                    <a:latin typeface="Arial" panose="020B0604020202020204" pitchFamily="34" charset="0"/>
                  </a:rPr>
                  <a:t>0 V</a:t>
                </a:r>
                <a:endParaRPr lang="en-US" altLang="x-none" sz="1600" dirty="0">
                  <a:solidFill>
                    <a:schemeClr val="tx1"/>
                  </a:solidFill>
                  <a:latin typeface="Arial" panose="020B0604020202020204" pitchFamily="34" charset="0"/>
                </a:endParaRPr>
              </a:p>
            </p:txBody>
          </p:sp>
          <p:cxnSp>
            <p:nvCxnSpPr>
              <p:cNvPr id="8" name="Straight Connector 7"/>
              <p:cNvCxnSpPr>
                <a:stCxn id="38931" idx="3"/>
              </p:cNvCxnSpPr>
              <p:nvPr/>
            </p:nvCxnSpPr>
            <p:spPr bwMode="auto">
              <a:xfrm>
                <a:off x="584200" y="5322094"/>
                <a:ext cx="140335"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2" name="Group 18"/>
            <p:cNvGrpSpPr/>
            <p:nvPr/>
          </p:nvGrpSpPr>
          <p:grpSpPr>
            <a:xfrm>
              <a:off x="4295775" y="4657517"/>
              <a:ext cx="657860" cy="338554"/>
              <a:chOff x="48260" y="4657517"/>
              <a:chExt cx="657860" cy="338554"/>
            </a:xfrm>
          </p:grpSpPr>
          <p:sp>
            <p:nvSpPr>
              <p:cNvPr id="38929" name="TextBox 19"/>
              <p:cNvSpPr txBox="1"/>
              <p:nvPr/>
            </p:nvSpPr>
            <p:spPr>
              <a:xfrm>
                <a:off x="48260" y="4657517"/>
                <a:ext cx="520700" cy="338554"/>
              </a:xfrm>
              <a:prstGeom prst="rect">
                <a:avLst/>
              </a:prstGeom>
              <a:noFill/>
              <a:ln w="9525">
                <a:noFill/>
              </a:ln>
            </p:spPr>
            <p:txBody>
              <a:bodyPr>
                <a:spAutoFit/>
              </a:bodyPr>
              <a:p>
                <a:pPr algn="ctr" eaLnBrk="0" hangingPunct="0"/>
                <a:r>
                  <a:rPr lang="en-US" altLang="x-none" sz="1600" dirty="0">
                    <a:solidFill>
                      <a:schemeClr val="tx1"/>
                    </a:solidFill>
                    <a:latin typeface="Arial" panose="020B0604020202020204" pitchFamily="34" charset="0"/>
                  </a:rPr>
                  <a:t>5 V</a:t>
                </a:r>
                <a:endParaRPr lang="en-US" altLang="x-none" sz="1600" dirty="0">
                  <a:solidFill>
                    <a:schemeClr val="tx1"/>
                  </a:solidFill>
                  <a:latin typeface="Arial" panose="020B0604020202020204" pitchFamily="34" charset="0"/>
                </a:endParaRPr>
              </a:p>
            </p:txBody>
          </p:sp>
          <p:cxnSp>
            <p:nvCxnSpPr>
              <p:cNvPr id="21" name="Straight Connector 20"/>
              <p:cNvCxnSpPr>
                <a:stCxn id="38929" idx="3"/>
              </p:cNvCxnSpPr>
              <p:nvPr/>
            </p:nvCxnSpPr>
            <p:spPr bwMode="auto">
              <a:xfrm>
                <a:off x="568960" y="4826794"/>
                <a:ext cx="13716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3" name="Group 24"/>
            <p:cNvGrpSpPr/>
            <p:nvPr/>
          </p:nvGrpSpPr>
          <p:grpSpPr>
            <a:xfrm>
              <a:off x="4292600" y="5152817"/>
              <a:ext cx="661035" cy="338554"/>
              <a:chOff x="63500" y="5152817"/>
              <a:chExt cx="661035" cy="338554"/>
            </a:xfrm>
          </p:grpSpPr>
          <p:sp>
            <p:nvSpPr>
              <p:cNvPr id="38927" name="TextBox 25"/>
              <p:cNvSpPr txBox="1"/>
              <p:nvPr/>
            </p:nvSpPr>
            <p:spPr>
              <a:xfrm>
                <a:off x="63500" y="5152817"/>
                <a:ext cx="520700" cy="338554"/>
              </a:xfrm>
              <a:prstGeom prst="rect">
                <a:avLst/>
              </a:prstGeom>
              <a:noFill/>
              <a:ln w="9525">
                <a:noFill/>
              </a:ln>
            </p:spPr>
            <p:txBody>
              <a:bodyPr>
                <a:spAutoFit/>
              </a:bodyPr>
              <a:p>
                <a:pPr algn="ctr" eaLnBrk="0" hangingPunct="0"/>
                <a:r>
                  <a:rPr lang="en-US" altLang="x-none" sz="1600" dirty="0">
                    <a:solidFill>
                      <a:schemeClr val="tx1"/>
                    </a:solidFill>
                    <a:latin typeface="Arial" panose="020B0604020202020204" pitchFamily="34" charset="0"/>
                  </a:rPr>
                  <a:t>0 V</a:t>
                </a:r>
                <a:endParaRPr lang="en-US" altLang="x-none" sz="1600" dirty="0">
                  <a:solidFill>
                    <a:schemeClr val="tx1"/>
                  </a:solidFill>
                  <a:latin typeface="Arial" panose="020B0604020202020204" pitchFamily="34" charset="0"/>
                </a:endParaRPr>
              </a:p>
            </p:txBody>
          </p:sp>
          <p:cxnSp>
            <p:nvCxnSpPr>
              <p:cNvPr id="27" name="Straight Connector 26"/>
              <p:cNvCxnSpPr>
                <a:stCxn id="38927" idx="3"/>
              </p:cNvCxnSpPr>
              <p:nvPr/>
            </p:nvCxnSpPr>
            <p:spPr bwMode="auto">
              <a:xfrm>
                <a:off x="584200" y="5322094"/>
                <a:ext cx="140335"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28" name="Straight Connector 27"/>
            <p:cNvCxnSpPr/>
            <p:nvPr/>
          </p:nvCxnSpPr>
          <p:spPr bwMode="auto">
            <a:xfrm>
              <a:off x="5816600" y="4826793"/>
              <a:ext cx="795020" cy="493461"/>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flipV="1">
              <a:off x="6611620" y="4826794"/>
              <a:ext cx="795020" cy="493461"/>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a:off x="7406640" y="4826793"/>
              <a:ext cx="795020" cy="493461"/>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9"/>
          <p:cNvSpPr/>
          <p:nvPr/>
        </p:nvSpPr>
        <p:spPr>
          <a:xfrm>
            <a:off x="4953000" y="1500188"/>
            <a:ext cx="3505200" cy="862012"/>
          </a:xfrm>
          <a:prstGeom prst="rect">
            <a:avLst/>
          </a:prstGeom>
          <a:solidFill>
            <a:schemeClr val="bg2"/>
          </a:solidFill>
          <a:ln w="9525" cap="flat" cmpd="sng">
            <a:solidFill>
              <a:schemeClr val="tx1"/>
            </a:solidFill>
            <a:prstDash val="solid"/>
            <a:roun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9" name="Title 1"/>
          <p:cNvSpPr>
            <a:spLocks noGrp="1"/>
          </p:cNvSpPr>
          <p:nvPr>
            <p:ph type="title"/>
          </p:nvPr>
        </p:nvSpPr>
        <p:spPr>
          <a:xfrm>
            <a:off x="457200" y="0"/>
            <a:ext cx="8229600" cy="1143000"/>
          </a:xfr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Arduino</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chemeClr val="tx1"/>
                </a:solidFill>
                <a:effectLst/>
                <a:uLnTx/>
                <a:uFillTx/>
                <a:latin typeface="+mj-lt"/>
                <a:ea typeface="+mj-ea"/>
                <a:cs typeface="+mj-cs"/>
              </a:rPr>
              <a:t>Integrated Development Environment (IDE)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0964" name="Content Placeholder 6"/>
          <p:cNvSpPr>
            <a:spLocks noGrp="1"/>
          </p:cNvSpPr>
          <p:nvPr>
            <p:ph sz="half" idx="1"/>
          </p:nvPr>
        </p:nvSpPr>
        <p:spPr>
          <a:xfrm>
            <a:off x="4953000" y="1500188"/>
            <a:ext cx="3654425" cy="5332412"/>
          </a:xfrm>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marL="0" lvl="0" indent="0">
              <a:buNone/>
            </a:pPr>
            <a:r>
              <a:rPr lang="en-US" altLang="x-none" sz="2400" dirty="0"/>
              <a:t>Two required functions / methods / routines:</a:t>
            </a:r>
            <a:endParaRPr lang="en-US" altLang="x-none" sz="2400" dirty="0"/>
          </a:p>
          <a:p>
            <a:pPr marL="0" lvl="0" indent="0"/>
            <a:endParaRPr lang="en-US" altLang="x-none" sz="2000" dirty="0">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void </a:t>
            </a:r>
            <a:r>
              <a:rPr lang="en-US" altLang="x-none" sz="2200" b="1" dirty="0">
                <a:solidFill>
                  <a:schemeClr val="tx2"/>
                </a:solidFill>
                <a:latin typeface="Courier New" panose="02070309020205020404" pitchFamily="49" charset="0"/>
                <a:cs typeface="Courier New" panose="02070309020205020404" pitchFamily="49" charset="0"/>
              </a:rPr>
              <a:t>setup</a:t>
            </a: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	// runs once</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void </a:t>
            </a:r>
            <a:r>
              <a:rPr lang="en-US" altLang="x-none" sz="2200" b="1" dirty="0">
                <a:solidFill>
                  <a:schemeClr val="tx2"/>
                </a:solidFill>
                <a:latin typeface="Courier New" panose="02070309020205020404" pitchFamily="49" charset="0"/>
                <a:cs typeface="Courier New" panose="02070309020205020404" pitchFamily="49" charset="0"/>
              </a:rPr>
              <a:t>loop</a:t>
            </a: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	// repeats</a:t>
            </a:r>
            <a:endParaRPr lang="en-US" altLang="x-none" sz="2200" dirty="0">
              <a:solidFill>
                <a:schemeClr val="tx2"/>
              </a:solidFill>
              <a:latin typeface="Courier New" panose="02070309020205020404" pitchFamily="49" charset="0"/>
              <a:cs typeface="Courier New" panose="02070309020205020404" pitchFamily="49" charset="0"/>
            </a:endParaRPr>
          </a:p>
          <a:p>
            <a:pPr marL="0" lvl="0" indent="0">
              <a:buNone/>
            </a:pPr>
            <a:r>
              <a:rPr lang="en-US" altLang="x-none" sz="2200" dirty="0">
                <a:solidFill>
                  <a:schemeClr val="tx2"/>
                </a:solidFill>
                <a:latin typeface="Courier New" panose="02070309020205020404" pitchFamily="49" charset="0"/>
                <a:cs typeface="Courier New" panose="02070309020205020404" pitchFamily="49" charset="0"/>
              </a:rPr>
              <a:t>}</a:t>
            </a:r>
            <a:endParaRPr lang="en-US" altLang="x-none" sz="2200" dirty="0">
              <a:solidFill>
                <a:schemeClr val="tx2"/>
              </a:solidFill>
              <a:latin typeface="Courier New" panose="02070309020205020404" pitchFamily="49" charset="0"/>
              <a:ea typeface="Courier New" panose="02070309020205020404" pitchFamily="49" charset="0"/>
            </a:endParaRPr>
          </a:p>
        </p:txBody>
      </p:sp>
      <p:pic>
        <p:nvPicPr>
          <p:cNvPr id="40965" name="Picture 4"/>
          <p:cNvPicPr>
            <a:picLocks noChangeAspect="1"/>
          </p:cNvPicPr>
          <p:nvPr/>
        </p:nvPicPr>
        <p:blipFill>
          <a:blip r:embed="rId1"/>
          <a:stretch>
            <a:fillRect/>
          </a:stretch>
        </p:blipFill>
        <p:spPr>
          <a:xfrm>
            <a:off x="228600" y="1295400"/>
            <a:ext cx="4445000" cy="5334000"/>
          </a:xfrm>
          <a:prstGeom prst="rect">
            <a:avLst/>
          </a:prstGeom>
          <a:noFill/>
          <a:ln w="9525">
            <a:noFill/>
          </a:ln>
        </p:spPr>
      </p:pic>
      <p:sp>
        <p:nvSpPr>
          <p:cNvPr id="2" name="TextBox 1"/>
          <p:cNvSpPr txBox="1"/>
          <p:nvPr/>
        </p:nvSpPr>
        <p:spPr>
          <a:xfrm>
            <a:off x="457200" y="5807075"/>
            <a:ext cx="3771900" cy="457200"/>
          </a:xfrm>
          <a:prstGeom prst="rect">
            <a:avLst/>
          </a:prstGeom>
          <a:noFill/>
          <a:ln w="9525">
            <a:noFill/>
          </a:ln>
        </p:spPr>
        <p:txBody>
          <a:bodyPr>
            <a:spAutoFit/>
          </a:bodyPr>
          <a:p>
            <a:pPr algn="ctr" eaLnBrk="0" hangingPunct="0"/>
            <a:r>
              <a:rPr lang="en-US" altLang="x-none" b="1" dirty="0">
                <a:solidFill>
                  <a:srgbClr val="FF0000"/>
                </a:solidFill>
                <a:latin typeface="Arial" panose="020B0604020202020204" pitchFamily="34" charset="0"/>
              </a:rPr>
              <a:t>error &amp; status messages</a:t>
            </a:r>
            <a:endParaRPr lang="en-US" altLang="x-none" b="1" dirty="0">
              <a:solidFill>
                <a:srgbClr val="FF0000"/>
              </a:solidFill>
              <a:latin typeface="Arial" panose="020B0604020202020204" pitchFamily="34" charset="0"/>
            </a:endParaRPr>
          </a:p>
        </p:txBody>
      </p:sp>
      <p:sp>
        <p:nvSpPr>
          <p:cNvPr id="3" name="Rectangle 2"/>
          <p:cNvSpPr/>
          <p:nvPr/>
        </p:nvSpPr>
        <p:spPr>
          <a:xfrm>
            <a:off x="136525" y="6354763"/>
            <a:ext cx="434975" cy="274637"/>
          </a:xfrm>
          <a:prstGeom prst="rect">
            <a:avLst/>
          </a:prstGeom>
          <a:noFill/>
          <a:ln w="31750" cap="flat" cmpd="sng">
            <a:solidFill>
              <a:srgbClr val="FF0000"/>
            </a:solidFill>
            <a:prstDash val="solid"/>
            <a:roun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idx="4294967295"/>
          </p:nvPr>
        </p:nvSpPr>
        <p:spPr>
          <a:xfrm>
            <a:off x="685800" y="12700"/>
            <a:ext cx="7772400" cy="1143000"/>
          </a:xfrm>
        </p:spPr>
        <p:txBody>
          <a:bodyPr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Settings:  Tools </a:t>
            </a:r>
            <a:r>
              <a:rPr kumimoji="0" lang="en-US" sz="3200" b="0" i="0" u="none" strike="noStrike" kern="0" cap="none" spc="0" normalizeH="0" baseline="0" noProof="0" dirty="0" smtClean="0">
                <a:ln>
                  <a:noFill/>
                </a:ln>
                <a:solidFill>
                  <a:srgbClr val="000000"/>
                </a:solidFill>
                <a:effectLst/>
                <a:uLnTx/>
                <a:uFillTx/>
                <a:latin typeface="+mj-lt"/>
                <a:ea typeface="+mj-ea"/>
                <a:cs typeface="+mj-cs"/>
                <a:sym typeface="Wingdings" panose="05000000000000000000" pitchFamily="2" charset="2"/>
              </a:rPr>
              <a:t> </a:t>
            </a:r>
            <a:r>
              <a:rPr kumimoji="0" lang="en-US" sz="3200" b="0" i="0" u="none" strike="noStrike" kern="0" cap="none" spc="0" normalizeH="0" baseline="0" noProof="0" dirty="0" smtClean="0">
                <a:ln>
                  <a:noFill/>
                </a:ln>
                <a:solidFill>
                  <a:srgbClr val="000000"/>
                </a:solidFill>
                <a:effectLst/>
                <a:uLnTx/>
                <a:uFillTx/>
                <a:latin typeface="+mj-lt"/>
                <a:ea typeface="+mj-ea"/>
                <a:cs typeface="+mj-cs"/>
              </a:rPr>
              <a:t>Serial Port</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pic>
        <p:nvPicPr>
          <p:cNvPr id="41987" name="Picture 5"/>
          <p:cNvPicPr>
            <a:picLocks noChangeAspect="1"/>
          </p:cNvPicPr>
          <p:nvPr/>
        </p:nvPicPr>
        <p:blipFill>
          <a:blip r:embed="rId1">
            <a:clrChange>
              <a:clrFrom>
                <a:srgbClr val="FFAEC9"/>
              </a:clrFrom>
              <a:clrTo>
                <a:srgbClr val="FFAEC9">
                  <a:alpha val="0"/>
                </a:srgbClr>
              </a:clrTo>
            </a:clrChange>
          </a:blip>
          <a:stretch>
            <a:fillRect/>
          </a:stretch>
        </p:blipFill>
        <p:spPr>
          <a:xfrm>
            <a:off x="111125" y="1069975"/>
            <a:ext cx="4689475" cy="4667250"/>
          </a:xfrm>
          <a:prstGeom prst="rect">
            <a:avLst/>
          </a:prstGeom>
          <a:noFill/>
          <a:ln w="9525">
            <a:noFill/>
          </a:ln>
        </p:spPr>
      </p:pic>
      <p:sp>
        <p:nvSpPr>
          <p:cNvPr id="4" name="Content Placeholder 6"/>
          <p:cNvSpPr>
            <a:spLocks noGrp="1"/>
          </p:cNvSpPr>
          <p:nvPr>
            <p:ph sz="half" idx="1"/>
          </p:nvPr>
        </p:nvSpPr>
        <p:spPr>
          <a:xfrm>
            <a:off x="4953000" y="1500188"/>
            <a:ext cx="4191000" cy="5332413"/>
          </a:xfrm>
        </p:spPr>
        <p:txBody>
          <a:bodyPr vert="horz" wrap="square" lIns="90000" tIns="46800" rIns="90000" bIns="46800" numCol="1" anchor="t" anchorCtr="0" compatLnSpc="1"/>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Your computer communicates to the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Arduino</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microcontroller via a serial port </a:t>
            </a:r>
            <a:r>
              <a:rPr kumimoji="0" lang="en-US" sz="2400" b="0" i="0" u="none" strike="noStrike" kern="0" cap="none" spc="0" normalizeH="0" baseline="0" noProof="0" dirty="0" smtClean="0">
                <a:ln>
                  <a:noFill/>
                </a:ln>
                <a:solidFill>
                  <a:srgbClr val="000000"/>
                </a:solidFill>
                <a:effectLst/>
                <a:uLnTx/>
                <a:uFillTx/>
                <a:latin typeface="+mn-lt"/>
                <a:ea typeface="+mn-ea"/>
                <a:cs typeface="+mn-cs"/>
                <a:sym typeface="Wingdings" panose="05000000000000000000" pitchFamily="2" charset="2"/>
              </a:rPr>
              <a:t> through a USB-Serial adapter.</a:t>
            </a:r>
            <a:endParaRPr kumimoji="0" lang="en-US" sz="2400" b="0" i="0" u="none" strike="noStrike" kern="0" cap="none" spc="0" normalizeH="0" baseline="0" noProof="0" dirty="0" smtClean="0">
              <a:ln>
                <a:noFill/>
              </a:ln>
              <a:solidFill>
                <a:srgbClr val="000000"/>
              </a:solidFill>
              <a:effectLst/>
              <a:uLnTx/>
              <a:uFillTx/>
              <a:latin typeface="+mn-lt"/>
              <a:ea typeface="+mn-ea"/>
              <a:cs typeface="+mn-cs"/>
              <a:sym typeface="Wingdings" panose="05000000000000000000" pitchFamily="2" charset="2"/>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400" b="0" i="0" u="none" strike="noStrike" kern="0" cap="none" spc="0" normalizeH="0" baseline="0" noProof="0" dirty="0">
              <a:ln>
                <a:noFill/>
              </a:ln>
              <a:solidFill>
                <a:srgbClr val="000000"/>
              </a:solidFill>
              <a:effectLst/>
              <a:uLnTx/>
              <a:uFillTx/>
              <a:latin typeface="+mn-lt"/>
              <a:ea typeface="+mn-ea"/>
              <a:cs typeface="Courier New" panose="02070309020205020404" pitchFamily="49" charset="0"/>
              <a:sym typeface="Wingdings" panose="05000000000000000000" pitchFamily="2" charset="2"/>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mn-lt"/>
                <a:ea typeface="+mn-ea"/>
                <a:cs typeface="Courier New" panose="02070309020205020404" pitchFamily="49" charset="0"/>
                <a:sym typeface="Wingdings" panose="05000000000000000000" pitchFamily="2" charset="2"/>
              </a:rPr>
              <a:t>Check to make sure that the drivers are properly installed.</a:t>
            </a:r>
            <a:endParaRPr kumimoji="0" lang="en-US" sz="2200" b="0" i="0" u="none" strike="noStrike" kern="0" cap="none" spc="0" normalizeH="0" baseline="0" noProof="0" dirty="0" smtClean="0">
              <a:ln>
                <a:noFill/>
              </a:ln>
              <a:solidFill>
                <a:srgbClr val="000000"/>
              </a:solidFill>
              <a:effectLst/>
              <a:uLnTx/>
              <a:uFillTx/>
              <a:latin typeface="+mn-lt"/>
              <a:ea typeface="+mn-ea"/>
              <a:cs typeface="Courier New" panose="02070309020205020404" pitchFamily="49"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idx="4294967295"/>
          </p:nvPr>
        </p:nvSpPr>
        <p:spPr>
          <a:xfrm>
            <a:off x="685800" y="12700"/>
            <a:ext cx="7772400" cy="1143000"/>
          </a:xfrm>
        </p:spPr>
        <p:txBody>
          <a:bodyPr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Settings:  Tools </a:t>
            </a:r>
            <a:r>
              <a:rPr kumimoji="0" lang="en-US" sz="3200" b="0" i="0" u="none" strike="noStrike" kern="0" cap="none" spc="0" normalizeH="0" baseline="0" noProof="0" dirty="0" smtClean="0">
                <a:ln>
                  <a:noFill/>
                </a:ln>
                <a:solidFill>
                  <a:srgbClr val="000000"/>
                </a:solidFill>
                <a:effectLst/>
                <a:uLnTx/>
                <a:uFillTx/>
                <a:latin typeface="+mj-lt"/>
                <a:ea typeface="+mj-ea"/>
                <a:cs typeface="+mj-cs"/>
                <a:sym typeface="Wingdings" panose="05000000000000000000" pitchFamily="2" charset="2"/>
              </a:rPr>
              <a:t> </a:t>
            </a:r>
            <a:r>
              <a:rPr kumimoji="0" lang="en-US" sz="3200" b="0" i="0" u="none" strike="noStrike" kern="0" cap="none" spc="0" normalizeH="0" baseline="0" noProof="0" dirty="0" smtClean="0">
                <a:ln>
                  <a:noFill/>
                </a:ln>
                <a:solidFill>
                  <a:srgbClr val="000000"/>
                </a:solidFill>
                <a:effectLst/>
                <a:uLnTx/>
                <a:uFillTx/>
                <a:latin typeface="+mj-lt"/>
                <a:ea typeface="+mj-ea"/>
                <a:cs typeface="+mj-cs"/>
              </a:rPr>
              <a:t>Board</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pic>
        <p:nvPicPr>
          <p:cNvPr id="43011" name="Picture 2"/>
          <p:cNvPicPr>
            <a:picLocks noChangeAspect="1"/>
          </p:cNvPicPr>
          <p:nvPr/>
        </p:nvPicPr>
        <p:blipFill>
          <a:blip r:embed="rId1">
            <a:clrChange>
              <a:clrFrom>
                <a:srgbClr val="9900FF"/>
              </a:clrFrom>
              <a:clrTo>
                <a:srgbClr val="9900FF">
                  <a:alpha val="0"/>
                </a:srgbClr>
              </a:clrTo>
            </a:clrChange>
          </a:blip>
          <a:stretch>
            <a:fillRect/>
          </a:stretch>
        </p:blipFill>
        <p:spPr>
          <a:xfrm>
            <a:off x="0" y="1108075"/>
            <a:ext cx="6608763" cy="3405188"/>
          </a:xfrm>
          <a:prstGeom prst="rect">
            <a:avLst/>
          </a:prstGeom>
          <a:noFill/>
          <a:ln w="9525">
            <a:noFill/>
          </a:ln>
        </p:spPr>
      </p:pic>
      <p:sp>
        <p:nvSpPr>
          <p:cNvPr id="4" name="Content Placeholder 6"/>
          <p:cNvSpPr>
            <a:spLocks noGrp="1"/>
          </p:cNvSpPr>
          <p:nvPr>
            <p:ph sz="half" idx="1"/>
          </p:nvPr>
        </p:nvSpPr>
        <p:spPr>
          <a:xfrm>
            <a:off x="152400" y="5018088"/>
            <a:ext cx="8866188" cy="1004888"/>
          </a:xfrm>
        </p:spPr>
        <p:txBody>
          <a:bodyPr vert="horz" wrap="square" lIns="90000" tIns="46800" rIns="90000" bIns="46800" numCol="1" anchor="t" anchorCtr="0" compatLnSpc="1"/>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Next, double-check that the proper board is selected under the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Tools</a:t>
            </a:r>
            <a:r>
              <a:rPr kumimoji="0" lang="en-US" sz="2400" b="0" i="0" u="none" strike="noStrike" kern="0" cap="none" spc="0" normalizeH="0" baseline="0" noProof="0" dirty="0" err="1" smtClean="0">
                <a:ln>
                  <a:noFill/>
                </a:ln>
                <a:solidFill>
                  <a:srgbClr val="000000"/>
                </a:solidFill>
                <a:effectLst/>
                <a:uLnTx/>
                <a:uFillTx/>
                <a:latin typeface="+mn-lt"/>
                <a:ea typeface="+mn-ea"/>
                <a:cs typeface="+mn-cs"/>
                <a:sym typeface="Wingdings" panose="05000000000000000000" pitchFamily="2" charset="2"/>
              </a:rPr>
              <a:t>Board</a:t>
            </a:r>
            <a:r>
              <a:rPr kumimoji="0" lang="en-US" sz="2400" b="0" i="0" u="none" strike="noStrike" kern="0" cap="none" spc="0" normalizeH="0" baseline="0" noProof="0" dirty="0" smtClean="0">
                <a:ln>
                  <a:noFill/>
                </a:ln>
                <a:solidFill>
                  <a:srgbClr val="000000"/>
                </a:solidFill>
                <a:effectLst/>
                <a:uLnTx/>
                <a:uFillTx/>
                <a:latin typeface="+mn-lt"/>
                <a:ea typeface="+mn-ea"/>
                <a:cs typeface="+mn-cs"/>
                <a:sym typeface="Wingdings" panose="05000000000000000000" pitchFamily="2" charset="2"/>
              </a:rPr>
              <a:t> menu.</a:t>
            </a:r>
            <a:endParaRPr kumimoji="0" lang="en-US" sz="2400" b="0" i="0" u="none" strike="noStrike" kern="0" cap="none" spc="0" normalizeH="0" baseline="0" noProof="0" dirty="0" smtClean="0">
              <a:ln>
                <a:noFill/>
              </a:ln>
              <a:solidFill>
                <a:srgbClr val="000000"/>
              </a:solidFill>
              <a:effectLst/>
              <a:uLnTx/>
              <a:uFillTx/>
              <a:latin typeface="+mn-lt"/>
              <a:ea typeface="+mn-ea"/>
              <a:cs typeface="+mn-cs"/>
              <a:sym typeface="Wingdings" panose="05000000000000000000" pitchFamily="2" charset="2"/>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Diagram 1"/>
          <p:cNvGraphicFramePr/>
          <p:nvPr/>
        </p:nvGraphicFramePr>
        <p:xfrm>
          <a:off x="1219200" y="333316"/>
          <a:ext cx="7581900" cy="58750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5059" name="Group 6"/>
          <p:cNvGrpSpPr/>
          <p:nvPr/>
        </p:nvGrpSpPr>
        <p:grpSpPr>
          <a:xfrm>
            <a:off x="1885950" y="6297613"/>
            <a:ext cx="5476875" cy="488950"/>
            <a:chOff x="1885950" y="6164473"/>
            <a:chExt cx="5476875" cy="488738"/>
          </a:xfrm>
        </p:grpSpPr>
        <p:sp>
          <p:nvSpPr>
            <p:cNvPr id="45061" name="Rectangle 1"/>
            <p:cNvSpPr/>
            <p:nvPr/>
          </p:nvSpPr>
          <p:spPr>
            <a:xfrm>
              <a:off x="1885950" y="6237713"/>
              <a:ext cx="5476875" cy="415498"/>
            </a:xfrm>
            <a:prstGeom prst="rect">
              <a:avLst/>
            </a:prstGeom>
            <a:solidFill>
              <a:srgbClr val="FFFFFF"/>
            </a:solidFill>
            <a:ln w="9525">
              <a:noFill/>
            </a:ln>
          </p:spPr>
          <p:txBody>
            <a:bodyPr lIns="0" tIns="0" rIns="0" bIns="0" anchor="ctr">
              <a:spAutoFit/>
            </a:bodyPr>
            <a:p>
              <a:pPr algn="ctr" eaLnBrk="0" hangingPunct="0"/>
              <a:r>
                <a:rPr lang="en-US" altLang="x-none" sz="900" u="sng" dirty="0">
                  <a:solidFill>
                    <a:srgbClr val="4374B7"/>
                  </a:solidFill>
                  <a:latin typeface="Helvetica Neue"/>
                  <a:cs typeface="Arial" panose="020B0604020202020204" pitchFamily="34" charset="0"/>
                  <a:hlinkClick r:id="rId6"/>
                </a:rPr>
                <a:t> </a:t>
              </a:r>
              <a:r>
                <a:rPr lang="en-US" altLang="x-none" u="sng" dirty="0">
                  <a:solidFill>
                    <a:srgbClr val="4374B7"/>
                  </a:solidFill>
                  <a:latin typeface="Helvetica Neue"/>
                  <a:cs typeface="Arial" panose="020B0604020202020204" pitchFamily="34" charset="0"/>
                </a:rPr>
                <a:t> </a:t>
              </a:r>
              <a:r>
                <a:rPr lang="en-US" altLang="x-none" sz="900" u="sng" dirty="0">
                  <a:solidFill>
                    <a:srgbClr val="4374B7"/>
                  </a:solidFill>
                  <a:latin typeface="Helvetica Neue"/>
                  <a:cs typeface="Arial" panose="020B0604020202020204" pitchFamily="34" charset="0"/>
                </a:rPr>
                <a:t>                         </a:t>
              </a:r>
              <a:br>
                <a:rPr lang="en-US" altLang="x-none" sz="700" u="sng" dirty="0">
                  <a:solidFill>
                    <a:schemeClr val="tx1"/>
                  </a:solidFill>
                  <a:latin typeface="Arial" panose="020B0604020202020204" pitchFamily="34" charset="0"/>
                  <a:cs typeface="Arial" panose="020B0604020202020204" pitchFamily="34" charset="0"/>
                </a:rPr>
              </a:br>
              <a:r>
                <a:rPr lang="en-US" altLang="x-none" sz="900" u="sng" dirty="0">
                  <a:solidFill>
                    <a:srgbClr val="000000"/>
                  </a:solidFill>
                  <a:latin typeface="Helvetica Neue"/>
                  <a:cs typeface="Arial" panose="020B0604020202020204" pitchFamily="34" charset="0"/>
                </a:rPr>
                <a:t>This work is licensed under a </a:t>
              </a:r>
              <a:r>
                <a:rPr lang="en-US" altLang="x-none" sz="900" u="sng" dirty="0">
                  <a:solidFill>
                    <a:srgbClr val="4374B7"/>
                  </a:solidFill>
                  <a:latin typeface="Helvetica Neue"/>
                  <a:cs typeface="Arial" panose="020B0604020202020204" pitchFamily="34" charset="0"/>
                  <a:hlinkClick r:id="rId6"/>
                </a:rPr>
                <a:t>Creative Commons Attribution-ShareAlike 3.0 United States License</a:t>
              </a:r>
              <a:r>
                <a:rPr lang="en-US" altLang="x-none" sz="900" u="sng" dirty="0">
                  <a:solidFill>
                    <a:srgbClr val="000000"/>
                  </a:solidFill>
                  <a:latin typeface="Helvetica Neue"/>
                  <a:cs typeface="Arial" panose="020B0604020202020204" pitchFamily="34" charset="0"/>
                </a:rPr>
                <a:t>.</a:t>
              </a:r>
              <a:r>
                <a:rPr lang="en-US" altLang="x-none" sz="700" u="sng" dirty="0">
                  <a:solidFill>
                    <a:schemeClr val="tx1"/>
                  </a:solidFill>
                  <a:latin typeface="Arial" panose="020B0604020202020204" pitchFamily="34" charset="0"/>
                  <a:cs typeface="Arial" panose="020B0604020202020204" pitchFamily="34" charset="0"/>
                </a:rPr>
                <a:t> </a:t>
              </a:r>
              <a:endParaRPr lang="en-US" altLang="x-none" sz="900" u="sng" dirty="0">
                <a:solidFill>
                  <a:srgbClr val="4374B7"/>
                </a:solidFill>
                <a:latin typeface="Helvetica Neue"/>
                <a:ea typeface="Arial" panose="020B0604020202020204" pitchFamily="34" charset="0"/>
              </a:endParaRPr>
            </a:p>
          </p:txBody>
        </p:sp>
        <p:pic>
          <p:nvPicPr>
            <p:cNvPr id="45062" name="Picture 2" descr="Creative Commons License">
              <a:hlinkClick r:id="rId6"/>
            </p:cNvPr>
            <p:cNvPicPr>
              <a:picLocks noChangeAspect="1"/>
            </p:cNvPicPr>
            <p:nvPr/>
          </p:nvPicPr>
          <p:blipFill>
            <a:blip r:embed="rId7"/>
            <a:stretch>
              <a:fillRect/>
            </a:stretch>
          </p:blipFill>
          <p:spPr>
            <a:xfrm>
              <a:off x="4205287" y="6164473"/>
              <a:ext cx="838200" cy="295276"/>
            </a:xfrm>
            <a:prstGeom prst="rect">
              <a:avLst/>
            </a:prstGeom>
            <a:noFill/>
            <a:ln w="9525">
              <a:noFill/>
            </a:ln>
          </p:spPr>
        </p:pic>
      </p:grpSp>
      <p:sp>
        <p:nvSpPr>
          <p:cNvPr id="8" name="Rectangle 7"/>
          <p:cNvSpPr/>
          <p:nvPr/>
        </p:nvSpPr>
        <p:spPr>
          <a:xfrm rot="16200000">
            <a:off x="-1797050" y="2787650"/>
            <a:ext cx="5880100" cy="914400"/>
          </a:xfrm>
          <a:prstGeom prst="rect">
            <a:avLst/>
          </a:prstGeom>
          <a:gradFill flip="none" rotWithShape="1">
            <a:gsLst>
              <a:gs pos="0">
                <a:srgbClr val="E72D2F"/>
              </a:gs>
              <a:gs pos="0">
                <a:srgbClr val="E72D2F"/>
              </a:gs>
              <a:gs pos="100000">
                <a:srgbClr val="E72D2F">
                  <a:lumMod val="6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sz="4400" b="1" i="0" u="none" strike="noStrike" kern="1200" cap="none" spc="0" normalizeH="0" baseline="0" noProof="0" dirty="0" smtClean="0">
                <a:ln>
                  <a:noFill/>
                </a:ln>
                <a:solidFill>
                  <a:schemeClr val="lt1"/>
                </a:solidFill>
                <a:effectLst/>
                <a:uLnTx/>
                <a:uFillTx/>
                <a:latin typeface="+mn-lt"/>
                <a:ea typeface="+mn-ea"/>
                <a:cs typeface="+mn-cs"/>
              </a:rPr>
              <a:t>BIG 6 CONCEPTS</a:t>
            </a:r>
            <a:endParaRPr kumimoji="0" lang="en-US" sz="44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Let’s get to coding…</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90000" tIns="46800" rIns="90000" bIns="46800" numCol="1" anchor="t" anchorCtr="0" compatLnSpc="1"/>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sng" strike="noStrike" kern="0" cap="none" spc="0" normalizeH="0" baseline="0" noProof="0" dirty="0" smtClean="0">
                <a:ln>
                  <a:noFill/>
                </a:ln>
                <a:solidFill>
                  <a:srgbClr val="000000"/>
                </a:solidFill>
                <a:effectLst/>
                <a:uLnTx/>
                <a:uFillTx/>
                <a:latin typeface="+mn-lt"/>
                <a:ea typeface="+mn-ea"/>
                <a:cs typeface="+mn-cs"/>
              </a:rPr>
              <a:t>Project #1 – Blink</a:t>
            </a:r>
            <a:endParaRPr kumimoji="0" lang="en-US" sz="3000" b="0" i="0" u="sng" strike="noStrike" kern="0" cap="none" spc="0" normalizeH="0" baseline="0" noProof="0" dirty="0" smtClean="0">
              <a:ln>
                <a:noFill/>
              </a:ln>
              <a:solidFill>
                <a:srgbClr val="000000"/>
              </a:solidFill>
              <a:effectLst/>
              <a:uLnTx/>
              <a:uFillTx/>
              <a:latin typeface="+mn-lt"/>
              <a:ea typeface="+mn-ea"/>
              <a:cs typeface="+mn-cs"/>
            </a:endParaRPr>
          </a:p>
          <a:p>
            <a:pPr marL="400050" marR="0" lvl="1" indent="0" algn="l" defTabSz="457200" rtl="0" eaLnBrk="1" fontAlgn="base" latinLnBrk="0" hangingPunct="1">
              <a:lnSpc>
                <a:spcPct val="100000"/>
              </a:lnSpc>
              <a:spcBef>
                <a:spcPts val="625"/>
              </a:spcBef>
              <a:spcAft>
                <a:spcPct val="0"/>
              </a:spcAft>
              <a:buClr>
                <a:srgbClr val="000000"/>
              </a:buClr>
              <a:buSzPct val="100000"/>
              <a:buFont typeface="Times New Roman" panose="02020603050405020304" pitchFamily="18" charset="0"/>
              <a:buNone/>
              <a:defRPr/>
            </a:pPr>
            <a:r>
              <a:rPr kumimoji="0" lang="en-US" sz="2500" b="0" i="0" u="none" strike="noStrike" kern="0" cap="none" spc="0" normalizeH="0" baseline="0" noProof="0" dirty="0" smtClean="0">
                <a:ln>
                  <a:noFill/>
                </a:ln>
                <a:solidFill>
                  <a:srgbClr val="000000"/>
                </a:solidFill>
                <a:effectLst/>
                <a:uLnTx/>
                <a:uFillTx/>
                <a:latin typeface="HelveticaNeueLT Pro 57 Cn" charset="0"/>
                <a:ea typeface="+mn-ea"/>
                <a:cs typeface="+mn-cs"/>
              </a:rPr>
              <a:t>“Hello World” of Physical Computing</a:t>
            </a:r>
            <a:endParaRPr kumimoji="0" lang="en-US" sz="2500" b="0" i="0" u="none" strike="noStrike" kern="0" cap="none" spc="0" normalizeH="0" baseline="0" noProof="0" dirty="0" smtClean="0">
              <a:ln>
                <a:noFill/>
              </a:ln>
              <a:solidFill>
                <a:srgbClr val="000000"/>
              </a:solidFill>
              <a:effectLst/>
              <a:uLnTx/>
              <a:uFillTx/>
              <a:latin typeface="HelveticaNeueLT Pro 57 Cn" charset="0"/>
              <a:ea typeface="+mn-ea"/>
              <a:cs typeface="+mn-cs"/>
            </a:endParaRPr>
          </a:p>
          <a:p>
            <a:pPr marL="457200" marR="0" lvl="0" indent="-457200" algn="l" defTabSz="457200" rtl="0" eaLnBrk="1" fontAlgn="base" latinLnBrk="0" hangingPunct="1">
              <a:lnSpc>
                <a:spcPct val="100000"/>
              </a:lnSpc>
              <a:spcBef>
                <a:spcPts val="750"/>
              </a:spcBef>
              <a:spcAft>
                <a:spcPct val="0"/>
              </a:spcAft>
              <a:buClr>
                <a:srgbClr val="000000"/>
              </a:buClr>
              <a:buSzPct val="100000"/>
              <a:buFont typeface="Arial" panose="020B0604020202020204" pitchFamily="34" charset="0"/>
              <a:buChar char="•"/>
              <a:defRPr/>
            </a:pP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none" strike="noStrike" kern="0" cap="none" spc="0" normalizeH="0" baseline="0" noProof="0" dirty="0" smtClean="0">
                <a:ln>
                  <a:noFill/>
                </a:ln>
                <a:solidFill>
                  <a:srgbClr val="000000"/>
                </a:solidFill>
                <a:effectLst/>
                <a:uLnTx/>
                <a:uFillTx/>
                <a:latin typeface="+mn-lt"/>
                <a:ea typeface="+mn-ea"/>
                <a:cs typeface="+mn-cs"/>
              </a:rPr>
              <a:t>	</a:t>
            </a:r>
            <a:r>
              <a:rPr kumimoji="0" lang="en-US" sz="3000" b="0" i="1" u="none" strike="noStrike" kern="0" cap="none" spc="0" normalizeH="0" baseline="0" noProof="0" dirty="0" err="1" smtClean="0">
                <a:ln>
                  <a:noFill/>
                </a:ln>
                <a:solidFill>
                  <a:srgbClr val="000000"/>
                </a:solidFill>
                <a:effectLst/>
                <a:uLnTx/>
                <a:uFillTx/>
                <a:latin typeface="+mn-lt"/>
                <a:ea typeface="+mn-ea"/>
                <a:cs typeface="+mn-cs"/>
              </a:rPr>
              <a:t>Psuedo</a:t>
            </a:r>
            <a:r>
              <a:rPr kumimoji="0" lang="en-US" sz="3000" b="0" i="1" u="none" strike="noStrike" kern="0" cap="none" spc="0" normalizeH="0" baseline="0" noProof="0" dirty="0" smtClean="0">
                <a:ln>
                  <a:noFill/>
                </a:ln>
                <a:solidFill>
                  <a:srgbClr val="000000"/>
                </a:solidFill>
                <a:effectLst/>
                <a:uLnTx/>
                <a:uFillTx/>
                <a:latin typeface="+mn-lt"/>
                <a:ea typeface="+mn-ea"/>
                <a:cs typeface="+mn-cs"/>
              </a:rPr>
              <a:t>-code – how should this work?</a:t>
            </a:r>
            <a:endParaRPr kumimoji="0" lang="en-US" sz="3000" b="0" i="1" u="none" strike="noStrike" kern="0" cap="none" spc="0" normalizeH="0" baseline="0" noProof="0" dirty="0">
              <a:ln>
                <a:noFill/>
              </a:ln>
              <a:solidFill>
                <a:srgbClr val="000000"/>
              </a:solidFill>
              <a:effectLst/>
              <a:uLnTx/>
              <a:uFillTx/>
              <a:latin typeface="+mn-lt"/>
              <a:ea typeface="+mn-ea"/>
              <a:cs typeface="+mn-cs"/>
            </a:endParaRPr>
          </a:p>
        </p:txBody>
      </p:sp>
      <p:graphicFrame>
        <p:nvGraphicFramePr>
          <p:cNvPr id="4" name="Diagram 3"/>
          <p:cNvGraphicFramePr/>
          <p:nvPr/>
        </p:nvGraphicFramePr>
        <p:xfrm>
          <a:off x="1524000" y="3810000"/>
          <a:ext cx="7315200" cy="2133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19B01ED-AA37-4504-A209-CFCD270EBD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4EA5AF1-79A0-45DF-B79B-9F2E6D7DAB0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D272161-1572-4388-8E62-BCF5D14871DA}"/>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471C282A-392D-414A-913E-6C8955ACE80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21642693-5C77-4A9C-835F-42644119EE7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90522B2-5179-4C55-B065-D8EE0185BAC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4D020D4E-8565-4609-87DC-FF8D74A2D58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6C26E0ED-3C04-4D28-8F78-791803B98705}"/>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4C1BBBB8-C0E1-480A-AA20-A50B4E181F2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Comments, Comments, Comments</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5" name="Content Placeholder 4"/>
          <p:cNvSpPr>
            <a:spLocks noGrp="1"/>
          </p:cNvSpPr>
          <p:nvPr>
            <p:ph idx="1"/>
          </p:nvPr>
        </p:nvSpPr>
        <p:spPr>
          <a:xfrm>
            <a:off x="685800" y="1524000"/>
            <a:ext cx="7770813" cy="4113213"/>
          </a:xfrm>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Comments are for you – the programmer and your friends…or anyone else human that might read your code.</a:t>
            </a: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3000" b="0" i="0" u="none"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 this is for single line comments</a:t>
            </a:r>
            <a:endPar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 it’s good to put a description at the top and before anything ‘tricky’</a:t>
            </a:r>
            <a:endPar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 this is for multi-line comments</a:t>
            </a:r>
            <a:endPar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   Like this…  </a:t>
            </a:r>
            <a:endPar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   And this….</a:t>
            </a:r>
            <a:endPar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rPr>
              <a:t>*/</a:t>
            </a:r>
            <a:endParaRPr kumimoji="0" lang="en-US" sz="2400" b="1" i="0" u="none" strike="noStrike" kern="0" cap="none" spc="0" normalizeH="0" baseline="0" noProof="0" dirty="0">
              <a:ln>
                <a:noFill/>
              </a:ln>
              <a:solidFill>
                <a:schemeClr val="accent3">
                  <a:lumMod val="50000"/>
                </a:schemeClr>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Picture 2"/>
          <p:cNvPicPr>
            <a:picLocks noChangeAspect="1"/>
          </p:cNvPicPr>
          <p:nvPr/>
        </p:nvPicPr>
        <p:blipFill>
          <a:blip r:embed="rId1"/>
          <a:stretch>
            <a:fillRect/>
          </a:stretch>
        </p:blipFill>
        <p:spPr>
          <a:xfrm>
            <a:off x="1109663" y="304800"/>
            <a:ext cx="6924675" cy="5907088"/>
          </a:xfrm>
          <a:prstGeom prst="rect">
            <a:avLst/>
          </a:prstGeom>
          <a:noFill/>
          <a:ln w="9525">
            <a:noFill/>
          </a:ln>
        </p:spPr>
      </p:pic>
      <p:grpSp>
        <p:nvGrpSpPr>
          <p:cNvPr id="48131" name="Group 11"/>
          <p:cNvGrpSpPr/>
          <p:nvPr/>
        </p:nvGrpSpPr>
        <p:grpSpPr>
          <a:xfrm>
            <a:off x="3832225" y="1566863"/>
            <a:ext cx="1174750" cy="465137"/>
            <a:chOff x="3831772" y="1567543"/>
            <a:chExt cx="1930400" cy="464458"/>
          </a:xfrm>
        </p:grpSpPr>
        <p:cxnSp>
          <p:nvCxnSpPr>
            <p:cNvPr id="5" name="Straight Arrow Connector 4"/>
            <p:cNvCxnSpPr/>
            <p:nvPr/>
          </p:nvCxnSpPr>
          <p:spPr bwMode="auto">
            <a:xfrm flipH="1">
              <a:off x="3831772" y="1402080"/>
              <a:ext cx="1930400" cy="0"/>
            </a:xfrm>
            <a:prstGeom prst="straightConnector1">
              <a:avLst/>
            </a:prstGeom>
            <a:solidFill>
              <a:srgbClr val="00B8FF"/>
            </a:solidFill>
            <a:ln w="38100" cap="flat" cmpd="sng" algn="ctr">
              <a:gradFill>
                <a:gsLst>
                  <a:gs pos="0">
                    <a:srgbClr val="E72D2F"/>
                  </a:gs>
                  <a:gs pos="0">
                    <a:srgbClr val="FF0000"/>
                  </a:gs>
                  <a:gs pos="100000">
                    <a:srgbClr val="C00000"/>
                  </a:gs>
                </a:gsLst>
                <a:lin ang="5400000" scaled="0"/>
              </a:gra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Arrow Connector 7"/>
            <p:cNvCxnSpPr/>
            <p:nvPr/>
          </p:nvCxnSpPr>
          <p:spPr bwMode="auto">
            <a:xfrm flipH="1">
              <a:off x="3831772" y="1633728"/>
              <a:ext cx="1930400" cy="0"/>
            </a:xfrm>
            <a:prstGeom prst="straightConnector1">
              <a:avLst/>
            </a:prstGeom>
            <a:solidFill>
              <a:srgbClr val="00B8FF"/>
            </a:solidFill>
            <a:ln w="38100" cap="flat" cmpd="sng" algn="ctr">
              <a:gradFill>
                <a:gsLst>
                  <a:gs pos="0">
                    <a:srgbClr val="E72D2F"/>
                  </a:gs>
                  <a:gs pos="0">
                    <a:srgbClr val="FF0000"/>
                  </a:gs>
                  <a:gs pos="100000">
                    <a:srgbClr val="C00000"/>
                  </a:gs>
                </a:gsLst>
                <a:lin ang="5400000" scaled="0"/>
              </a:gra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Arrow Connector 8"/>
            <p:cNvCxnSpPr/>
            <p:nvPr/>
          </p:nvCxnSpPr>
          <p:spPr bwMode="auto">
            <a:xfrm flipH="1">
              <a:off x="3831772" y="1865376"/>
              <a:ext cx="1930400" cy="0"/>
            </a:xfrm>
            <a:prstGeom prst="straightConnector1">
              <a:avLst/>
            </a:prstGeom>
            <a:solidFill>
              <a:srgbClr val="00B8FF"/>
            </a:solidFill>
            <a:ln w="38100" cap="flat" cmpd="sng" algn="ctr">
              <a:gradFill>
                <a:gsLst>
                  <a:gs pos="0">
                    <a:srgbClr val="E72D2F"/>
                  </a:gs>
                  <a:gs pos="0">
                    <a:srgbClr val="FF0000"/>
                  </a:gs>
                  <a:gs pos="100000">
                    <a:srgbClr val="C00000"/>
                  </a:gs>
                </a:gsLst>
                <a:lin ang="5400000" scaled="0"/>
              </a:gra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8132" name="TextBox 12"/>
          <p:cNvSpPr txBox="1"/>
          <p:nvPr/>
        </p:nvSpPr>
        <p:spPr>
          <a:xfrm>
            <a:off x="4716463" y="1566863"/>
            <a:ext cx="2409825" cy="465137"/>
          </a:xfrm>
          <a:prstGeom prst="rect">
            <a:avLst/>
          </a:prstGeom>
          <a:noFill/>
          <a:ln w="9525">
            <a:noFill/>
          </a:ln>
        </p:spPr>
        <p:txBody>
          <a:bodyPr>
            <a:spAutoFit/>
          </a:bodyPr>
          <a:p>
            <a:pPr algn="ctr" eaLnBrk="0" hangingPunct="0"/>
            <a:r>
              <a:rPr lang="en-US" altLang="x-none" b="1" dirty="0">
                <a:solidFill>
                  <a:srgbClr val="E72D2F"/>
                </a:solidFill>
                <a:latin typeface="Arial" panose="020B0604020202020204" pitchFamily="34" charset="0"/>
              </a:rPr>
              <a:t>comments</a:t>
            </a:r>
            <a:endParaRPr lang="en-US" altLang="x-none" b="1" dirty="0">
              <a:solidFill>
                <a:srgbClr val="E72D2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28600"/>
            <a:ext cx="7770813" cy="1141413"/>
          </a:xfrm>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Three commands to know…</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a:xfrm>
            <a:off x="685800" y="1430338"/>
            <a:ext cx="7770813" cy="4648200"/>
          </a:xfrm>
          <a:ln w="31750">
            <a:solidFill>
              <a:schemeClr val="tx1"/>
            </a:solidFill>
          </a:ln>
        </p:spPr>
        <p:txBody>
          <a:bodyPr vert="horz" wrap="square" lIns="182880" tIns="91440" rIns="182880" bIns="9144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err="1" smtClean="0">
                <a:ln>
                  <a:noFill/>
                </a:ln>
                <a:solidFill>
                  <a:srgbClr val="000000"/>
                </a:solidFill>
                <a:effectLst/>
                <a:uLnTx/>
                <a:uFillTx/>
                <a:latin typeface="Courier New" panose="02070309020205020404" pitchFamily="49" charset="0"/>
                <a:ea typeface="+mn-ea"/>
                <a:cs typeface="Courier New" panose="02070309020205020404" pitchFamily="49" charset="0"/>
              </a:rPr>
              <a:t>pinMode</a:t>
            </a: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(pin, INPUT/OUTPUT);</a:t>
            </a:r>
            <a:endPar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2400" b="0" i="0" u="sng"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ex</a:t>
            </a: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0" cap="none" spc="0" normalizeH="0" baseline="0" noProof="0" dirty="0" err="1" smtClean="0">
                <a:ln>
                  <a:noFill/>
                </a:ln>
                <a:solidFill>
                  <a:schemeClr val="accent6"/>
                </a:solidFill>
                <a:effectLst/>
                <a:uLnTx/>
                <a:uFillTx/>
                <a:latin typeface="Courier New" panose="02070309020205020404" pitchFamily="49" charset="0"/>
                <a:ea typeface="+mn-ea"/>
                <a:cs typeface="Courier New" panose="02070309020205020404" pitchFamily="49" charset="0"/>
              </a:rPr>
              <a:t>pinMode</a:t>
            </a:r>
            <a:r>
              <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rPr>
              <a:t>(13, OUTPUT);</a:t>
            </a:r>
            <a:endPar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err="1" smtClean="0">
                <a:ln>
                  <a:noFill/>
                </a:ln>
                <a:solidFill>
                  <a:srgbClr val="000000"/>
                </a:solidFill>
                <a:effectLst/>
                <a:uLnTx/>
                <a:uFillTx/>
                <a:latin typeface="Courier New" panose="02070309020205020404" pitchFamily="49" charset="0"/>
                <a:ea typeface="+mn-ea"/>
                <a:cs typeface="Courier New" panose="02070309020205020404" pitchFamily="49" charset="0"/>
              </a:rPr>
              <a:t>digitalWrite</a:t>
            </a: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(pin, HIGH/LOW);</a:t>
            </a:r>
            <a:endPar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2400" b="0" i="0" u="sng"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ex</a:t>
            </a: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0" cap="none" spc="0" normalizeH="0" baseline="0" noProof="0" dirty="0" err="1" smtClean="0">
                <a:ln>
                  <a:noFill/>
                </a:ln>
                <a:solidFill>
                  <a:schemeClr val="accent6"/>
                </a:solidFill>
                <a:effectLst/>
                <a:uLnTx/>
                <a:uFillTx/>
                <a:latin typeface="Courier New" panose="02070309020205020404" pitchFamily="49" charset="0"/>
                <a:ea typeface="+mn-ea"/>
                <a:cs typeface="Courier New" panose="02070309020205020404" pitchFamily="49" charset="0"/>
              </a:rPr>
              <a:t>digitalWrite</a:t>
            </a:r>
            <a:r>
              <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rPr>
              <a:t>(13, HIGH);</a:t>
            </a:r>
            <a:endParaRPr kumimoji="0" lang="en-US" sz="2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rPr>
              <a:t>delay</a:t>
            </a:r>
            <a:r>
              <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rPr>
              <a:t>(</a:t>
            </a:r>
            <a:r>
              <a:rPr kumimoji="0" lang="en-US" sz="2400" b="0" i="0" u="none" strike="noStrike" kern="0" cap="none" spc="0" normalizeH="0" baseline="0" noProof="0" dirty="0" err="1" smtClean="0">
                <a:ln>
                  <a:noFill/>
                </a:ln>
                <a:solidFill>
                  <a:schemeClr val="accent6"/>
                </a:solidFill>
                <a:effectLst/>
                <a:uLnTx/>
                <a:uFillTx/>
                <a:latin typeface="Courier New" panose="02070309020205020404" pitchFamily="49" charset="0"/>
                <a:ea typeface="+mn-ea"/>
                <a:cs typeface="Courier New" panose="02070309020205020404" pitchFamily="49" charset="0"/>
              </a:rPr>
              <a:t>time_ms</a:t>
            </a:r>
            <a:r>
              <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rPr>
              <a:t>);</a:t>
            </a:r>
            <a:endParaRPr kumimoji="0" lang="en-US" sz="2400" b="0" i="0" u="none" strike="noStrike" kern="0" cap="none" spc="0" normalizeH="0" baseline="0" noProof="0" dirty="0" smtClean="0">
              <a:ln>
                <a:noFill/>
              </a:ln>
              <a:solidFill>
                <a:schemeClr val="accent6"/>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2400" b="0" i="0" u="sng"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ex</a:t>
            </a:r>
            <a:r>
              <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delay(2500); // delay of 2.5 sec.</a:t>
            </a:r>
            <a:endParaRPr kumimoji="0" lang="en-US" sz="2400" b="0" i="0" u="none" strike="noStrike" kern="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1000" b="1" i="0" u="none" strike="noStrike" kern="0" cap="none" spc="0" normalizeH="0" baseline="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0" cap="none" spc="0" normalizeH="0" baseline="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rPr>
              <a:t>// NOTE: -&gt;</a:t>
            </a:r>
            <a:r>
              <a:rPr kumimoji="0" lang="en-US" sz="2400" b="1" i="0" u="none" strike="noStrike" kern="0" cap="none" spc="0" normalizeH="0" baseline="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 commands are CASE-sensitive</a:t>
            </a:r>
            <a:endParaRPr kumimoji="0" lang="en-US" sz="2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Project #1: Wiring Diagram</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7171" name="Rectangle 3"/>
          <p:cNvSpPr>
            <a:spLocks noGrp="1" noChangeArrowheads="1"/>
          </p:cNvSpPr>
          <p:nvPr>
            <p:ph type="body" idx="1"/>
          </p:nvPr>
        </p:nvSpPr>
        <p:spPr>
          <a:xfrm>
            <a:off x="6313488" y="2314575"/>
            <a:ext cx="2714625" cy="2446338"/>
          </a:xfrm>
          <a:ln w="31750">
            <a:solidFill>
              <a:schemeClr val="tx1"/>
            </a:solidFill>
          </a:ln>
        </p:spPr>
        <p:txBody>
          <a:bodyPr wrap="square" lIns="90000" tIns="46800" rIns="90000" bIns="46800" numCol="1" anchor="t" anchorCtr="0" compatLnSpc="1"/>
          <a:lstStyle/>
          <a:p>
            <a:pPr marL="0" marR="0" lvl="0" indent="1905" algn="l" defTabSz="457200" rtl="0" eaLnBrk="1" fontAlgn="base" latinLnBrk="0" hangingPunct="1">
              <a:lnSpc>
                <a:spcPct val="100000"/>
              </a:lnSpc>
              <a:spcBef>
                <a:spcPts val="750"/>
              </a:spcBef>
              <a:spcAft>
                <a:spcPct val="0"/>
              </a:spcAft>
              <a:buClrTx/>
              <a:buSzPct val="100000"/>
              <a:buFontTx/>
              <a:buNone/>
              <a:tabLst>
                <a:tab pos="912495" algn="l"/>
                <a:tab pos="1826895" algn="l"/>
                <a:tab pos="2741295" algn="l"/>
                <a:tab pos="3655695" algn="l"/>
                <a:tab pos="4570095" algn="l"/>
                <a:tab pos="5484495" algn="l"/>
                <a:tab pos="6398895" algn="l"/>
                <a:tab pos="7313295" algn="l"/>
                <a:tab pos="8227695" algn="l"/>
                <a:tab pos="9142095" algn="l"/>
                <a:tab pos="10056495" algn="l"/>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Move the green wire from the power bus to </a:t>
            </a:r>
            <a:r>
              <a:rPr kumimoji="0" lang="en-US" sz="2400" b="0" i="0" u="sng" strike="noStrike" kern="0" cap="none" spc="0" normalizeH="0" baseline="0" noProof="0" dirty="0" smtClean="0">
                <a:ln>
                  <a:noFill/>
                </a:ln>
                <a:solidFill>
                  <a:srgbClr val="000000"/>
                </a:solidFill>
                <a:effectLst/>
                <a:uLnTx/>
                <a:uFillTx/>
                <a:latin typeface="+mn-lt"/>
                <a:ea typeface="+mn-ea"/>
                <a:cs typeface="+mn-cs"/>
              </a:rPr>
              <a:t>pin 13 </a:t>
            </a:r>
            <a:r>
              <a:rPr kumimoji="0" lang="en-US" sz="2400" b="0" i="0" u="none" strike="noStrike" kern="0" cap="none" spc="0" normalizeH="0" baseline="0" noProof="0" dirty="0" smtClean="0">
                <a:ln>
                  <a:noFill/>
                </a:ln>
                <a:solidFill>
                  <a:srgbClr val="000000"/>
                </a:solidFill>
                <a:effectLst/>
                <a:uLnTx/>
                <a:uFillTx/>
                <a:latin typeface="+mn-lt"/>
                <a:ea typeface="+mn-ea"/>
                <a:cs typeface="+mn-cs"/>
              </a:rPr>
              <a:t>(or any other Digital I/O pin on the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Arduino</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board.</a:t>
            </a: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50180" name="TextBox 1"/>
          <p:cNvSpPr txBox="1"/>
          <p:nvPr/>
        </p:nvSpPr>
        <p:spPr>
          <a:xfrm>
            <a:off x="234950" y="6024563"/>
            <a:ext cx="1905000" cy="276225"/>
          </a:xfrm>
          <a:prstGeom prst="rect">
            <a:avLst/>
          </a:prstGeom>
          <a:noFill/>
          <a:ln w="9525">
            <a:noFill/>
          </a:ln>
        </p:spPr>
        <p:txBody>
          <a:bodyPr>
            <a:spAutoFit/>
          </a:bodyPr>
          <a:p>
            <a:pPr eaLnBrk="0" hangingPunct="0"/>
            <a:r>
              <a:rPr lang="en-US" altLang="x-none" sz="1200" dirty="0">
                <a:solidFill>
                  <a:schemeClr val="tx1"/>
                </a:solidFill>
                <a:latin typeface="Arial" panose="020B0604020202020204" pitchFamily="34" charset="0"/>
              </a:rPr>
              <a:t>Image created in Fritzing</a:t>
            </a:r>
            <a:endParaRPr lang="en-US" altLang="x-none" sz="1200" dirty="0">
              <a:solidFill>
                <a:schemeClr val="tx1"/>
              </a:solidFill>
              <a:latin typeface="Arial" panose="020B0604020202020204" pitchFamily="34" charset="0"/>
            </a:endParaRPr>
          </a:p>
        </p:txBody>
      </p:sp>
      <p:pic>
        <p:nvPicPr>
          <p:cNvPr id="50181" name="Picture 2"/>
          <p:cNvPicPr>
            <a:picLocks noChangeAspect="1"/>
          </p:cNvPicPr>
          <p:nvPr/>
        </p:nvPicPr>
        <p:blipFill>
          <a:blip r:embed="rId1"/>
          <a:stretch>
            <a:fillRect/>
          </a:stretch>
        </p:blipFill>
        <p:spPr>
          <a:xfrm>
            <a:off x="234950" y="1698625"/>
            <a:ext cx="5861050" cy="432593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The first prototype board, made in 20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4399" y="2630541"/>
            <a:ext cx="5689601" cy="42672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err="1" smtClean="0">
                <a:ln>
                  <a:noFill/>
                </a:ln>
                <a:solidFill>
                  <a:srgbClr val="000000"/>
                </a:solidFill>
                <a:effectLst/>
                <a:uLnTx/>
                <a:uFillTx/>
                <a:latin typeface="+mj-lt"/>
                <a:ea typeface="+mj-ea"/>
                <a:cs typeface="+mj-cs"/>
              </a:rPr>
              <a:t>Arduino</a:t>
            </a:r>
            <a:r>
              <a:rPr kumimoji="0" lang="en-US" sz="3200" b="0" i="0" u="none" strike="noStrike" kern="0" cap="none" spc="0" normalizeH="0" baseline="0" noProof="0" dirty="0" smtClean="0">
                <a:ln>
                  <a:noFill/>
                </a:ln>
                <a:solidFill>
                  <a:srgbClr val="000000"/>
                </a:solidFill>
                <a:effectLst/>
                <a:uLnTx/>
                <a:uFillTx/>
                <a:latin typeface="+mj-lt"/>
                <a:ea typeface="+mj-ea"/>
                <a:cs typeface="+mj-cs"/>
              </a:rPr>
              <a:t>…</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is the go-to </a:t>
            </a:r>
            <a:r>
              <a:rPr kumimoji="0" lang="en-US" sz="3000" b="0" i="0" u="none" strike="noStrike" kern="0" cap="none" spc="0" normalizeH="0" baseline="0" noProof="0" dirty="0">
                <a:ln>
                  <a:noFill/>
                </a:ln>
                <a:solidFill>
                  <a:schemeClr val="tx1"/>
                </a:solidFill>
                <a:effectLst/>
                <a:uLnTx/>
                <a:uFillTx/>
                <a:latin typeface="+mn-lt"/>
                <a:ea typeface="+mn-ea"/>
                <a:cs typeface="+mn-cs"/>
              </a:rPr>
              <a:t>gear for artists, hobbyists, students, and anyone with a gadgetry dream</a:t>
            </a:r>
            <a:r>
              <a:rPr kumimoji="0" lang="en-US" sz="3000" b="0" i="0" u="none" strike="noStrike" kern="0" cap="none" spc="0" normalizeH="0" baseline="0" noProof="0" dirty="0" smtClean="0">
                <a:ln>
                  <a:noFill/>
                </a:ln>
                <a:solidFill>
                  <a:schemeClr val="tx1"/>
                </a:solidFill>
                <a:effectLst/>
                <a:uLnTx/>
                <a:uFillTx/>
                <a:latin typeface="+mn-lt"/>
                <a:ea typeface="+mn-ea"/>
                <a:cs typeface="+mn-cs"/>
              </a:rPr>
              <a:t>.</a:t>
            </a:r>
            <a:endParaRPr kumimoji="0" lang="en-US"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none" strike="noStrike" kern="0" cap="none" spc="0" normalizeH="0" baseline="0" noProof="0" dirty="0">
                <a:ln>
                  <a:noFill/>
                </a:ln>
                <a:solidFill>
                  <a:schemeClr val="tx1"/>
                </a:solidFill>
                <a:effectLst/>
                <a:uLnTx/>
                <a:uFillTx/>
                <a:latin typeface="+mn-lt"/>
                <a:ea typeface="+mn-ea"/>
                <a:cs typeface="+mn-cs"/>
              </a:rPr>
              <a:t>rose out of another formidable challenge: how to teach students to create electronics, fast. </a:t>
            </a: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7173" name="Rectangle 3"/>
          <p:cNvSpPr/>
          <p:nvPr/>
        </p:nvSpPr>
        <p:spPr>
          <a:xfrm>
            <a:off x="0" y="6159500"/>
            <a:ext cx="9144000" cy="400050"/>
          </a:xfrm>
          <a:prstGeom prst="rect">
            <a:avLst/>
          </a:prstGeom>
          <a:noFill/>
          <a:ln w="9525">
            <a:noFill/>
          </a:ln>
        </p:spPr>
        <p:txBody>
          <a:bodyPr>
            <a:spAutoFit/>
          </a:bodyPr>
          <a:p>
            <a:pPr eaLnBrk="0" hangingPunct="0"/>
            <a:r>
              <a:rPr lang="en-US" altLang="x-none" sz="2000" b="1" dirty="0">
                <a:solidFill>
                  <a:schemeClr val="tx1"/>
                </a:solidFill>
                <a:latin typeface="Arial" panose="020B0604020202020204" pitchFamily="34" charset="0"/>
                <a:hlinkClick r:id="rId2"/>
              </a:rPr>
              <a:t>http://spectrum.ieee.org/geek-life/hands-on/the-making-of-arduino</a:t>
            </a:r>
            <a:endParaRPr lang="en-US" altLang="x-none" sz="2000" b="1" dirty="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A few simple challenges</a:t>
            </a:r>
            <a:br>
              <a:rPr kumimoji="0" lang="en-US" sz="3200" b="0" i="0" u="none" strike="noStrike" kern="0" cap="none" spc="0" normalizeH="0" baseline="0" noProof="0" dirty="0" smtClean="0">
                <a:ln>
                  <a:noFill/>
                </a:ln>
                <a:solidFill>
                  <a:srgbClr val="000000"/>
                </a:solidFill>
                <a:effectLst/>
                <a:uLnTx/>
                <a:uFillTx/>
                <a:latin typeface="+mj-lt"/>
                <a:ea typeface="+mj-ea"/>
                <a:cs typeface="+mj-cs"/>
              </a:rPr>
            </a:br>
            <a:r>
              <a:rPr kumimoji="0" lang="en-US" sz="3200" b="0" i="0" u="none" strike="noStrike" kern="0" cap="none" spc="0" normalizeH="0" baseline="0" noProof="0" dirty="0" smtClean="0">
                <a:ln>
                  <a:noFill/>
                </a:ln>
                <a:solidFill>
                  <a:srgbClr val="000000"/>
                </a:solidFill>
                <a:effectLst/>
                <a:uLnTx/>
                <a:uFillTx/>
                <a:latin typeface="+mj-lt"/>
                <a:ea typeface="+mj-ea"/>
                <a:cs typeface="+mj-cs"/>
              </a:rPr>
              <a:t>Let’s make LED#13 blink!</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1" i="0" u="none" strike="noStrike" kern="0" cap="none" spc="0" normalizeH="0" baseline="0" noProof="0" dirty="0" smtClean="0">
                <a:ln>
                  <a:noFill/>
                </a:ln>
                <a:solidFill>
                  <a:srgbClr val="000000"/>
                </a:solidFill>
                <a:effectLst/>
                <a:uLnTx/>
                <a:uFillTx/>
                <a:latin typeface="+mn-lt"/>
                <a:ea typeface="+mn-ea"/>
                <a:cs typeface="+mn-cs"/>
              </a:rPr>
              <a:t>Challenge 1a </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blink with a 200 </a:t>
            </a:r>
            <a:r>
              <a:rPr kumimoji="0" lang="en-US" sz="3000" b="0" i="0" u="none" strike="noStrike" kern="0" cap="none" spc="0" normalizeH="0" baseline="0" noProof="0" dirty="0" err="1" smtClean="0">
                <a:ln>
                  <a:noFill/>
                </a:ln>
                <a:solidFill>
                  <a:srgbClr val="000000"/>
                </a:solidFill>
                <a:effectLst/>
                <a:uLnTx/>
                <a:uFillTx/>
                <a:latin typeface="+mn-lt"/>
                <a:ea typeface="+mn-ea"/>
                <a:cs typeface="+mn-cs"/>
              </a:rPr>
              <a:t>ms</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second interval.</a:t>
            </a: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3000" b="0" i="0" u="sng"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1" i="0" u="none" strike="noStrike" kern="0" cap="none" spc="0" normalizeH="0" baseline="0" noProof="0" dirty="0" smtClean="0">
                <a:ln>
                  <a:noFill/>
                </a:ln>
                <a:solidFill>
                  <a:srgbClr val="000000"/>
                </a:solidFill>
                <a:effectLst/>
                <a:uLnTx/>
                <a:uFillTx/>
                <a:latin typeface="+mn-lt"/>
                <a:ea typeface="+mn-ea"/>
                <a:cs typeface="+mn-cs"/>
              </a:rPr>
              <a:t>Challenge 1b </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blink to mimic a heartbeat</a:t>
            </a: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3000" b="0" i="0" u="none"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1" i="0" u="none" strike="noStrike" kern="0" cap="none" spc="0" normalizeH="0" baseline="0" noProof="0" dirty="0" smtClean="0">
                <a:ln>
                  <a:noFill/>
                </a:ln>
                <a:solidFill>
                  <a:srgbClr val="000000"/>
                </a:solidFill>
                <a:effectLst/>
                <a:uLnTx/>
                <a:uFillTx/>
                <a:latin typeface="+mn-lt"/>
                <a:ea typeface="+mn-ea"/>
                <a:cs typeface="+mn-cs"/>
              </a:rPr>
              <a:t>Challenge 1c </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find the fastest blink that the human eye can still detect…</a:t>
            </a: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none" strike="noStrike" kern="0" cap="none" spc="0" normalizeH="0" baseline="0" noProof="0" dirty="0">
                <a:ln>
                  <a:noFill/>
                </a:ln>
                <a:solidFill>
                  <a:srgbClr val="000000"/>
                </a:solidFill>
                <a:effectLst/>
                <a:uLnTx/>
                <a:uFillTx/>
                <a:latin typeface="+mn-lt"/>
                <a:ea typeface="+mn-ea"/>
                <a:cs typeface="+mn-cs"/>
              </a:rPr>
              <a:t>		</a:t>
            </a:r>
            <a:r>
              <a:rPr kumimoji="0" lang="en-US" sz="3000" b="0" i="0" u="none" strike="noStrike" kern="0" cap="none" spc="0" normalizeH="0" baseline="0" noProof="0" dirty="0" smtClean="0">
                <a:ln>
                  <a:noFill/>
                </a:ln>
                <a:solidFill>
                  <a:srgbClr val="000000"/>
                </a:solidFill>
                <a:effectLst/>
                <a:uLnTx/>
                <a:uFillTx/>
                <a:latin typeface="+mn-lt"/>
                <a:ea typeface="+mn-ea"/>
                <a:cs typeface="+mn-cs"/>
              </a:rPr>
              <a:t>1 </a:t>
            </a:r>
            <a:r>
              <a:rPr kumimoji="0" lang="en-US" sz="3000" b="0" i="0" u="none" strike="noStrike" kern="0" cap="none" spc="0" normalizeH="0" baseline="0" noProof="0" dirty="0" err="1" smtClean="0">
                <a:ln>
                  <a:noFill/>
                </a:ln>
                <a:solidFill>
                  <a:srgbClr val="000000"/>
                </a:solidFill>
                <a:effectLst/>
                <a:uLnTx/>
                <a:uFillTx/>
                <a:latin typeface="+mn-lt"/>
                <a:ea typeface="+mn-ea"/>
                <a:cs typeface="+mn-cs"/>
              </a:rPr>
              <a:t>ms</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delay?  2 </a:t>
            </a:r>
            <a:r>
              <a:rPr kumimoji="0" lang="en-US" sz="3000" b="0" i="0" u="none" strike="noStrike" kern="0" cap="none" spc="0" normalizeH="0" baseline="0" noProof="0" dirty="0" err="1" smtClean="0">
                <a:ln>
                  <a:noFill/>
                </a:ln>
                <a:solidFill>
                  <a:srgbClr val="000000"/>
                </a:solidFill>
                <a:effectLst/>
                <a:uLnTx/>
                <a:uFillTx/>
                <a:latin typeface="+mn-lt"/>
                <a:ea typeface="+mn-ea"/>
                <a:cs typeface="+mn-cs"/>
              </a:rPr>
              <a:t>ms</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delay?  3 </a:t>
            </a:r>
            <a:r>
              <a:rPr kumimoji="0" lang="en-US" sz="3000" b="0" i="0" u="none" strike="noStrike" kern="0" cap="none" spc="0" normalizeH="0" baseline="0" noProof="0" dirty="0" err="1" smtClean="0">
                <a:ln>
                  <a:noFill/>
                </a:ln>
                <a:solidFill>
                  <a:srgbClr val="000000"/>
                </a:solidFill>
                <a:effectLst/>
                <a:uLnTx/>
                <a:uFillTx/>
                <a:latin typeface="+mn-lt"/>
                <a:ea typeface="+mn-ea"/>
                <a:cs typeface="+mn-cs"/>
              </a:rPr>
              <a:t>ms</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delay???</a:t>
            </a: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0" i="0" u="none" strike="noStrike" kern="0" cap="none" spc="0" normalizeH="0" baseline="0" noProof="0" dirty="0">
                <a:ln>
                  <a:noFill/>
                </a:ln>
                <a:solidFill>
                  <a:srgbClr val="000000"/>
                </a:solidFill>
                <a:effectLst/>
                <a:uLnTx/>
                <a:uFillTx/>
                <a:latin typeface="+mn-lt"/>
                <a:ea typeface="+mn-ea"/>
                <a:cs typeface="+mn-cs"/>
              </a:rPr>
              <a:t>	</a:t>
            </a:r>
            <a:endParaRPr kumimoji="0" lang="en-US" sz="30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Try adding other LEDs</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noRot="1" noChangeAspect="1" noMove="1" noResize="1" noEditPoints="1" noAdjustHandles="1" noChangeArrowheads="1" noChangeShapeType="1" noTextEdit="1"/>
          </p:cNvSpPr>
          <p:nvPr>
            <p:ph sz="half" idx="1"/>
          </p:nvPr>
        </p:nvSpPr>
        <p:spPr bwMode="auto">
          <a:xfrm>
            <a:off x="685800" y="1981200"/>
            <a:ext cx="7556500" cy="4113213"/>
          </a:xfrm>
          <a:blipFill rotWithShape="1">
            <a:blip r:embed="rId1"/>
            <a:stretch>
              <a:fillRect l="-1695" t="-1481" b="-163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endParaRPr lang="en-US">
              <a:no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0"/>
            <a:ext cx="7770813" cy="1141413"/>
          </a:xfrm>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Programming Concepts:  Variables</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4" name="Content Placeholder 3"/>
          <p:cNvSpPr>
            <a:spLocks noGrp="1"/>
          </p:cNvSpPr>
          <p:nvPr>
            <p:ph sz="half" idx="1"/>
          </p:nvPr>
        </p:nvSpPr>
        <p:spPr/>
        <p:txBody>
          <a:bodyPr vert="horz" wrap="square" lIns="90000" tIns="46800" rIns="90000" bIns="46800" numCol="1" anchor="t" anchorCtr="0" compatLnSpc="1"/>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800" b="0" i="0" u="none" strike="noStrike" kern="0" cap="none" spc="0" normalizeH="0" baseline="0" noProof="0" smtClean="0">
              <a:ln>
                <a:noFill/>
              </a:ln>
              <a:solidFill>
                <a:srgbClr val="000000"/>
              </a:solidFill>
              <a:effectLst/>
              <a:uLnTx/>
              <a:uFillTx/>
              <a:latin typeface="+mn-lt"/>
              <a:ea typeface="+mn-ea"/>
              <a:cs typeface="+mn-cs"/>
            </a:endParaRPr>
          </a:p>
        </p:txBody>
      </p:sp>
      <p:pic>
        <p:nvPicPr>
          <p:cNvPr id="53252" name="Picture 3"/>
          <p:cNvPicPr>
            <a:picLocks noChangeAspect="1"/>
          </p:cNvPicPr>
          <p:nvPr/>
        </p:nvPicPr>
        <p:blipFill>
          <a:blip r:embed="rId1"/>
          <a:stretch>
            <a:fillRect/>
          </a:stretch>
        </p:blipFill>
        <p:spPr>
          <a:xfrm>
            <a:off x="152400" y="1143000"/>
            <a:ext cx="5562600" cy="5651500"/>
          </a:xfrm>
          <a:prstGeom prst="rect">
            <a:avLst/>
          </a:prstGeom>
          <a:noFill/>
          <a:ln w="9525">
            <a:noFill/>
          </a:ln>
        </p:spPr>
      </p:pic>
      <p:sp>
        <p:nvSpPr>
          <p:cNvPr id="53253" name="Rectangle 2"/>
          <p:cNvSpPr/>
          <p:nvPr/>
        </p:nvSpPr>
        <p:spPr>
          <a:xfrm>
            <a:off x="5972175" y="1311275"/>
            <a:ext cx="2852738" cy="523875"/>
          </a:xfrm>
          <a:prstGeom prst="rect">
            <a:avLst/>
          </a:prstGeom>
          <a:noFill/>
          <a:ln w="31750" cap="flat" cmpd="sng">
            <a:solidFill>
              <a:schemeClr val="tx1"/>
            </a:solidFill>
            <a:prstDash val="solid"/>
            <a:miter/>
            <a:headEnd type="none" w="med" len="med"/>
            <a:tailEnd type="none" w="med" len="med"/>
          </a:ln>
        </p:spPr>
        <p:txBody>
          <a:bodyPr>
            <a:spAutoFit/>
          </a:bodyPr>
          <a:p>
            <a:pPr eaLnBrk="0" hangingPunct="0"/>
            <a:r>
              <a:rPr lang="en-US" altLang="x-none" sz="2800" dirty="0">
                <a:solidFill>
                  <a:schemeClr val="tx1"/>
                </a:solidFill>
                <a:latin typeface="Arial" panose="020B0604020202020204" pitchFamily="34" charset="0"/>
              </a:rPr>
              <a:t>Variable Scope</a:t>
            </a:r>
            <a:endParaRPr lang="en-US" altLang="x-none" sz="2800" dirty="0">
              <a:solidFill>
                <a:schemeClr val="tx1"/>
              </a:solidFill>
              <a:latin typeface="Arial" panose="020B0604020202020204" pitchFamily="34" charset="0"/>
            </a:endParaRPr>
          </a:p>
        </p:txBody>
      </p:sp>
      <p:cxnSp>
        <p:nvCxnSpPr>
          <p:cNvPr id="9" name="Straight Arrow Connector 8"/>
          <p:cNvCxnSpPr>
            <a:stCxn id="53253" idx="1"/>
          </p:cNvCxnSpPr>
          <p:nvPr/>
        </p:nvCxnSpPr>
        <p:spPr bwMode="auto">
          <a:xfrm flipH="1">
            <a:off x="2235200" y="1573213"/>
            <a:ext cx="3736975" cy="1300163"/>
          </a:xfrm>
          <a:prstGeom prst="straightConnector1">
            <a:avLst/>
          </a:prstGeom>
          <a:solidFill>
            <a:srgbClr val="00B8FF"/>
          </a:solidFill>
          <a:ln w="317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p:cNvCxnSpPr>
            <a:stCxn id="53253" idx="1"/>
          </p:cNvCxnSpPr>
          <p:nvPr/>
        </p:nvCxnSpPr>
        <p:spPr bwMode="auto">
          <a:xfrm flipH="1">
            <a:off x="2481263" y="1573213"/>
            <a:ext cx="3490913" cy="2708275"/>
          </a:xfrm>
          <a:prstGeom prst="straightConnector1">
            <a:avLst/>
          </a:prstGeom>
          <a:solidFill>
            <a:srgbClr val="00B8FF"/>
          </a:solidFill>
          <a:ln w="317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a:stCxn id="53253" idx="1"/>
          </p:cNvCxnSpPr>
          <p:nvPr/>
        </p:nvCxnSpPr>
        <p:spPr bwMode="auto">
          <a:xfrm flipH="1">
            <a:off x="2933700" y="1573213"/>
            <a:ext cx="3038475" cy="4421188"/>
          </a:xfrm>
          <a:prstGeom prst="straightConnector1">
            <a:avLst/>
          </a:prstGeom>
          <a:solidFill>
            <a:srgbClr val="00B8FF"/>
          </a:solidFill>
          <a:ln w="317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Content Placeholder 16"/>
          <p:cNvSpPr>
            <a:spLocks noGrp="1"/>
          </p:cNvSpPr>
          <p:nvPr>
            <p:ph sz="half" idx="2"/>
          </p:nvPr>
        </p:nvSpPr>
        <p:spPr>
          <a:xfrm>
            <a:off x="5972175" y="2554288"/>
            <a:ext cx="2852738" cy="3540125"/>
          </a:xfrm>
        </p:spPr>
        <p:txBody>
          <a:bodyPr vert="horz" wrap="square" lIns="90000" tIns="46800" rIns="90000" bIns="46800" numCol="1" anchor="t" anchorCtr="0" compatLnSpc="1"/>
          <a:lstStyle/>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200" b="0" i="1" u="none" strike="noStrike" kern="0" cap="none" spc="0" normalizeH="0" baseline="0" noProof="0" dirty="0" smtClean="0">
                <a:ln>
                  <a:noFill/>
                </a:ln>
                <a:solidFill>
                  <a:srgbClr val="E72D2F"/>
                </a:solidFill>
                <a:effectLst/>
                <a:uLnTx/>
                <a:uFillTx/>
                <a:latin typeface="+mn-lt"/>
                <a:ea typeface="+mn-ea"/>
                <a:cs typeface="+mn-cs"/>
              </a:rPr>
              <a:t>Global </a:t>
            </a:r>
            <a:endParaRPr kumimoji="0" lang="en-US" sz="2800" b="0" i="1" u="none" strike="noStrike" kern="0" cap="none" spc="0" normalizeH="0" baseline="0" noProof="0" dirty="0" smtClean="0">
              <a:ln>
                <a:noFill/>
              </a:ln>
              <a:solidFill>
                <a:srgbClr val="E72D2F"/>
              </a:solidFill>
              <a:effectLst/>
              <a:uLnTx/>
              <a:uFillTx/>
              <a:latin typeface="+mn-lt"/>
              <a:ea typeface="+mn-ea"/>
              <a:cs typeface="+mn-cs"/>
            </a:endParaRPr>
          </a:p>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0" i="0" u="none" strike="noStrike" kern="0" cap="none" spc="0" normalizeH="0" baseline="0" noProof="0" dirty="0" smtClean="0">
                <a:ln>
                  <a:noFill/>
                </a:ln>
                <a:solidFill>
                  <a:srgbClr val="E72D2F"/>
                </a:solidFill>
                <a:effectLst/>
                <a:uLnTx/>
                <a:uFillTx/>
                <a:latin typeface="+mn-lt"/>
                <a:ea typeface="+mn-ea"/>
                <a:cs typeface="+mn-cs"/>
              </a:rPr>
              <a:t>---</a:t>
            </a:r>
            <a:endParaRPr kumimoji="0" lang="en-US" sz="2800" b="0" i="0" u="none" strike="noStrike" kern="0" cap="none" spc="0" normalizeH="0" baseline="0" noProof="0" dirty="0" smtClean="0">
              <a:ln>
                <a:noFill/>
              </a:ln>
              <a:solidFill>
                <a:srgbClr val="E72D2F"/>
              </a:solidFill>
              <a:effectLst/>
              <a:uLnTx/>
              <a:uFillTx/>
              <a:latin typeface="+mn-lt"/>
              <a:ea typeface="+mn-ea"/>
              <a:cs typeface="+mn-cs"/>
            </a:endParaRPr>
          </a:p>
          <a:p>
            <a:pPr marL="342900" marR="0" lvl="0" indent="-34290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200" b="0" i="1" u="none" strike="noStrike" kern="0" cap="none" spc="0" normalizeH="0" baseline="0" noProof="0" dirty="0" smtClean="0">
                <a:ln>
                  <a:noFill/>
                </a:ln>
                <a:solidFill>
                  <a:srgbClr val="E72D2F"/>
                </a:solidFill>
                <a:effectLst/>
                <a:uLnTx/>
                <a:uFillTx/>
                <a:latin typeface="+mn-lt"/>
                <a:ea typeface="+mn-ea"/>
                <a:cs typeface="+mn-cs"/>
              </a:rPr>
              <a:t>Function-level</a:t>
            </a:r>
            <a:endParaRPr kumimoji="0" lang="en-US" sz="3200" b="0" i="1" u="none" strike="noStrike" kern="0" cap="none" spc="0" normalizeH="0" baseline="0" noProof="0" dirty="0">
              <a:ln>
                <a:noFill/>
              </a:ln>
              <a:solidFill>
                <a:srgbClr val="E72D2F"/>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Programming Concepts:  Variable Types</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5" name="Content Placeholder 4"/>
          <p:cNvSpPr>
            <a:spLocks noGrp="1"/>
          </p:cNvSpPr>
          <p:nvPr>
            <p:ph idx="1"/>
          </p:nvPr>
        </p:nvSpPr>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3000" b="1" i="0" u="none" strike="noStrike" kern="0" cap="none" spc="0" normalizeH="0" baseline="0" noProof="0" dirty="0" smtClean="0">
                <a:ln>
                  <a:noFill/>
                </a:ln>
                <a:solidFill>
                  <a:srgbClr val="000000"/>
                </a:solidFill>
                <a:effectLst/>
                <a:uLnTx/>
                <a:uFillTx/>
                <a:latin typeface="+mn-lt"/>
                <a:ea typeface="+mn-ea"/>
                <a:cs typeface="+mn-cs"/>
              </a:rPr>
              <a:t>Variable Types:</a:t>
            </a:r>
            <a:r>
              <a:rPr kumimoji="0" lang="en-US" sz="3000" b="0" i="0" u="none" strike="noStrike" kern="0" cap="none" spc="0" normalizeH="0" baseline="0" noProof="0" dirty="0" smtClean="0">
                <a:ln>
                  <a:noFill/>
                </a:ln>
                <a:solidFill>
                  <a:srgbClr val="000000"/>
                </a:solidFill>
                <a:effectLst/>
                <a:uLnTx/>
                <a:uFillTx/>
                <a:latin typeface="+mn-lt"/>
                <a:ea typeface="+mn-ea"/>
                <a:cs typeface="+mn-cs"/>
              </a:rPr>
              <a:t> </a:t>
            </a:r>
            <a:endParaRPr kumimoji="0" lang="en-US" sz="3000" b="0" i="0" u="none" strike="noStrike" kern="0" cap="none" spc="0" normalizeH="0" baseline="0" noProof="0" dirty="0" smtClean="0">
              <a:ln>
                <a:noFill/>
              </a:ln>
              <a:solidFill>
                <a:srgbClr val="000000"/>
              </a:solidFill>
              <a:effectLst/>
              <a:uLnTx/>
              <a:uFillTx/>
              <a:latin typeface="+mn-lt"/>
              <a:ea typeface="+mn-ea"/>
              <a:cs typeface="+mn-cs"/>
            </a:endParaRPr>
          </a:p>
        </p:txBody>
      </p:sp>
      <p:grpSp>
        <p:nvGrpSpPr>
          <p:cNvPr id="54276" name="Group 3"/>
          <p:cNvGrpSpPr/>
          <p:nvPr/>
        </p:nvGrpSpPr>
        <p:grpSpPr>
          <a:xfrm>
            <a:off x="1281113" y="1697038"/>
            <a:ext cx="7532687" cy="4562475"/>
            <a:chOff x="1687530" y="1697053"/>
            <a:chExt cx="7532670" cy="4562564"/>
          </a:xfrm>
        </p:grpSpPr>
        <p:pic>
          <p:nvPicPr>
            <p:cNvPr id="54277" name="Picture 2" descr="http://www.photosinbox.com/download/ceramic-cup.jpg"/>
            <p:cNvPicPr>
              <a:picLocks noChangeAspect="1"/>
            </p:cNvPicPr>
            <p:nvPr/>
          </p:nvPicPr>
          <p:blipFill>
            <a:blip r:embed="rId1">
              <a:clrChange>
                <a:clrFrom>
                  <a:srgbClr val="FFFFFF"/>
                </a:clrFrom>
                <a:clrTo>
                  <a:srgbClr val="FFFFFF">
                    <a:alpha val="0"/>
                  </a:srgbClr>
                </a:clrTo>
              </a:clrChange>
            </a:blip>
            <a:stretch>
              <a:fillRect/>
            </a:stretch>
          </p:blipFill>
          <p:spPr>
            <a:xfrm>
              <a:off x="3682999" y="2530173"/>
              <a:ext cx="2540000" cy="2032000"/>
            </a:xfrm>
            <a:prstGeom prst="rect">
              <a:avLst/>
            </a:prstGeom>
            <a:noFill/>
            <a:ln w="9525">
              <a:noFill/>
            </a:ln>
          </p:spPr>
        </p:pic>
        <p:sp>
          <p:nvSpPr>
            <p:cNvPr id="6" name="Rectangle 5"/>
            <p:cNvSpPr/>
            <p:nvPr/>
          </p:nvSpPr>
          <p:spPr bwMode="auto">
            <a:xfrm>
              <a:off x="2061028" y="4562173"/>
              <a:ext cx="1371600" cy="36576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lstStyle/>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sz="20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rPr>
                <a:t>8 bits</a:t>
              </a:r>
              <a:endParaRPr kumimoji="0" lang="en-US" sz="2000" b="0" i="0" u="none" strike="noStrike" kern="1200" cap="none" spc="0" normalizeH="0" baseline="0" noProof="0" dirty="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13" name="Rectangle 12"/>
            <p:cNvSpPr/>
            <p:nvPr/>
          </p:nvSpPr>
          <p:spPr bwMode="auto">
            <a:xfrm>
              <a:off x="4267199" y="4562173"/>
              <a:ext cx="1371600" cy="36576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lstStyle/>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sz="20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rPr>
                <a:t>16 bits</a:t>
              </a:r>
              <a:endParaRPr kumimoji="0" lang="en-US" sz="2000" b="0" i="0" u="none" strike="noStrike" kern="1200" cap="none" spc="0" normalizeH="0" baseline="0" noProof="0" dirty="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14" name="Rectangle 13"/>
            <p:cNvSpPr/>
            <p:nvPr/>
          </p:nvSpPr>
          <p:spPr bwMode="auto">
            <a:xfrm>
              <a:off x="6629400" y="4562173"/>
              <a:ext cx="1371600" cy="36576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lstStyle/>
            <a:p>
              <a:pPr marL="0" marR="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sz="20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rPr>
                <a:t>32 bits</a:t>
              </a:r>
              <a:endParaRPr kumimoji="0" lang="en-US" sz="2000" b="0" i="0" u="none" strike="noStrike" kern="1200" cap="none" spc="0" normalizeH="0" baseline="0" noProof="0" dirty="0">
                <a:ln>
                  <a:noFill/>
                </a:ln>
                <a:solidFill>
                  <a:schemeClr val="bg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54281" name="Rectangle 6"/>
            <p:cNvSpPr/>
            <p:nvPr/>
          </p:nvSpPr>
          <p:spPr>
            <a:xfrm>
              <a:off x="1832427" y="5243954"/>
              <a:ext cx="1828800" cy="707886"/>
            </a:xfrm>
            <a:prstGeom prst="rect">
              <a:avLst/>
            </a:prstGeom>
            <a:noFill/>
            <a:ln w="9525">
              <a:noFill/>
            </a:ln>
          </p:spPr>
          <p:txBody>
            <a:bodyPr>
              <a:spAutoFit/>
            </a:bodyPr>
            <a:p>
              <a:pPr eaLnBrk="0" hangingPunct="0"/>
              <a:r>
                <a:rPr lang="en-US" altLang="x-none" sz="2000" dirty="0">
                  <a:solidFill>
                    <a:schemeClr val="tx1"/>
                  </a:solidFill>
                  <a:latin typeface="Arial" panose="020B0604020202020204" pitchFamily="34" charset="0"/>
                </a:rPr>
                <a:t>byte </a:t>
              </a:r>
              <a:endParaRPr lang="en-US" altLang="x-none" sz="2000" dirty="0">
                <a:solidFill>
                  <a:schemeClr val="tx1"/>
                </a:solidFill>
                <a:latin typeface="Arial" panose="020B0604020202020204" pitchFamily="34" charset="0"/>
              </a:endParaRPr>
            </a:p>
            <a:p>
              <a:pPr eaLnBrk="0" hangingPunct="0"/>
              <a:r>
                <a:rPr lang="en-US" altLang="x-none" sz="2000" dirty="0">
                  <a:solidFill>
                    <a:schemeClr val="tx1"/>
                  </a:solidFill>
                  <a:latin typeface="Arial" panose="020B0604020202020204" pitchFamily="34" charset="0"/>
                </a:rPr>
                <a:t>char</a:t>
              </a:r>
              <a:endParaRPr lang="en-US" altLang="x-none" sz="2000" dirty="0">
                <a:solidFill>
                  <a:schemeClr val="tx1"/>
                </a:solidFill>
                <a:latin typeface="Arial" panose="020B0604020202020204" pitchFamily="34" charset="0"/>
              </a:endParaRPr>
            </a:p>
          </p:txBody>
        </p:sp>
        <p:sp>
          <p:nvSpPr>
            <p:cNvPr id="54282" name="Rectangle 15"/>
            <p:cNvSpPr/>
            <p:nvPr/>
          </p:nvSpPr>
          <p:spPr>
            <a:xfrm>
              <a:off x="4038599" y="5243954"/>
              <a:ext cx="1828800" cy="1015663"/>
            </a:xfrm>
            <a:prstGeom prst="rect">
              <a:avLst/>
            </a:prstGeom>
            <a:noFill/>
            <a:ln w="9525">
              <a:noFill/>
            </a:ln>
          </p:spPr>
          <p:txBody>
            <a:bodyPr>
              <a:spAutoFit/>
            </a:bodyPr>
            <a:p>
              <a:pPr eaLnBrk="0" hangingPunct="0"/>
              <a:r>
                <a:rPr lang="en-US" altLang="x-none" sz="2000" dirty="0">
                  <a:solidFill>
                    <a:schemeClr val="tx1"/>
                  </a:solidFill>
                  <a:latin typeface="Arial" panose="020B0604020202020204" pitchFamily="34" charset="0"/>
                </a:rPr>
                <a:t>int</a:t>
              </a:r>
              <a:endParaRPr lang="en-US" altLang="x-none" sz="2000" dirty="0">
                <a:solidFill>
                  <a:schemeClr val="tx1"/>
                </a:solidFill>
                <a:latin typeface="Arial" panose="020B0604020202020204" pitchFamily="34" charset="0"/>
              </a:endParaRPr>
            </a:p>
            <a:p>
              <a:pPr eaLnBrk="0" hangingPunct="0"/>
              <a:r>
                <a:rPr lang="en-US" altLang="x-none" sz="2000" dirty="0">
                  <a:solidFill>
                    <a:schemeClr val="tx1"/>
                  </a:solidFill>
                  <a:latin typeface="Arial" panose="020B0604020202020204" pitchFamily="34" charset="0"/>
                </a:rPr>
                <a:t>unsigned int</a:t>
              </a:r>
              <a:endParaRPr lang="en-US" altLang="x-none" sz="2000" dirty="0">
                <a:solidFill>
                  <a:schemeClr val="tx1"/>
                </a:solidFill>
                <a:latin typeface="Arial" panose="020B0604020202020204" pitchFamily="34" charset="0"/>
              </a:endParaRPr>
            </a:p>
            <a:p>
              <a:pPr eaLnBrk="0" hangingPunct="0"/>
              <a:endParaRPr lang="en-US" altLang="x-none" sz="2000" dirty="0">
                <a:solidFill>
                  <a:schemeClr val="tx1"/>
                </a:solidFill>
                <a:latin typeface="Arial" panose="020B0604020202020204" pitchFamily="34" charset="0"/>
              </a:endParaRPr>
            </a:p>
          </p:txBody>
        </p:sp>
        <p:sp>
          <p:nvSpPr>
            <p:cNvPr id="54283" name="Rectangle 17"/>
            <p:cNvSpPr/>
            <p:nvPr/>
          </p:nvSpPr>
          <p:spPr>
            <a:xfrm>
              <a:off x="6400800" y="5243953"/>
              <a:ext cx="1828800" cy="1015663"/>
            </a:xfrm>
            <a:prstGeom prst="rect">
              <a:avLst/>
            </a:prstGeom>
            <a:noFill/>
            <a:ln w="9525">
              <a:noFill/>
            </a:ln>
          </p:spPr>
          <p:txBody>
            <a:bodyPr>
              <a:spAutoFit/>
            </a:bodyPr>
            <a:p>
              <a:pPr eaLnBrk="0" hangingPunct="0"/>
              <a:r>
                <a:rPr lang="en-US" altLang="x-none" sz="2000" dirty="0">
                  <a:solidFill>
                    <a:schemeClr val="tx1"/>
                  </a:solidFill>
                  <a:latin typeface="Arial" panose="020B0604020202020204" pitchFamily="34" charset="0"/>
                </a:rPr>
                <a:t>long</a:t>
              </a:r>
              <a:endParaRPr lang="en-US" altLang="x-none" sz="2000" dirty="0">
                <a:solidFill>
                  <a:schemeClr val="tx1"/>
                </a:solidFill>
                <a:latin typeface="Arial" panose="020B0604020202020204" pitchFamily="34" charset="0"/>
              </a:endParaRPr>
            </a:p>
            <a:p>
              <a:pPr eaLnBrk="0" hangingPunct="0"/>
              <a:r>
                <a:rPr lang="en-US" altLang="x-none" sz="2000" dirty="0">
                  <a:solidFill>
                    <a:schemeClr val="tx1"/>
                  </a:solidFill>
                  <a:latin typeface="Arial" panose="020B0604020202020204" pitchFamily="34" charset="0"/>
                </a:rPr>
                <a:t>unsigned long</a:t>
              </a:r>
              <a:endParaRPr lang="en-US" altLang="x-none" sz="2000" dirty="0">
                <a:solidFill>
                  <a:schemeClr val="tx1"/>
                </a:solidFill>
                <a:latin typeface="Arial" panose="020B0604020202020204" pitchFamily="34" charset="0"/>
              </a:endParaRPr>
            </a:p>
            <a:p>
              <a:pPr eaLnBrk="0" hangingPunct="0"/>
              <a:r>
                <a:rPr lang="en-US" altLang="x-none" sz="2000" dirty="0">
                  <a:solidFill>
                    <a:schemeClr val="tx1"/>
                  </a:solidFill>
                  <a:latin typeface="Arial" panose="020B0604020202020204" pitchFamily="34" charset="0"/>
                </a:rPr>
                <a:t>float</a:t>
              </a:r>
              <a:endParaRPr lang="en-US" altLang="x-none" sz="2000" dirty="0">
                <a:solidFill>
                  <a:schemeClr val="tx1"/>
                </a:solidFill>
                <a:latin typeface="Arial" panose="020B0604020202020204" pitchFamily="34" charset="0"/>
              </a:endParaRPr>
            </a:p>
          </p:txBody>
        </p:sp>
        <p:pic>
          <p:nvPicPr>
            <p:cNvPr id="54284" name="Picture 2" descr="http://www.photosinbox.com/download/ceramic-cup.jpg"/>
            <p:cNvPicPr>
              <a:picLocks noChangeAspect="1"/>
            </p:cNvPicPr>
            <p:nvPr/>
          </p:nvPicPr>
          <p:blipFill>
            <a:blip r:embed="rId2">
              <a:clrChange>
                <a:clrFrom>
                  <a:srgbClr val="FFFFFF"/>
                </a:clrFrom>
                <a:clrTo>
                  <a:srgbClr val="FFFFFF">
                    <a:alpha val="0"/>
                  </a:srgbClr>
                </a:clrTo>
              </a:clrChange>
            </a:blip>
            <a:stretch>
              <a:fillRect/>
            </a:stretch>
          </p:blipFill>
          <p:spPr>
            <a:xfrm>
              <a:off x="1687530" y="2904838"/>
              <a:ext cx="2071669" cy="1657335"/>
            </a:xfrm>
            <a:prstGeom prst="rect">
              <a:avLst/>
            </a:prstGeom>
            <a:noFill/>
            <a:ln w="9525">
              <a:noFill/>
            </a:ln>
          </p:spPr>
        </p:pic>
        <p:pic>
          <p:nvPicPr>
            <p:cNvPr id="54285" name="Picture 2" descr="http://www.photosinbox.com/download/ceramic-cup.jpg"/>
            <p:cNvPicPr>
              <a:picLocks noChangeAspect="1"/>
            </p:cNvPicPr>
            <p:nvPr/>
          </p:nvPicPr>
          <p:blipFill>
            <a:blip r:embed="rId3">
              <a:clrChange>
                <a:clrFrom>
                  <a:srgbClr val="FFFFFF"/>
                </a:clrFrom>
                <a:clrTo>
                  <a:srgbClr val="FFFFFF">
                    <a:alpha val="0"/>
                  </a:srgbClr>
                </a:clrTo>
              </a:clrChange>
            </a:blip>
            <a:stretch>
              <a:fillRect/>
            </a:stretch>
          </p:blipFill>
          <p:spPr>
            <a:xfrm>
              <a:off x="5410200" y="1697053"/>
              <a:ext cx="3810000" cy="3048000"/>
            </a:xfrm>
            <a:prstGeom prst="rect">
              <a:avLst/>
            </a:prstGeom>
            <a:noFill/>
            <a:ln w="9525">
              <a:noFill/>
            </a:ln>
          </p:spPr>
        </p:pic>
        <p:pic>
          <p:nvPicPr>
            <p:cNvPr id="54286" name="Picture 2" descr="http://www.photosinbox.com/download/ceramic-cup.jpg"/>
            <p:cNvPicPr>
              <a:picLocks noChangeAspect="1"/>
            </p:cNvPicPr>
            <p:nvPr/>
          </p:nvPicPr>
          <p:blipFill>
            <a:blip r:embed="rId2">
              <a:clrChange>
                <a:clrFrom>
                  <a:srgbClr val="FFFFFF"/>
                </a:clrFrom>
                <a:clrTo>
                  <a:srgbClr val="FFFFFF">
                    <a:alpha val="0"/>
                  </a:srgbClr>
                </a:clrTo>
              </a:clrChange>
            </a:blip>
            <a:stretch>
              <a:fillRect/>
            </a:stretch>
          </p:blipFill>
          <p:spPr>
            <a:xfrm>
              <a:off x="1710993" y="2904838"/>
              <a:ext cx="2071669" cy="1657335"/>
            </a:xfrm>
            <a:prstGeom prst="rect">
              <a:avLst/>
            </a:prstGeom>
            <a:noFill/>
            <a:ln w="9525">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rd"/>
          <p:cNvPicPr>
            <a:picLocks noChangeAspect="1"/>
          </p:cNvPicPr>
          <p:nvPr>
            <p:ph idx="1"/>
          </p:nvPr>
        </p:nvPicPr>
        <p:blipFill>
          <a:blip r:embed="rId1"/>
          <a:stretch>
            <a:fillRect/>
          </a:stretch>
        </p:blipFill>
        <p:spPr>
          <a:xfrm>
            <a:off x="2037715" y="1588770"/>
            <a:ext cx="5068570" cy="4758690"/>
          </a:xfrm>
          <a:prstGeom prst="rect">
            <a:avLst/>
          </a:prstGeom>
        </p:spPr>
      </p:pic>
      <p:sp>
        <p:nvSpPr>
          <p:cNvPr id="6" name="Text Box 5"/>
          <p:cNvSpPr txBox="1"/>
          <p:nvPr/>
        </p:nvSpPr>
        <p:spPr>
          <a:xfrm>
            <a:off x="1852295" y="145415"/>
            <a:ext cx="4782820" cy="1568450"/>
          </a:xfrm>
          <a:prstGeom prst="rect">
            <a:avLst/>
          </a:prstGeom>
          <a:noFill/>
        </p:spPr>
        <p:txBody>
          <a:bodyPr wrap="square" rtlCol="0">
            <a:spAutoFit/>
          </a:bodyPr>
          <a:p>
            <a:r>
              <a:rPr lang="en-US"/>
              <a:t>M</a:t>
            </a:r>
            <a:r>
              <a:rPr lang="en-US">
                <a:ln/>
                <a:solidFill>
                  <a:schemeClr val="tx1"/>
                </a:solidFill>
                <a:effectLst>
                  <a:outerShdw blurRad="38100" dist="19050" dir="2700000" algn="tl" rotWithShape="0">
                    <a:schemeClr val="dk1">
                      <a:alpha val="40000"/>
                    </a:schemeClr>
                  </a:outerShdw>
                </a:effectLst>
              </a:rPr>
              <a:t>Morse Code..(use 200ms delay to represent '.' and 700ms delay to represent '-').... Represent 'SOS'</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Exercises to do...before next workshop</a:t>
            </a:r>
            <a:endParaRPr lang="en-US"/>
          </a:p>
        </p:txBody>
      </p:sp>
      <p:sp>
        <p:nvSpPr>
          <p:cNvPr id="3" name="Content Placeholder 2"/>
          <p:cNvSpPr>
            <a:spLocks noGrp="1"/>
          </p:cNvSpPr>
          <p:nvPr>
            <p:ph idx="1"/>
          </p:nvPr>
        </p:nvSpPr>
        <p:spPr/>
        <p:txBody>
          <a:bodyPr/>
          <a:p>
            <a:r>
              <a:rPr lang="en-US"/>
              <a:t>Use Morse code to display a message.</a:t>
            </a:r>
            <a:endParaRPr lang="en-US"/>
          </a:p>
          <a:p>
            <a:r>
              <a:rPr lang="en-US"/>
              <a:t>Use 2 or more leds to display patterns/disco lights etc.</a:t>
            </a:r>
            <a:endParaRPr lang="en-US"/>
          </a:p>
          <a:p>
            <a:r>
              <a:rPr lang="en-US"/>
              <a:t>Read analog input output.</a:t>
            </a:r>
            <a:endParaRPr lang="en-US"/>
          </a:p>
          <a:p>
            <a:r>
              <a:rPr lang="en-US"/>
              <a:t>Read Serial input/output.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1"/>
          <p:cNvPicPr>
            <a:picLocks noChangeAspect="1" noChangeArrowheads="1"/>
          </p:cNvPicPr>
          <p:nvPr/>
        </p:nvPicPr>
        <p:blipFill>
          <a:blip r:embed="rId1"/>
          <a:srcRect/>
          <a:stretch>
            <a:fillRect/>
          </a:stretch>
        </p:blipFill>
        <p:spPr bwMode="auto">
          <a:xfrm>
            <a:off x="-1587" y="0"/>
            <a:ext cx="9144000" cy="6856810"/>
          </a:xfrm>
          <a:prstGeom prst="rect">
            <a:avLst/>
          </a:prstGeom>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266" name="Rectangle 2"/>
          <p:cNvSpPr>
            <a:spLocks noChangeArrowheads="1"/>
          </p:cNvSpPr>
          <p:nvPr/>
        </p:nvSpPr>
        <p:spPr bwMode="auto">
          <a:xfrm>
            <a:off x="762000" y="457200"/>
            <a:ext cx="77724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marL="342900" marR="0" lvl="0" indent="-341630" algn="ctr" defTabSz="457200" rtl="0" eaLnBrk="1" fontAlgn="base" latinLnBrk="0" hangingPunct="1">
              <a:lnSpc>
                <a:spcPct val="100000"/>
              </a:lnSpc>
              <a:spcBef>
                <a:spcPts val="75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kumimoji="0" lang="en-US" sz="3000" b="0" i="0" u="none" strike="noStrike" kern="1200" cap="none" spc="0" normalizeH="0" baseline="0" noProof="0">
                <a:ln>
                  <a:noFill/>
                </a:ln>
                <a:solidFill>
                  <a:srgbClr val="FFFFFF"/>
                </a:solidFill>
                <a:effectLst/>
                <a:uLnTx/>
                <a:uFillTx/>
                <a:latin typeface="HelveticaNeueLT Pro 77 BdCn" charset="0"/>
                <a:ea typeface="Osaka" charset="0"/>
                <a:cs typeface="+mn-cs"/>
              </a:rPr>
              <a:t>Questions?</a:t>
            </a:r>
            <a:endParaRPr kumimoji="0" lang="en-US" sz="3000" b="0" i="0" u="none" strike="noStrike" kern="1200" cap="none" spc="0" normalizeH="0" baseline="0" noProof="0">
              <a:ln>
                <a:noFill/>
              </a:ln>
              <a:solidFill>
                <a:srgbClr val="FFFFFF"/>
              </a:solidFill>
              <a:effectLst/>
              <a:uLnTx/>
              <a:uFillTx/>
              <a:latin typeface="HelveticaNeueLT Pro 77 BdCn" charset="0"/>
              <a:ea typeface="Osaka" charset="0"/>
              <a:cs typeface="+mn-cs"/>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idx="4294967295"/>
          </p:nvPr>
        </p:nvSpPr>
        <p:spPr>
          <a:xfrm>
            <a:off x="685800" y="304800"/>
            <a:ext cx="7772400" cy="1143000"/>
          </a:xfrm>
        </p:spPr>
        <p:txBody>
          <a:bodyPr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Getting Started</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5122" name="Rectangle 2"/>
          <p:cNvSpPr>
            <a:spLocks noGrp="1" noChangeArrowheads="1"/>
          </p:cNvSpPr>
          <p:nvPr>
            <p:ph type="body" idx="1"/>
          </p:nvPr>
        </p:nvSpPr>
        <p:spPr>
          <a:xfrm>
            <a:off x="685800" y="1676400"/>
            <a:ext cx="7772400" cy="4114800"/>
          </a:xfrm>
        </p:spPr>
        <p:txBody>
          <a:bodyPr vert="horz" wrap="square" lIns="90000" tIns="46800" rIns="90000" bIns="46800" numCol="1" anchor="t" anchorCtr="0" compatLnSpc="1"/>
          <a:lstStyle/>
          <a:p>
            <a:pPr eaLnBrk="1" hangingPunct="1"/>
            <a:r>
              <a:rPr sz="1800" dirty="0">
                <a:sym typeface="+mn-ea"/>
              </a:rPr>
              <a:t>Check out: </a:t>
            </a:r>
            <a:r>
              <a:rPr sz="1800" dirty="0">
                <a:sym typeface="+mn-ea"/>
                <a:hlinkClick r:id="rId1"/>
              </a:rPr>
              <a:t>http://arduino.cc/en/Guide/HomePage</a:t>
            </a:r>
            <a:endParaRPr sz="1800" dirty="0"/>
          </a:p>
          <a:p>
            <a:pPr marL="914400" lvl="1" indent="-514350" eaLnBrk="1" hangingPunct="1">
              <a:buAutoNum type="arabicPeriod"/>
            </a:pPr>
            <a:r>
              <a:rPr sz="1800" dirty="0">
                <a:sym typeface="+mn-ea"/>
              </a:rPr>
              <a:t>Download &amp; install the Arduino environment (IDE)</a:t>
            </a:r>
            <a:endParaRPr sz="1800" dirty="0"/>
          </a:p>
          <a:p>
            <a:pPr marL="914400" lvl="1" indent="-514350" eaLnBrk="1" hangingPunct="1">
              <a:buAutoNum type="arabicPeriod"/>
            </a:pPr>
            <a:r>
              <a:rPr sz="1800" dirty="0">
                <a:sym typeface="+mn-ea"/>
              </a:rPr>
              <a:t>Connect the board to your computer via the USB cable</a:t>
            </a:r>
            <a:endParaRPr sz="1800" dirty="0"/>
          </a:p>
          <a:p>
            <a:pPr marL="914400" lvl="1" indent="-514350" eaLnBrk="1" hangingPunct="1">
              <a:buAutoNum type="arabicPeriod"/>
            </a:pPr>
            <a:r>
              <a:rPr sz="1800" dirty="0">
                <a:sym typeface="+mn-ea"/>
              </a:rPr>
              <a:t>If needed, install the drivers</a:t>
            </a:r>
            <a:endParaRPr sz="1800" b="1" dirty="0">
              <a:solidFill>
                <a:srgbClr val="FF0000"/>
              </a:solidFill>
            </a:endParaRPr>
          </a:p>
          <a:p>
            <a:pPr marL="914400" lvl="1" indent="-514350" eaLnBrk="1" hangingPunct="1">
              <a:buAutoNum type="arabicPeriod"/>
            </a:pPr>
            <a:r>
              <a:rPr sz="1800" dirty="0">
                <a:sym typeface="+mn-ea"/>
              </a:rPr>
              <a:t>Launch the Arduino IDE</a:t>
            </a:r>
            <a:endParaRPr sz="1800" dirty="0"/>
          </a:p>
          <a:p>
            <a:pPr marL="914400" lvl="1" indent="-514350" eaLnBrk="1" hangingPunct="1">
              <a:buAutoNum type="arabicPeriod"/>
            </a:pPr>
            <a:r>
              <a:rPr sz="1800" dirty="0">
                <a:sym typeface="+mn-ea"/>
              </a:rPr>
              <a:t>Select your board</a:t>
            </a:r>
            <a:endParaRPr sz="1800" dirty="0"/>
          </a:p>
          <a:p>
            <a:pPr marL="914400" lvl="1" indent="-514350" eaLnBrk="1" hangingPunct="1">
              <a:buAutoNum type="arabicPeriod"/>
            </a:pPr>
            <a:r>
              <a:rPr sz="1800" dirty="0">
                <a:sym typeface="+mn-ea"/>
              </a:rPr>
              <a:t>Select your serial port</a:t>
            </a:r>
            <a:endParaRPr sz="1800" dirty="0"/>
          </a:p>
          <a:p>
            <a:pPr marL="914400" lvl="1" indent="-514350" eaLnBrk="1" hangingPunct="1">
              <a:buAutoNum type="arabicPeriod"/>
            </a:pPr>
            <a:r>
              <a:rPr sz="1800" dirty="0">
                <a:sym typeface="+mn-ea"/>
              </a:rPr>
              <a:t>Open the blink example </a:t>
            </a:r>
            <a:endParaRPr sz="1800" dirty="0"/>
          </a:p>
          <a:p>
            <a:pPr marL="914400" lvl="1" indent="-514350" eaLnBrk="1" hangingPunct="1">
              <a:buAutoNum type="arabicPeriod"/>
            </a:pPr>
            <a:r>
              <a:rPr sz="1800" dirty="0">
                <a:sym typeface="+mn-ea"/>
              </a:rPr>
              <a:t>Upload the program</a:t>
            </a:r>
            <a:endParaRPr sz="1800" dirty="0"/>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Arial" panose="020B0604020202020204"/>
              <a:buChar char="•"/>
              <a:defRPr/>
            </a:pPr>
            <a:endParaRPr kumimoji="0" lang="en-US" sz="1800" b="0" i="0" u="none" strike="noStrike" kern="0" cap="none" spc="0" normalizeH="0" baseline="0" noProof="0" dirty="0">
              <a:ln>
                <a:noFill/>
              </a:ln>
              <a:solidFill>
                <a:schemeClr val="tx1"/>
              </a:solidFill>
              <a:effectLst/>
              <a:uLnTx/>
              <a:uFillTx/>
              <a:latin typeface="HelveticaNeueLT Pro 57 Cn" charset="0"/>
              <a:ea typeface="+mn-ea"/>
              <a:cs typeface="+mn-cs"/>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descr="https://dlnmh9ip6v2uc.cloudfront.net/images/products/1/1/0/2/1/11021-02a.jpg"/>
          <p:cNvPicPr>
            <a:picLocks noChangeAspect="1"/>
          </p:cNvPicPr>
          <p:nvPr/>
        </p:nvPicPr>
        <p:blipFill>
          <a:blip r:embed="rId1">
            <a:clrChange>
              <a:clrFrom>
                <a:srgbClr val="FFFFFF"/>
              </a:clrFrom>
              <a:clrTo>
                <a:srgbClr val="FFFFFF">
                  <a:alpha val="0"/>
                </a:srgbClr>
              </a:clrTo>
            </a:clrChange>
          </a:blip>
          <a:stretch>
            <a:fillRect/>
          </a:stretch>
        </p:blipFill>
        <p:spPr>
          <a:xfrm>
            <a:off x="1719263" y="446088"/>
            <a:ext cx="5857875" cy="5856287"/>
          </a:xfrm>
          <a:prstGeom prst="rect">
            <a:avLst/>
          </a:prstGeom>
          <a:noFill/>
          <a:ln w="9525">
            <a:noFill/>
          </a:ln>
        </p:spPr>
      </p:pic>
      <p:sp>
        <p:nvSpPr>
          <p:cNvPr id="10243" name="Left Brace 1"/>
          <p:cNvSpPr/>
          <p:nvPr/>
        </p:nvSpPr>
        <p:spPr>
          <a:xfrm>
            <a:off x="2362200" y="4572000"/>
            <a:ext cx="280988" cy="1143000"/>
          </a:xfrm>
          <a:prstGeom prst="leftBrace">
            <a:avLst>
              <a:gd name="adj1" fmla="val 8323"/>
              <a:gd name="adj2" fmla="val 50000"/>
            </a:avLst>
          </a:prstGeom>
          <a:noFill/>
          <a:ln w="31750" cap="flat" cmpd="sng">
            <a:solidFill>
              <a:schemeClr val="tx1"/>
            </a:solidFill>
            <a:prstDash val="soli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10244" name="TextBox 2"/>
          <p:cNvSpPr txBox="1"/>
          <p:nvPr/>
        </p:nvSpPr>
        <p:spPr>
          <a:xfrm>
            <a:off x="990600" y="4727575"/>
            <a:ext cx="1371600" cy="708025"/>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Analog INPUTS</a:t>
            </a:r>
            <a:endParaRPr lang="en-US" altLang="x-none" sz="2000" b="1" dirty="0">
              <a:solidFill>
                <a:schemeClr val="tx1"/>
              </a:solidFill>
              <a:latin typeface="Arial" panose="020B0604020202020204" pitchFamily="34" charset="0"/>
            </a:endParaRPr>
          </a:p>
        </p:txBody>
      </p:sp>
      <p:sp>
        <p:nvSpPr>
          <p:cNvPr id="10245" name="Left Brace 7"/>
          <p:cNvSpPr/>
          <p:nvPr/>
        </p:nvSpPr>
        <p:spPr>
          <a:xfrm flipH="1">
            <a:off x="6553200" y="3124200"/>
            <a:ext cx="280988" cy="2551113"/>
          </a:xfrm>
          <a:prstGeom prst="leftBrace">
            <a:avLst>
              <a:gd name="adj1" fmla="val 8322"/>
              <a:gd name="adj2" fmla="val 50000"/>
            </a:avLst>
          </a:prstGeom>
          <a:noFill/>
          <a:ln w="31750" cap="flat" cmpd="sng">
            <a:solidFill>
              <a:schemeClr val="tx1"/>
            </a:solidFill>
            <a:prstDash val="soli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10246" name="TextBox 8"/>
          <p:cNvSpPr txBox="1"/>
          <p:nvPr/>
        </p:nvSpPr>
        <p:spPr>
          <a:xfrm>
            <a:off x="6934200" y="4106863"/>
            <a:ext cx="1828800" cy="585787"/>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Digital I\O</a:t>
            </a:r>
            <a:endParaRPr lang="en-US" altLang="x-none" sz="2000" b="1" dirty="0">
              <a:solidFill>
                <a:schemeClr val="tx1"/>
              </a:solidFill>
              <a:latin typeface="Arial" panose="020B0604020202020204" pitchFamily="34" charset="0"/>
            </a:endParaRPr>
          </a:p>
          <a:p>
            <a:pPr algn="ctr" eaLnBrk="0" hangingPunct="0"/>
            <a:r>
              <a:rPr lang="en-US" altLang="x-none" sz="1200" b="1" dirty="0">
                <a:solidFill>
                  <a:schemeClr val="tx1"/>
                </a:solidFill>
                <a:latin typeface="Arial" panose="020B0604020202020204" pitchFamily="34" charset="0"/>
              </a:rPr>
              <a:t>PWM(3, 5, 6, 9, 10, 11)</a:t>
            </a:r>
            <a:endParaRPr lang="en-US" altLang="x-none" sz="1200" b="1" dirty="0">
              <a:solidFill>
                <a:schemeClr val="tx1"/>
              </a:solidFill>
              <a:latin typeface="Arial" panose="020B0604020202020204" pitchFamily="34" charset="0"/>
            </a:endParaRPr>
          </a:p>
        </p:txBody>
      </p:sp>
      <p:sp>
        <p:nvSpPr>
          <p:cNvPr id="10247" name="Left Brace 9"/>
          <p:cNvSpPr/>
          <p:nvPr/>
        </p:nvSpPr>
        <p:spPr>
          <a:xfrm rot="-5400000" flipH="1">
            <a:off x="3168650" y="538163"/>
            <a:ext cx="280988" cy="501650"/>
          </a:xfrm>
          <a:prstGeom prst="leftBrace">
            <a:avLst>
              <a:gd name="adj1" fmla="val 8331"/>
              <a:gd name="adj2" fmla="val 50000"/>
            </a:avLst>
          </a:prstGeom>
          <a:noFill/>
          <a:ln w="31750" cap="flat" cmpd="sng">
            <a:solidFill>
              <a:schemeClr val="tx1"/>
            </a:solidFill>
            <a:prstDash val="soli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10248" name="TextBox 10"/>
          <p:cNvSpPr txBox="1"/>
          <p:nvPr/>
        </p:nvSpPr>
        <p:spPr>
          <a:xfrm>
            <a:off x="2308225" y="6350"/>
            <a:ext cx="1981200" cy="400050"/>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PWR IN</a:t>
            </a:r>
            <a:endParaRPr lang="en-US" altLang="x-none" sz="1100" b="1" dirty="0">
              <a:solidFill>
                <a:schemeClr val="tx1"/>
              </a:solidFill>
              <a:latin typeface="Arial" panose="020B0604020202020204" pitchFamily="34" charset="0"/>
            </a:endParaRPr>
          </a:p>
        </p:txBody>
      </p:sp>
      <p:sp>
        <p:nvSpPr>
          <p:cNvPr id="10249" name="TextBox 11"/>
          <p:cNvSpPr txBox="1"/>
          <p:nvPr/>
        </p:nvSpPr>
        <p:spPr>
          <a:xfrm>
            <a:off x="3886200" y="6350"/>
            <a:ext cx="3048000" cy="708025"/>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USB </a:t>
            </a:r>
            <a:endParaRPr lang="en-US" altLang="x-none" sz="2000" b="1" dirty="0">
              <a:solidFill>
                <a:schemeClr val="tx1"/>
              </a:solidFill>
              <a:latin typeface="Arial" panose="020B0604020202020204" pitchFamily="34" charset="0"/>
            </a:endParaRPr>
          </a:p>
          <a:p>
            <a:pPr algn="ctr" eaLnBrk="0" hangingPunct="0"/>
            <a:r>
              <a:rPr lang="en-US" altLang="x-none" sz="2000" b="1" dirty="0">
                <a:solidFill>
                  <a:schemeClr val="tx1"/>
                </a:solidFill>
                <a:latin typeface="Arial" panose="020B0604020202020204" pitchFamily="34" charset="0"/>
              </a:rPr>
              <a:t>(to Computer)</a:t>
            </a:r>
            <a:endParaRPr lang="en-US" altLang="x-none" sz="1100" b="1" dirty="0">
              <a:solidFill>
                <a:schemeClr val="tx1"/>
              </a:solidFill>
              <a:latin typeface="Arial" panose="020B0604020202020204" pitchFamily="34" charset="0"/>
            </a:endParaRPr>
          </a:p>
        </p:txBody>
      </p:sp>
      <p:sp>
        <p:nvSpPr>
          <p:cNvPr id="10250" name="Left Brace 12"/>
          <p:cNvSpPr/>
          <p:nvPr/>
        </p:nvSpPr>
        <p:spPr>
          <a:xfrm rot="-5400000" flipH="1">
            <a:off x="5268913" y="538163"/>
            <a:ext cx="280987" cy="501650"/>
          </a:xfrm>
          <a:prstGeom prst="leftBrace">
            <a:avLst>
              <a:gd name="adj1" fmla="val 8331"/>
              <a:gd name="adj2" fmla="val 50000"/>
            </a:avLst>
          </a:prstGeom>
          <a:noFill/>
          <a:ln w="31750" cap="flat" cmpd="sng">
            <a:solidFill>
              <a:schemeClr val="tx1"/>
            </a:solidFill>
            <a:prstDash val="soli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10251" name="Left Brace 13"/>
          <p:cNvSpPr/>
          <p:nvPr/>
        </p:nvSpPr>
        <p:spPr>
          <a:xfrm flipH="1">
            <a:off x="6553200" y="2466975"/>
            <a:ext cx="280988" cy="276225"/>
          </a:xfrm>
          <a:prstGeom prst="leftBrace">
            <a:avLst>
              <a:gd name="adj1" fmla="val 8333"/>
              <a:gd name="adj2" fmla="val 50000"/>
            </a:avLst>
          </a:prstGeom>
          <a:noFill/>
          <a:ln w="31750" cap="flat" cmpd="sng">
            <a:solidFill>
              <a:schemeClr val="tx1"/>
            </a:solidFill>
            <a:prstDash val="solid"/>
            <a:headEnd type="none" w="med" len="med"/>
            <a:tailEnd type="none" w="med" len="med"/>
          </a:ln>
        </p:spPr>
        <p:txBody>
          <a:bodyPr/>
          <a:p>
            <a:pPr eaLnBrk="0" hangingPunct="0"/>
            <a:endParaRPr lang="en-US" altLang="x-none" dirty="0">
              <a:latin typeface="Arial" panose="020B0604020202020204" pitchFamily="34" charset="0"/>
              <a:ea typeface="MS PGothic" panose="020B0600070205080204" pitchFamily="34" charset="-128"/>
            </a:endParaRPr>
          </a:p>
        </p:txBody>
      </p:sp>
      <p:sp>
        <p:nvSpPr>
          <p:cNvPr id="10252" name="TextBox 14"/>
          <p:cNvSpPr txBox="1"/>
          <p:nvPr/>
        </p:nvSpPr>
        <p:spPr>
          <a:xfrm>
            <a:off x="6953250" y="2312988"/>
            <a:ext cx="1524000" cy="584200"/>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SCL\SDA</a:t>
            </a:r>
            <a:endParaRPr lang="en-US" altLang="x-none" sz="2000" b="1" dirty="0">
              <a:solidFill>
                <a:schemeClr val="tx1"/>
              </a:solidFill>
              <a:latin typeface="Arial" panose="020B0604020202020204" pitchFamily="34" charset="0"/>
            </a:endParaRPr>
          </a:p>
          <a:p>
            <a:pPr algn="ctr" eaLnBrk="0" hangingPunct="0"/>
            <a:r>
              <a:rPr lang="en-US" altLang="x-none" sz="1200" b="1" dirty="0">
                <a:solidFill>
                  <a:schemeClr val="tx1"/>
                </a:solidFill>
                <a:latin typeface="Arial" panose="020B0604020202020204" pitchFamily="34" charset="0"/>
              </a:rPr>
              <a:t>(I2C Bus)</a:t>
            </a:r>
            <a:endParaRPr lang="en-US" altLang="x-none" sz="1200" b="1" dirty="0">
              <a:solidFill>
                <a:schemeClr val="tx1"/>
              </a:solidFill>
              <a:latin typeface="Arial" panose="020B0604020202020204" pitchFamily="34" charset="0"/>
            </a:endParaRPr>
          </a:p>
        </p:txBody>
      </p:sp>
      <p:sp>
        <p:nvSpPr>
          <p:cNvPr id="10253" name="Left Brace 15"/>
          <p:cNvSpPr/>
          <p:nvPr/>
        </p:nvSpPr>
        <p:spPr>
          <a:xfrm>
            <a:off x="2362200" y="3549650"/>
            <a:ext cx="280988" cy="850900"/>
          </a:xfrm>
          <a:prstGeom prst="leftBrace">
            <a:avLst>
              <a:gd name="adj1" fmla="val 8341"/>
              <a:gd name="adj2" fmla="val 50000"/>
            </a:avLst>
          </a:prstGeom>
          <a:noFill/>
          <a:ln w="31750" cap="flat" cmpd="sng">
            <a:solidFill>
              <a:schemeClr val="tx1"/>
            </a:solidFill>
            <a:prstDash val="solid"/>
            <a:headEnd type="none" w="med" len="med"/>
            <a:tailEnd type="none" w="med" len="med"/>
          </a:ln>
        </p:spPr>
        <p:txBody>
          <a:bodyPr/>
          <a:p>
            <a:pPr algn="ctr" eaLnBrk="0" hangingPunct="0"/>
            <a:endParaRPr lang="en-US" altLang="x-none" dirty="0">
              <a:latin typeface="Arial" panose="020B0604020202020204" pitchFamily="34" charset="0"/>
              <a:ea typeface="MS PGothic" panose="020B0600070205080204" pitchFamily="34" charset="-128"/>
            </a:endParaRPr>
          </a:p>
        </p:txBody>
      </p:sp>
      <p:sp>
        <p:nvSpPr>
          <p:cNvPr id="10254" name="TextBox 18"/>
          <p:cNvSpPr txBox="1"/>
          <p:nvPr/>
        </p:nvSpPr>
        <p:spPr>
          <a:xfrm>
            <a:off x="990600" y="3621088"/>
            <a:ext cx="1371600" cy="584200"/>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POWER </a:t>
            </a:r>
            <a:endParaRPr lang="en-US" altLang="x-none" sz="2000" b="1" dirty="0">
              <a:solidFill>
                <a:schemeClr val="tx1"/>
              </a:solidFill>
              <a:latin typeface="Arial" panose="020B0604020202020204" pitchFamily="34" charset="0"/>
            </a:endParaRPr>
          </a:p>
          <a:p>
            <a:pPr algn="ctr" eaLnBrk="0" hangingPunct="0"/>
            <a:r>
              <a:rPr lang="en-US" altLang="x-none" sz="1200" b="1" dirty="0">
                <a:solidFill>
                  <a:schemeClr val="tx1"/>
                </a:solidFill>
                <a:latin typeface="Arial" panose="020B0604020202020204" pitchFamily="34" charset="0"/>
              </a:rPr>
              <a:t>5V / 3.3V / GND</a:t>
            </a:r>
            <a:endParaRPr lang="en-US" altLang="x-none" sz="1200" b="1" dirty="0">
              <a:solidFill>
                <a:schemeClr val="tx1"/>
              </a:solidFill>
              <a:latin typeface="Arial" panose="020B0604020202020204" pitchFamily="34" charset="0"/>
            </a:endParaRPr>
          </a:p>
        </p:txBody>
      </p:sp>
      <p:sp>
        <p:nvSpPr>
          <p:cNvPr id="10255" name="TextBox 19"/>
          <p:cNvSpPr txBox="1"/>
          <p:nvPr/>
        </p:nvSpPr>
        <p:spPr>
          <a:xfrm>
            <a:off x="6858000" y="911225"/>
            <a:ext cx="1524000" cy="400050"/>
          </a:xfrm>
          <a:prstGeom prst="rect">
            <a:avLst/>
          </a:prstGeom>
          <a:noFill/>
          <a:ln w="9525">
            <a:noFill/>
          </a:ln>
        </p:spPr>
        <p:txBody>
          <a:bodyPr>
            <a:spAutoFit/>
          </a:bodyPr>
          <a:p>
            <a:pPr algn="ctr" eaLnBrk="0" hangingPunct="0"/>
            <a:r>
              <a:rPr lang="en-US" altLang="x-none" sz="2000" b="1" dirty="0">
                <a:solidFill>
                  <a:schemeClr val="tx1"/>
                </a:solidFill>
                <a:latin typeface="Arial" panose="020B0604020202020204" pitchFamily="34" charset="0"/>
              </a:rPr>
              <a:t>RESET</a:t>
            </a:r>
            <a:endParaRPr lang="en-US" altLang="x-none" sz="1200" b="1" dirty="0">
              <a:solidFill>
                <a:schemeClr val="tx1"/>
              </a:solidFill>
              <a:latin typeface="Arial" panose="020B0604020202020204" pitchFamily="34" charset="0"/>
            </a:endParaRPr>
          </a:p>
        </p:txBody>
      </p:sp>
      <p:cxnSp>
        <p:nvCxnSpPr>
          <p:cNvPr id="6" name="Straight Arrow Connector 5"/>
          <p:cNvCxnSpPr/>
          <p:nvPr/>
        </p:nvCxnSpPr>
        <p:spPr bwMode="auto">
          <a:xfrm flipH="1">
            <a:off x="6500813" y="1114425"/>
            <a:ext cx="596900" cy="40957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Prototyping Circuits </a:t>
            </a:r>
            <a:br>
              <a:rPr kumimoji="0" lang="en-US" sz="3200" b="0" i="0" u="none" strike="noStrike" kern="0" cap="none" spc="0" normalizeH="0" baseline="0" noProof="0" dirty="0" smtClean="0">
                <a:ln>
                  <a:noFill/>
                </a:ln>
                <a:solidFill>
                  <a:srgbClr val="000000"/>
                </a:solidFill>
                <a:effectLst/>
                <a:uLnTx/>
                <a:uFillTx/>
                <a:latin typeface="+mj-lt"/>
                <a:ea typeface="+mj-ea"/>
                <a:cs typeface="+mj-cs"/>
              </a:rPr>
            </a:br>
            <a:r>
              <a:rPr kumimoji="0" lang="en-US" sz="3200" b="0" i="0" u="none" strike="noStrike" kern="0" cap="none" spc="0" normalizeH="0" baseline="0" noProof="0" dirty="0" err="1" smtClean="0">
                <a:ln>
                  <a:noFill/>
                </a:ln>
                <a:solidFill>
                  <a:srgbClr val="000000"/>
                </a:solidFill>
                <a:effectLst/>
                <a:uLnTx/>
                <a:uFillTx/>
                <a:latin typeface="+mj-lt"/>
                <a:ea typeface="+mj-ea"/>
                <a:cs typeface="+mj-cs"/>
              </a:rPr>
              <a:t>Solderless</a:t>
            </a:r>
            <a:r>
              <a:rPr kumimoji="0" lang="en-US" sz="3200" b="0" i="0" u="none" strike="noStrike" kern="0" cap="none" spc="0" normalizeH="0" baseline="0" noProof="0" dirty="0" smtClean="0">
                <a:ln>
                  <a:noFill/>
                </a:ln>
                <a:solidFill>
                  <a:srgbClr val="000000"/>
                </a:solidFill>
                <a:effectLst/>
                <a:uLnTx/>
                <a:uFillTx/>
                <a:latin typeface="+mj-lt"/>
                <a:ea typeface="+mj-ea"/>
                <a:cs typeface="+mj-cs"/>
              </a:rPr>
              <a:t> Breadboard</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5122" name="Rectangle 2"/>
          <p:cNvSpPr>
            <a:spLocks noGrp="1" noChangeArrowheads="1"/>
          </p:cNvSpPr>
          <p:nvPr>
            <p:ph idx="1"/>
          </p:nvPr>
        </p:nvSpPr>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0" i="0" u="none" strike="noStrike" kern="0" cap="none" spc="0" normalizeH="0" baseline="0" noProof="0" dirty="0" smtClean="0">
                <a:ln>
                  <a:noFill/>
                </a:ln>
                <a:solidFill>
                  <a:srgbClr val="000000"/>
                </a:solidFill>
                <a:effectLst/>
                <a:uLnTx/>
                <a:uFillTx/>
                <a:latin typeface="+mn-lt"/>
                <a:ea typeface="+mn-ea"/>
                <a:cs typeface="+mn-cs"/>
              </a:rPr>
              <a:t>One of the most useful tools in an engineer or Maker</a:t>
            </a:r>
            <a:r>
              <a:rPr kumimoji="0" lang="en-US" altLang="en-US" sz="2800" b="0" i="0" u="none" strike="noStrike" kern="0" cap="none" spc="0" normalizeH="0" baseline="0" noProof="0" dirty="0" smtClean="0">
                <a:ln>
                  <a:noFill/>
                </a:ln>
                <a:solidFill>
                  <a:srgbClr val="000000"/>
                </a:solidFill>
                <a:effectLst/>
                <a:uLnTx/>
                <a:uFillTx/>
                <a:latin typeface="+mn-lt"/>
                <a:ea typeface="+mn-ea"/>
                <a:cs typeface="+mn-cs"/>
              </a:rPr>
              <a:t>’</a:t>
            </a:r>
            <a:r>
              <a:rPr kumimoji="0" lang="en-US" sz="2800" b="0" i="0" u="none" strike="noStrike" kern="0" cap="none" spc="0" normalizeH="0" baseline="0" noProof="0" dirty="0" smtClean="0">
                <a:ln>
                  <a:noFill/>
                </a:ln>
                <a:solidFill>
                  <a:srgbClr val="000000"/>
                </a:solidFill>
                <a:effectLst/>
                <a:uLnTx/>
                <a:uFillTx/>
                <a:latin typeface="+mn-lt"/>
                <a:ea typeface="+mn-ea"/>
                <a:cs typeface="+mn-cs"/>
              </a:rPr>
              <a:t>s toolkit. The three most important things:</a:t>
            </a:r>
            <a:endParaRPr kumimoji="0" lang="en-US" sz="2800" b="0" i="0" u="none" strike="noStrike" kern="0" cap="none" spc="0" normalizeH="0" baseline="0" noProof="0" dirty="0" smtClean="0">
              <a:ln>
                <a:noFill/>
              </a:ln>
              <a:solidFill>
                <a:srgbClr val="000000"/>
              </a:solidFill>
              <a:effectLst/>
              <a:uLnTx/>
              <a:uFillTx/>
              <a:latin typeface="+mn-lt"/>
              <a:ea typeface="+mn-ea"/>
              <a:cs typeface="+mn-cs"/>
            </a:endParaRPr>
          </a:p>
          <a:p>
            <a:pPr marL="742950" marR="0" lvl="1" indent="-285750" algn="l" defTabSz="457200" rtl="0" eaLnBrk="1" fontAlgn="base" latinLnBrk="0" hangingPunct="1">
              <a:lnSpc>
                <a:spcPct val="100000"/>
              </a:lnSpc>
              <a:spcBef>
                <a:spcPts val="625"/>
              </a:spcBef>
              <a:spcAft>
                <a:spcPct val="0"/>
              </a:spcAft>
              <a:buClr>
                <a:srgbClr val="000000"/>
              </a:buClr>
              <a:buSzPct val="100000"/>
              <a:buFont typeface="Arial" panose="020B0604020202020204" pitchFamily="34" charset="0"/>
              <a:buChar char="•"/>
              <a:defRPr/>
            </a:pPr>
            <a:r>
              <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rPr>
              <a:t>A breadboard is easier than soldering</a:t>
            </a:r>
            <a:endPar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endParaRPr>
          </a:p>
          <a:p>
            <a:pPr marL="742950" marR="0" lvl="1" indent="-285750" algn="l" defTabSz="457200" rtl="0" eaLnBrk="1" fontAlgn="base" latinLnBrk="0" hangingPunct="1">
              <a:lnSpc>
                <a:spcPct val="100000"/>
              </a:lnSpc>
              <a:spcBef>
                <a:spcPts val="625"/>
              </a:spcBef>
              <a:spcAft>
                <a:spcPct val="0"/>
              </a:spcAft>
              <a:buClr>
                <a:srgbClr val="000000"/>
              </a:buClr>
              <a:buSzPct val="100000"/>
              <a:buFont typeface="Arial" panose="020B0604020202020204" pitchFamily="34" charset="0"/>
              <a:buChar char="•"/>
              <a:defRPr/>
            </a:pPr>
            <a:r>
              <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rPr>
              <a:t>A lot of those little holes are connected, which ones?</a:t>
            </a:r>
            <a:endPar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endParaRPr>
          </a:p>
          <a:p>
            <a:pPr marL="742950" marR="0" lvl="1" indent="-285750" algn="l" defTabSz="457200" rtl="0" eaLnBrk="1" fontAlgn="base" latinLnBrk="0" hangingPunct="1">
              <a:lnSpc>
                <a:spcPct val="100000"/>
              </a:lnSpc>
              <a:spcBef>
                <a:spcPts val="625"/>
              </a:spcBef>
              <a:spcAft>
                <a:spcPct val="0"/>
              </a:spcAft>
              <a:buClr>
                <a:srgbClr val="000000"/>
              </a:buClr>
              <a:buSzPct val="100000"/>
              <a:buFont typeface="Arial" panose="020B0604020202020204" pitchFamily="34" charset="0"/>
              <a:buChar char="•"/>
              <a:defRPr/>
            </a:pPr>
            <a:r>
              <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rPr>
              <a:t>Sometimes breadboards break</a:t>
            </a:r>
            <a:endParaRPr kumimoji="0" lang="en-US" sz="2000" b="0" i="0" u="none" strike="noStrike" kern="0" cap="none" spc="0" normalizeH="0" baseline="0" noProof="0" dirty="0" smtClean="0">
              <a:ln>
                <a:noFill/>
              </a:ln>
              <a:solidFill>
                <a:srgbClr val="000000"/>
              </a:solidFill>
              <a:effectLst/>
              <a:uLnTx/>
              <a:uFillTx/>
              <a:latin typeface="HelveticaNeueLT Pro 57 Cn" charset="0"/>
              <a:ea typeface="+mn-ea"/>
              <a:cs typeface="+mn-cs"/>
            </a:endParaRPr>
          </a:p>
        </p:txBody>
      </p:sp>
      <p:pic>
        <p:nvPicPr>
          <p:cNvPr id="30724" name="Picture 1" descr="BreadboardFront.png"/>
          <p:cNvPicPr>
            <a:picLocks noChangeAspect="1"/>
          </p:cNvPicPr>
          <p:nvPr/>
        </p:nvPicPr>
        <p:blipFill>
          <a:blip r:embed="rId1"/>
          <a:stretch>
            <a:fillRect/>
          </a:stretch>
        </p:blipFill>
        <p:spPr>
          <a:xfrm>
            <a:off x="5276850" y="3908425"/>
            <a:ext cx="3581400" cy="29495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idx="4294967295"/>
          </p:nvPr>
        </p:nvSpPr>
        <p:spPr>
          <a:xfrm>
            <a:off x="685800" y="609600"/>
            <a:ext cx="7772400" cy="1143000"/>
          </a:xfrm>
        </p:spPr>
        <p:txBody>
          <a:bodyPr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smtClean="0">
                <a:ln>
                  <a:noFill/>
                </a:ln>
                <a:solidFill>
                  <a:srgbClr val="000000"/>
                </a:solidFill>
                <a:effectLst/>
                <a:uLnTx/>
                <a:uFillTx/>
                <a:latin typeface="+mj-lt"/>
                <a:ea typeface="+mj-ea"/>
                <a:cs typeface="+mj-cs"/>
              </a:rPr>
              <a:t>What</a:t>
            </a:r>
            <a:r>
              <a:rPr kumimoji="0" lang="en-US" altLang="en-US" sz="3200" b="0" i="0" u="none" strike="noStrike" kern="0" cap="none" spc="0" normalizeH="0" baseline="0" noProof="0" smtClean="0">
                <a:ln>
                  <a:noFill/>
                </a:ln>
                <a:solidFill>
                  <a:srgbClr val="000000"/>
                </a:solidFill>
                <a:effectLst/>
                <a:uLnTx/>
                <a:uFillTx/>
                <a:latin typeface="+mj-lt"/>
                <a:ea typeface="+mj-ea"/>
                <a:cs typeface="+mj-cs"/>
              </a:rPr>
              <a:t>’</a:t>
            </a:r>
            <a:r>
              <a:rPr kumimoji="0" lang="en-US" sz="3200" b="0" i="0" u="none" strike="noStrike" kern="0" cap="none" spc="0" normalizeH="0" baseline="0" noProof="0" smtClean="0">
                <a:ln>
                  <a:noFill/>
                </a:ln>
                <a:solidFill>
                  <a:srgbClr val="000000"/>
                </a:solidFill>
                <a:effectLst/>
                <a:uLnTx/>
                <a:uFillTx/>
                <a:latin typeface="+mj-lt"/>
                <a:ea typeface="+mj-ea"/>
                <a:cs typeface="+mj-cs"/>
              </a:rPr>
              <a:t>s a Breadboard?</a:t>
            </a:r>
            <a:endParaRPr kumimoji="0" lang="en-US" sz="3200" b="0" i="0" u="none" strike="noStrike" kern="0" cap="none" spc="0" normalizeH="0" baseline="0" noProof="0" smtClean="0">
              <a:ln>
                <a:noFill/>
              </a:ln>
              <a:solidFill>
                <a:srgbClr val="000000"/>
              </a:solidFill>
              <a:effectLst/>
              <a:uLnTx/>
              <a:uFillTx/>
              <a:latin typeface="+mj-lt"/>
              <a:ea typeface="+mj-ea"/>
              <a:cs typeface="+mj-cs"/>
            </a:endParaRPr>
          </a:p>
        </p:txBody>
      </p:sp>
      <p:pic>
        <p:nvPicPr>
          <p:cNvPr id="31747" name="Picture 1" descr="BreadboardFront.png"/>
          <p:cNvPicPr>
            <a:picLocks noChangeAspect="1"/>
          </p:cNvPicPr>
          <p:nvPr/>
        </p:nvPicPr>
        <p:blipFill>
          <a:blip r:embed="rId1"/>
          <a:stretch>
            <a:fillRect/>
          </a:stretch>
        </p:blipFill>
        <p:spPr>
          <a:xfrm rot="-2349915">
            <a:off x="268288" y="1905000"/>
            <a:ext cx="4811712" cy="3962400"/>
          </a:xfrm>
          <a:prstGeom prst="rect">
            <a:avLst/>
          </a:prstGeom>
          <a:noFill/>
          <a:ln w="9525">
            <a:noFill/>
          </a:ln>
        </p:spPr>
      </p:pic>
      <p:pic>
        <p:nvPicPr>
          <p:cNvPr id="31748" name="Picture 2" descr="BreadboardBack.png"/>
          <p:cNvPicPr>
            <a:picLocks noChangeAspect="1"/>
          </p:cNvPicPr>
          <p:nvPr/>
        </p:nvPicPr>
        <p:blipFill>
          <a:blip r:embed="rId2"/>
          <a:stretch>
            <a:fillRect/>
          </a:stretch>
        </p:blipFill>
        <p:spPr>
          <a:xfrm rot="-2560565">
            <a:off x="4195763" y="1981200"/>
            <a:ext cx="4724400" cy="3884613"/>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149225"/>
            <a:ext cx="7770813" cy="1141413"/>
          </a:xfrm>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3200" b="0" i="0" u="none" strike="noStrike" kern="0" cap="none" spc="0" normalizeH="0" baseline="0" noProof="0" dirty="0" err="1" smtClean="0">
                <a:ln>
                  <a:noFill/>
                </a:ln>
                <a:solidFill>
                  <a:srgbClr val="000000"/>
                </a:solidFill>
                <a:effectLst/>
                <a:uLnTx/>
                <a:uFillTx/>
                <a:latin typeface="+mj-lt"/>
                <a:ea typeface="+mj-ea"/>
                <a:cs typeface="+mj-cs"/>
              </a:rPr>
              <a:t>Solderless</a:t>
            </a:r>
            <a:r>
              <a:rPr kumimoji="0" lang="en-US" sz="3200" b="0" i="0" u="none" strike="noStrike" kern="0" cap="none" spc="0" normalizeH="0" baseline="0" noProof="0" dirty="0" smtClean="0">
                <a:ln>
                  <a:noFill/>
                </a:ln>
                <a:solidFill>
                  <a:srgbClr val="000000"/>
                </a:solidFill>
                <a:effectLst/>
                <a:uLnTx/>
                <a:uFillTx/>
                <a:latin typeface="+mj-lt"/>
                <a:ea typeface="+mj-ea"/>
                <a:cs typeface="+mj-cs"/>
              </a:rPr>
              <a:t> Breadboard</a:t>
            </a:r>
            <a:endParaRPr kumimoji="0" lang="en-US" sz="3200" b="0" i="0" u="none" strike="noStrike" kern="0" cap="none" spc="0" normalizeH="0" baseline="0" noProof="0" dirty="0">
              <a:ln>
                <a:noFill/>
              </a:ln>
              <a:solidFill>
                <a:srgbClr val="000000"/>
              </a:solidFill>
              <a:effectLst/>
              <a:uLnTx/>
              <a:uFillTx/>
              <a:latin typeface="+mj-lt"/>
              <a:ea typeface="+mj-ea"/>
              <a:cs typeface="+mj-cs"/>
            </a:endParaRPr>
          </a:p>
        </p:txBody>
      </p:sp>
      <p:sp>
        <p:nvSpPr>
          <p:cNvPr id="51" name="Content Placeholder 50"/>
          <p:cNvSpPr>
            <a:spLocks noGrp="1"/>
          </p:cNvSpPr>
          <p:nvPr>
            <p:ph sz="half" idx="1"/>
          </p:nvPr>
        </p:nvSpPr>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800" b="0" i="0" u="none" strike="noStrike" kern="0" cap="none" spc="0" normalizeH="0" baseline="0" noProof="0">
              <a:ln>
                <a:noFill/>
              </a:ln>
              <a:solidFill>
                <a:srgbClr val="000000"/>
              </a:solidFill>
              <a:effectLst/>
              <a:uLnTx/>
              <a:uFillTx/>
              <a:latin typeface="+mn-lt"/>
              <a:ea typeface="+mn-ea"/>
              <a:cs typeface="+mn-cs"/>
            </a:endParaRPr>
          </a:p>
        </p:txBody>
      </p:sp>
      <p:sp>
        <p:nvSpPr>
          <p:cNvPr id="52" name="Content Placeholder 51"/>
          <p:cNvSpPr>
            <a:spLocks noGrp="1"/>
          </p:cNvSpPr>
          <p:nvPr>
            <p:ph sz="half" idx="2"/>
          </p:nvPr>
        </p:nvSpPr>
        <p:spPr>
          <a:xfrm>
            <a:off x="5130800" y="2268538"/>
            <a:ext cx="4013200" cy="4113213"/>
          </a:xfrm>
        </p:spPr>
        <p:txBody>
          <a:bodyPr vert="horz" wrap="square" lIns="90000" tIns="46800" rIns="90000" bIns="46800" numCol="1" anchor="t" anchorCtr="0" compatLnSpc="1"/>
          <a:lstStyle/>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0" i="0" u="none" strike="noStrike" kern="0" cap="none" spc="0" normalizeH="0" baseline="0" noProof="0" dirty="0" smtClean="0">
                <a:ln>
                  <a:noFill/>
                </a:ln>
                <a:solidFill>
                  <a:srgbClr val="000000"/>
                </a:solidFill>
                <a:effectLst/>
                <a:uLnTx/>
                <a:uFillTx/>
                <a:latin typeface="+mn-lt"/>
                <a:ea typeface="+mn-ea"/>
                <a:cs typeface="+mn-cs"/>
              </a:rPr>
              <a:t>Each row (</a:t>
            </a:r>
            <a:r>
              <a:rPr kumimoji="0" lang="en-US" sz="2800" b="0" i="0" u="none" strike="noStrike" kern="0" cap="none" spc="0" normalizeH="0" baseline="0" noProof="0" dirty="0" err="1" smtClean="0">
                <a:ln>
                  <a:noFill/>
                </a:ln>
                <a:solidFill>
                  <a:srgbClr val="000000"/>
                </a:solidFill>
                <a:effectLst/>
                <a:uLnTx/>
                <a:uFillTx/>
                <a:latin typeface="+mn-lt"/>
                <a:ea typeface="+mn-ea"/>
                <a:cs typeface="+mn-cs"/>
              </a:rPr>
              <a:t>horiz</a:t>
            </a:r>
            <a:r>
              <a:rPr kumimoji="0" lang="en-US" sz="2800" b="0" i="0" u="none" strike="noStrike" kern="0" cap="none" spc="0" normalizeH="0" baseline="0" noProof="0" dirty="0" smtClean="0">
                <a:ln>
                  <a:noFill/>
                </a:ln>
                <a:solidFill>
                  <a:srgbClr val="000000"/>
                </a:solidFill>
                <a:effectLst/>
                <a:uLnTx/>
                <a:uFillTx/>
                <a:latin typeface="+mn-lt"/>
                <a:ea typeface="+mn-ea"/>
                <a:cs typeface="+mn-cs"/>
              </a:rPr>
              <a:t>.) of 5 holes are connected.</a:t>
            </a:r>
            <a:endParaRPr kumimoji="0" lang="en-US" sz="28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800" b="0" i="0" u="none"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800" b="0" i="0" u="none" strike="noStrike" kern="0" cap="none" spc="0" normalizeH="0" baseline="0" noProof="0" dirty="0" smtClean="0">
                <a:ln>
                  <a:noFill/>
                </a:ln>
                <a:solidFill>
                  <a:srgbClr val="000000"/>
                </a:solidFill>
                <a:effectLst/>
                <a:uLnTx/>
                <a:uFillTx/>
                <a:latin typeface="+mn-lt"/>
                <a:ea typeface="+mn-ea"/>
                <a:cs typeface="+mn-cs"/>
              </a:rPr>
              <a:t>Vertical columns – called power bus are connected vertically</a:t>
            </a:r>
            <a:endParaRPr kumimoji="0" lang="en-US" sz="2800" b="0" i="0" u="none" strike="noStrike" kern="0" cap="none" spc="0" normalizeH="0" baseline="0" noProof="0" dirty="0">
              <a:ln>
                <a:noFill/>
              </a:ln>
              <a:solidFill>
                <a:srgbClr val="000000"/>
              </a:solidFill>
              <a:effectLst/>
              <a:uLnTx/>
              <a:uFillTx/>
              <a:latin typeface="+mn-lt"/>
              <a:ea typeface="+mn-ea"/>
              <a:cs typeface="+mn-cs"/>
            </a:endParaRPr>
          </a:p>
        </p:txBody>
      </p:sp>
      <p:grpSp>
        <p:nvGrpSpPr>
          <p:cNvPr id="32773" name="Group 49"/>
          <p:cNvGrpSpPr/>
          <p:nvPr/>
        </p:nvGrpSpPr>
        <p:grpSpPr>
          <a:xfrm>
            <a:off x="-117475" y="1290638"/>
            <a:ext cx="4935538" cy="5283200"/>
            <a:chOff x="2324098" y="1130300"/>
            <a:chExt cx="4934985" cy="5284005"/>
          </a:xfrm>
        </p:grpSpPr>
        <p:pic>
          <p:nvPicPr>
            <p:cNvPr id="32774" name="Picture 2" descr="https://dlnmh9ip6v2uc.cloudfront.net/images/products/9/5/6/7/09567-02-Working.jpg"/>
            <p:cNvPicPr>
              <a:picLocks noChangeAspect="1"/>
            </p:cNvPicPr>
            <p:nvPr/>
          </p:nvPicPr>
          <p:blipFill>
            <a:blip r:embed="rId1">
              <a:clrChange>
                <a:clrFrom>
                  <a:srgbClr val="FFFFFF"/>
                </a:clrFrom>
                <a:clrTo>
                  <a:srgbClr val="FFFFFF">
                    <a:alpha val="0"/>
                  </a:srgbClr>
                </a:clrTo>
              </a:clrChange>
            </a:blip>
            <a:stretch>
              <a:fillRect/>
            </a:stretch>
          </p:blipFill>
          <p:spPr>
            <a:xfrm rot="-5400000">
              <a:off x="2149588" y="1304810"/>
              <a:ext cx="5284005" cy="4934985"/>
            </a:xfrm>
            <a:prstGeom prst="rect">
              <a:avLst/>
            </a:prstGeom>
            <a:noFill/>
            <a:ln w="9525">
              <a:noFill/>
            </a:ln>
          </p:spPr>
        </p:pic>
        <p:cxnSp>
          <p:nvCxnSpPr>
            <p:cNvPr id="4" name="Straight Connector 3"/>
            <p:cNvCxnSpPr/>
            <p:nvPr/>
          </p:nvCxnSpPr>
          <p:spPr bwMode="auto">
            <a:xfrm>
              <a:off x="4243459" y="177063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5296304" y="177567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4243458" y="189668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5296303" y="190172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243457" y="202273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5296302" y="202777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4243456" y="214878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5296301" y="215382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4243455" y="227482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p:nvPr/>
          </p:nvCxnSpPr>
          <p:spPr bwMode="auto">
            <a:xfrm>
              <a:off x="5296299" y="227987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a:off x="4243453" y="2400878"/>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5296298" y="240592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19"/>
            <p:cNvCxnSpPr/>
            <p:nvPr/>
          </p:nvCxnSpPr>
          <p:spPr bwMode="auto">
            <a:xfrm>
              <a:off x="4243452" y="252692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5296297" y="253196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4243451" y="265297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Connector 22"/>
            <p:cNvCxnSpPr/>
            <p:nvPr/>
          </p:nvCxnSpPr>
          <p:spPr bwMode="auto">
            <a:xfrm>
              <a:off x="5296296" y="2658018"/>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4243450" y="277902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5296295" y="278406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a:off x="4243449" y="290507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a:off x="5296294" y="291011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4243448" y="303112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5296293" y="303616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a:off x="4243447" y="315717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a:off x="5296292" y="316221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a:off x="4243445" y="328322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a:off x="5296290" y="328826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a:off x="4243444" y="340927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Connector 34"/>
            <p:cNvCxnSpPr/>
            <p:nvPr/>
          </p:nvCxnSpPr>
          <p:spPr bwMode="auto">
            <a:xfrm>
              <a:off x="5296289" y="341431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a:off x="4243443" y="353532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a:off x="5296288" y="354036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4243442" y="366137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5296287" y="366641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p:nvPr/>
          </p:nvCxnSpPr>
          <p:spPr bwMode="auto">
            <a:xfrm>
              <a:off x="4243441" y="378741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a:off x="5296286" y="379246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4243440" y="391346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5296285" y="391851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4243439" y="4039518"/>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a:off x="5296284" y="404455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4243437" y="416556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5296282" y="417060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4243439" y="428153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5296284" y="428657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4243437" y="4407583"/>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5296282" y="441262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a:off x="4243439" y="452354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a:off x="5296284" y="452859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4243437" y="4649598"/>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a:off x="5296282" y="465464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Straight Connector 61"/>
            <p:cNvCxnSpPr/>
            <p:nvPr/>
          </p:nvCxnSpPr>
          <p:spPr bwMode="auto">
            <a:xfrm>
              <a:off x="4243439" y="476556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p:nvPr/>
          </p:nvCxnSpPr>
          <p:spPr bwMode="auto">
            <a:xfrm>
              <a:off x="5296284" y="477060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a:off x="4243437" y="4891614"/>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a:off x="5296282" y="489665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a:off x="4243439" y="500758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p:cNvCxnSpPr/>
            <p:nvPr/>
          </p:nvCxnSpPr>
          <p:spPr bwMode="auto">
            <a:xfrm>
              <a:off x="5296284" y="501262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243437" y="5133629"/>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a:off x="5296282" y="513867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243439" y="524959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70"/>
            <p:cNvCxnSpPr/>
            <p:nvPr/>
          </p:nvCxnSpPr>
          <p:spPr bwMode="auto">
            <a:xfrm>
              <a:off x="5296284" y="525463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4243437" y="5375645"/>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296282" y="538068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a:off x="4243439" y="549161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Straight Connector 74"/>
            <p:cNvCxnSpPr/>
            <p:nvPr/>
          </p:nvCxnSpPr>
          <p:spPr bwMode="auto">
            <a:xfrm>
              <a:off x="5296284" y="5496652"/>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4243437" y="5617660"/>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p:cNvCxnSpPr/>
            <p:nvPr/>
          </p:nvCxnSpPr>
          <p:spPr bwMode="auto">
            <a:xfrm>
              <a:off x="5296282" y="5622701"/>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a:off x="4243439" y="573362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Straight Connector 78"/>
            <p:cNvCxnSpPr/>
            <p:nvPr/>
          </p:nvCxnSpPr>
          <p:spPr bwMode="auto">
            <a:xfrm>
              <a:off x="5296284" y="5738668"/>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a:off x="4243437" y="5859676"/>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Connector 80"/>
            <p:cNvCxnSpPr/>
            <p:nvPr/>
          </p:nvCxnSpPr>
          <p:spPr bwMode="auto">
            <a:xfrm>
              <a:off x="5296282" y="5864717"/>
              <a:ext cx="642202" cy="0"/>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 name="Straight Connector 81"/>
            <p:cNvCxnSpPr/>
            <p:nvPr/>
          </p:nvCxnSpPr>
          <p:spPr bwMode="auto">
            <a:xfrm flipV="1">
              <a:off x="3722105" y="1819035"/>
              <a:ext cx="0" cy="3903498"/>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6" name="Straight Connector 85"/>
            <p:cNvCxnSpPr/>
            <p:nvPr/>
          </p:nvCxnSpPr>
          <p:spPr bwMode="auto">
            <a:xfrm flipV="1">
              <a:off x="3869720" y="1819035"/>
              <a:ext cx="0" cy="3903498"/>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6344448" y="1819035"/>
              <a:ext cx="0" cy="3903498"/>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flipV="1">
              <a:off x="6483381" y="1819035"/>
              <a:ext cx="0" cy="3903498"/>
            </a:xfrm>
            <a:prstGeom prst="line">
              <a:avLst/>
            </a:prstGeom>
            <a:solidFill>
              <a:srgbClr val="00B8FF"/>
            </a:solidFill>
            <a:ln w="3810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https://encrypted-tbn2.gstatic.com/images?q=tbn:ANd9GcTfoTZCcHJ00vQE7jM8OKWxxJkHFoY1p5Ir69BRdCbeOFJGD7J_"/>
          <p:cNvPicPr>
            <a:picLocks noChangeAspect="1" noChangeArrowheads="1"/>
          </p:cNvPicPr>
          <p:nvPr/>
        </p:nvPicPr>
        <p:blipFill>
          <a:blip r:embed="rId1"/>
          <a:srcRect/>
          <a:stretch>
            <a:fillRect/>
          </a:stretch>
        </p:blipFill>
        <p:spPr bwMode="auto">
          <a:xfrm>
            <a:off x="990600" y="3037111"/>
            <a:ext cx="6132291" cy="36793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121" name="Rectangle 1"/>
          <p:cNvSpPr>
            <a:spLocks noGrp="1" noChangeArrowheads="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Concepts: INPUT vs. OUTPUT</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5122" name="Rectangle 2"/>
          <p:cNvSpPr>
            <a:spLocks noGrp="1" noChangeArrowheads="1"/>
          </p:cNvSpPr>
          <p:nvPr>
            <p:ph idx="1"/>
          </p:nvPr>
        </p:nvSpPr>
        <p:spPr/>
        <p:txBody>
          <a:bodyPr vert="horz" wrap="square" lIns="90000" tIns="46800" rIns="90000" bIns="46800" numCol="1" anchor="t" anchorCtr="0" compatLnSpc="1"/>
          <a:lstStyle/>
          <a:p>
            <a:pPr marL="0" marR="0" lvl="0" indent="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Referenced from the perspective of the </a:t>
            </a:r>
            <a:r>
              <a:rPr kumimoji="0" lang="en-US" sz="1800" b="0" i="0" u="sng" strike="noStrike" kern="0" cap="none" spc="0" normalizeH="0" baseline="0" noProof="0" dirty="0" smtClean="0">
                <a:ln>
                  <a:noFill/>
                </a:ln>
                <a:solidFill>
                  <a:srgbClr val="000000"/>
                </a:solidFill>
                <a:effectLst/>
                <a:uLnTx/>
                <a:uFillTx/>
                <a:latin typeface="+mn-lt"/>
                <a:ea typeface="+mn-ea"/>
                <a:cs typeface="+mn-cs"/>
              </a:rPr>
              <a:t>microcontroller</a:t>
            </a:r>
            <a:r>
              <a:rPr kumimoji="0" lang="en-US" sz="1800" b="0" i="0" u="none" strike="noStrike" kern="0" cap="none" spc="0" normalizeH="0" baseline="0" noProof="0" dirty="0" smtClean="0">
                <a:ln>
                  <a:noFill/>
                </a:ln>
                <a:solidFill>
                  <a:srgbClr val="000000"/>
                </a:solidFill>
                <a:effectLst/>
                <a:uLnTx/>
                <a:uFillTx/>
                <a:latin typeface="+mn-lt"/>
                <a:ea typeface="+mn-ea"/>
                <a:cs typeface="+mn-cs"/>
              </a:rPr>
              <a:t> (electrical board).</a:t>
            </a: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4" name="Rectangle 2"/>
          <p:cNvSpPr txBox="1">
            <a:spLocks noChangeArrowheads="1"/>
          </p:cNvSpPr>
          <p:nvPr/>
        </p:nvSpPr>
        <p:spPr bwMode="auto">
          <a:xfrm>
            <a:off x="685800" y="2209800"/>
            <a:ext cx="3886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1200" cap="none" spc="0" normalizeH="0" baseline="0" noProof="0" dirty="0" smtClean="0">
                <a:ln>
                  <a:noFill/>
                </a:ln>
                <a:solidFill>
                  <a:srgbClr val="000000"/>
                </a:solidFill>
                <a:effectLst/>
                <a:uLnTx/>
                <a:uFillTx/>
                <a:latin typeface="+mn-lt"/>
                <a:ea typeface="+mn-ea"/>
                <a:cs typeface="+mn-cs"/>
              </a:rPr>
              <a:t>Inputs</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 is a signal / information going into the board.</a:t>
            </a: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5" name="Rectangle 2"/>
          <p:cNvSpPr txBox="1">
            <a:spLocks noChangeArrowheads="1"/>
          </p:cNvSpPr>
          <p:nvPr/>
        </p:nvSpPr>
        <p:spPr bwMode="auto">
          <a:xfrm>
            <a:off x="4572000" y="2209800"/>
            <a:ext cx="3962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1200" cap="none" spc="0" normalizeH="0" baseline="0" noProof="0" dirty="0" smtClean="0">
                <a:ln>
                  <a:noFill/>
                </a:ln>
                <a:solidFill>
                  <a:srgbClr val="000000"/>
                </a:solidFill>
                <a:effectLst/>
                <a:uLnTx/>
                <a:uFillTx/>
                <a:latin typeface="+mn-lt"/>
                <a:ea typeface="+mn-ea"/>
                <a:cs typeface="+mn-cs"/>
              </a:rPr>
              <a:t>Output</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 is any signal exiting the board.</a:t>
            </a: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36871" name="Rectangle 2"/>
          <p:cNvSpPr/>
          <p:nvPr/>
        </p:nvSpPr>
        <p:spPr>
          <a:xfrm>
            <a:off x="649288" y="4876800"/>
            <a:ext cx="7885112" cy="1570038"/>
          </a:xfrm>
          <a:prstGeom prst="rect">
            <a:avLst/>
          </a:prstGeom>
          <a:noFill/>
          <a:ln w="9525">
            <a:noFill/>
          </a:ln>
        </p:spPr>
        <p:txBody>
          <a:bodyPr>
            <a:spAutoFit/>
          </a:bodyPr>
          <a:p>
            <a:r>
              <a:rPr lang="en-US" altLang="x-none" dirty="0">
                <a:solidFill>
                  <a:schemeClr val="tx1"/>
                </a:solidFill>
                <a:latin typeface="Arial" panose="020B0604020202020204" pitchFamily="34" charset="0"/>
              </a:rPr>
              <a:t>Almost all systems that use physical computing will have some form of output</a:t>
            </a:r>
            <a:endParaRPr lang="en-US" altLang="x-none" dirty="0">
              <a:solidFill>
                <a:schemeClr val="tx1"/>
              </a:solidFill>
              <a:latin typeface="Arial" panose="020B0604020202020204" pitchFamily="34" charset="0"/>
            </a:endParaRPr>
          </a:p>
          <a:p>
            <a:endParaRPr lang="en-US" altLang="x-none" dirty="0">
              <a:solidFill>
                <a:schemeClr val="tx1"/>
              </a:solidFill>
              <a:latin typeface="Arial" panose="020B0604020202020204" pitchFamily="34" charset="0"/>
            </a:endParaRPr>
          </a:p>
          <a:p>
            <a:r>
              <a:rPr lang="en-US" altLang="x-none" dirty="0">
                <a:solidFill>
                  <a:schemeClr val="tx1"/>
                </a:solidFill>
                <a:latin typeface="Arial" panose="020B0604020202020204" pitchFamily="34" charset="0"/>
              </a:rPr>
              <a:t>What are some examples of Outputs?</a:t>
            </a:r>
            <a:endParaRPr lang="en-US" altLang="x-none" dirty="0">
              <a:solidFill>
                <a:schemeClr val="tx1"/>
              </a:solidFill>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p:nvPr>
        </p:nvSpPr>
        <p:spPr/>
        <p:txBody>
          <a:bodyPr vert="horz" wrap="square" lIns="90000" tIns="46800" rIns="90000" bIns="46800" numCol="1" anchor="ctr" anchorCtr="0" compatLnSpc="1"/>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3200" b="0" i="0" u="none" strike="noStrike" kern="0" cap="none" spc="0" normalizeH="0" baseline="0" noProof="0" dirty="0" smtClean="0">
                <a:ln>
                  <a:noFill/>
                </a:ln>
                <a:solidFill>
                  <a:srgbClr val="000000"/>
                </a:solidFill>
                <a:effectLst/>
                <a:uLnTx/>
                <a:uFillTx/>
                <a:latin typeface="+mj-lt"/>
                <a:ea typeface="+mj-ea"/>
                <a:cs typeface="+mj-cs"/>
              </a:rPr>
              <a:t>Concepts: INPUT vs. OUTPUT</a:t>
            </a:r>
            <a:endParaRPr kumimoji="0" lang="en-US" sz="3200" b="0" i="0" u="none" strike="noStrike" kern="0" cap="none" spc="0" normalizeH="0" baseline="0" noProof="0" dirty="0" smtClean="0">
              <a:ln>
                <a:noFill/>
              </a:ln>
              <a:solidFill>
                <a:srgbClr val="000000"/>
              </a:solidFill>
              <a:effectLst/>
              <a:uLnTx/>
              <a:uFillTx/>
              <a:latin typeface="+mj-lt"/>
              <a:ea typeface="+mj-ea"/>
              <a:cs typeface="+mj-cs"/>
            </a:endParaRPr>
          </a:p>
        </p:txBody>
      </p:sp>
      <p:sp>
        <p:nvSpPr>
          <p:cNvPr id="5122" name="Rectangle 2"/>
          <p:cNvSpPr>
            <a:spLocks noGrp="1" noChangeArrowheads="1"/>
          </p:cNvSpPr>
          <p:nvPr>
            <p:ph idx="1"/>
          </p:nvPr>
        </p:nvSpPr>
        <p:spPr/>
        <p:txBody>
          <a:bodyPr vert="horz" wrap="square" lIns="90000" tIns="46800" rIns="90000" bIns="46800" numCol="1" anchor="t" anchorCtr="0" compatLnSpc="1"/>
          <a:lstStyle/>
          <a:p>
            <a:pPr marL="0" marR="0" lvl="0" indent="0" algn="ctr"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Referenced from the perspective of the </a:t>
            </a:r>
            <a:r>
              <a:rPr kumimoji="0" lang="en-US" sz="1800" b="0" i="0" u="sng" strike="noStrike" kern="0" cap="none" spc="0" normalizeH="0" baseline="0" noProof="0" dirty="0" smtClean="0">
                <a:ln>
                  <a:noFill/>
                </a:ln>
                <a:solidFill>
                  <a:srgbClr val="000000"/>
                </a:solidFill>
                <a:effectLst/>
                <a:uLnTx/>
                <a:uFillTx/>
                <a:latin typeface="+mn-lt"/>
                <a:ea typeface="+mn-ea"/>
                <a:cs typeface="+mn-cs"/>
              </a:rPr>
              <a:t>microcontroller</a:t>
            </a:r>
            <a:r>
              <a:rPr kumimoji="0" lang="en-US" sz="1800" b="0" i="0" u="none" strike="noStrike" kern="0" cap="none" spc="0" normalizeH="0" baseline="0" noProof="0" dirty="0" smtClean="0">
                <a:ln>
                  <a:noFill/>
                </a:ln>
                <a:solidFill>
                  <a:srgbClr val="000000"/>
                </a:solidFill>
                <a:effectLst/>
                <a:uLnTx/>
                <a:uFillTx/>
                <a:latin typeface="+mn-lt"/>
                <a:ea typeface="+mn-ea"/>
                <a:cs typeface="+mn-cs"/>
              </a:rPr>
              <a:t> (electrical board).</a:t>
            </a: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4" name="Rectangle 2"/>
          <p:cNvSpPr txBox="1">
            <a:spLocks noChangeArrowheads="1"/>
          </p:cNvSpPr>
          <p:nvPr/>
        </p:nvSpPr>
        <p:spPr bwMode="auto">
          <a:xfrm>
            <a:off x="685800" y="2209800"/>
            <a:ext cx="3886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1200" cap="none" spc="0" normalizeH="0" baseline="0" noProof="0" dirty="0" smtClean="0">
                <a:ln>
                  <a:noFill/>
                </a:ln>
                <a:solidFill>
                  <a:srgbClr val="000000"/>
                </a:solidFill>
                <a:effectLst/>
                <a:uLnTx/>
                <a:uFillTx/>
                <a:latin typeface="+mn-lt"/>
                <a:ea typeface="+mn-ea"/>
                <a:cs typeface="+mn-cs"/>
              </a:rPr>
              <a:t>Inputs</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 is a signal / information going into the board.</a:t>
            </a: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5" name="Rectangle 2"/>
          <p:cNvSpPr txBox="1">
            <a:spLocks noChangeArrowheads="1"/>
          </p:cNvSpPr>
          <p:nvPr/>
        </p:nvSpPr>
        <p:spPr bwMode="auto">
          <a:xfrm>
            <a:off x="4572000" y="2209800"/>
            <a:ext cx="3962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400" b="1" i="0" u="none" strike="noStrike" kern="1200" cap="none" spc="0" normalizeH="0" baseline="0" noProof="0" dirty="0" smtClean="0">
                <a:ln>
                  <a:noFill/>
                </a:ln>
                <a:solidFill>
                  <a:srgbClr val="000000"/>
                </a:solidFill>
                <a:effectLst/>
                <a:uLnTx/>
                <a:uFillTx/>
                <a:latin typeface="+mn-lt"/>
                <a:ea typeface="+mn-ea"/>
                <a:cs typeface="+mn-cs"/>
              </a:rPr>
              <a:t>Output</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 is any signal exiting the board.</a:t>
            </a: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20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8" name="Rectangle 2"/>
          <p:cNvSpPr txBox="1">
            <a:spLocks noChangeArrowheads="1"/>
          </p:cNvSpPr>
          <p:nvPr/>
        </p:nvSpPr>
        <p:spPr bwMode="auto">
          <a:xfrm>
            <a:off x="685800" y="3771900"/>
            <a:ext cx="3886200" cy="1371600"/>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000" b="0" i="0" u="sng" strike="noStrike" kern="1200" cap="none" spc="0" normalizeH="0" baseline="0" noProof="0" dirty="0" smtClean="0">
                <a:ln>
                  <a:noFill/>
                </a:ln>
                <a:solidFill>
                  <a:srgbClr val="000000"/>
                </a:solidFill>
                <a:effectLst/>
                <a:uLnTx/>
                <a:uFillTx/>
                <a:latin typeface="+mn-lt"/>
                <a:ea typeface="+mn-ea"/>
                <a:cs typeface="+mn-cs"/>
              </a:rPr>
              <a:t>Examples</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 Buttons Switches, Light Sensors, Flex Sensors, Humidity Sensors, Temperature Sensors…</a:t>
            </a:r>
            <a:endParaRPr kumimoji="0" lang="en-US" sz="1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9" name="Rectangle 2"/>
          <p:cNvSpPr txBox="1">
            <a:spLocks noChangeArrowheads="1"/>
          </p:cNvSpPr>
          <p:nvPr/>
        </p:nvSpPr>
        <p:spPr bwMode="auto">
          <a:xfrm>
            <a:off x="4572000" y="3771900"/>
            <a:ext cx="3962400" cy="1371600"/>
          </a:xfrm>
          <a:prstGeom prst="rect">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lstStyle>
            <a:lvl1pPr marL="342900" indent="-342900" algn="l" defTabSz="457200" rtl="0" eaLnBrk="0" fontAlgn="base" hangingPunct="0">
              <a:spcBef>
                <a:spcPts val="750"/>
              </a:spcBef>
              <a:spcAft>
                <a:spcPct val="0"/>
              </a:spcAft>
              <a:buClr>
                <a:srgbClr val="000000"/>
              </a:buClr>
              <a:buSzPct val="100000"/>
              <a:buFont typeface="Times New Roman" panose="02020603050405020304"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anose="02020603050405020304"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panose="02020603050405020304" pitchFamily="18" charset="0"/>
              <a:defRPr sz="2000">
                <a:solidFill>
                  <a:srgbClr val="000000"/>
                </a:solidFill>
                <a:latin typeface="HelveticaNeueLT Pro 57 Cn" charset="0"/>
                <a:ea typeface="+mn-ea"/>
                <a:cs typeface="+mn-cs"/>
              </a:defRPr>
            </a:lvl9pPr>
          </a:lstStyle>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r>
              <a:rPr kumimoji="0" lang="en-US" sz="2000" b="0" i="0" u="sng" strike="noStrike" kern="1200" cap="none" spc="0" normalizeH="0" baseline="0" noProof="0" dirty="0" smtClean="0">
                <a:ln>
                  <a:noFill/>
                </a:ln>
                <a:solidFill>
                  <a:srgbClr val="000000"/>
                </a:solidFill>
                <a:effectLst/>
                <a:uLnTx/>
                <a:uFillTx/>
                <a:latin typeface="+mn-lt"/>
                <a:ea typeface="+mn-ea"/>
                <a:cs typeface="+mn-cs"/>
              </a:rPr>
              <a:t>Examples</a:t>
            </a:r>
            <a:r>
              <a:rPr kumimoji="0" lang="en-US" sz="2000" b="0" i="0" u="none" strike="noStrike" kern="1200" cap="none" spc="0" normalizeH="0" baseline="0" noProof="0" dirty="0">
                <a:ln>
                  <a:noFill/>
                </a:ln>
                <a:solidFill>
                  <a:srgbClr val="000000"/>
                </a:solidFill>
                <a:effectLst/>
                <a:uLnTx/>
                <a:uFillTx/>
                <a:latin typeface="+mn-lt"/>
                <a:ea typeface="+mn-ea"/>
                <a:cs typeface="+mn-cs"/>
              </a:rPr>
              <a:t>: </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LEDs</a:t>
            </a:r>
            <a:r>
              <a:rPr kumimoji="0" lang="en-US" sz="2000" b="0" i="0" u="none" strike="noStrike" kern="1200" cap="none" spc="0" normalizeH="0" baseline="0" noProof="0" dirty="0">
                <a:ln>
                  <a:noFill/>
                </a:ln>
                <a:solidFill>
                  <a:srgbClr val="000000"/>
                </a:solidFill>
                <a:effectLst/>
                <a:uLnTx/>
                <a:uFillTx/>
                <a:latin typeface="+mn-lt"/>
                <a:ea typeface="+mn-ea"/>
                <a:cs typeface="+mn-cs"/>
              </a:rPr>
              <a:t>, </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DC motor</a:t>
            </a:r>
            <a:r>
              <a:rPr kumimoji="0" lang="en-US" sz="2000" b="0" i="0" u="none" strike="noStrike" kern="1200" cap="none" spc="0" normalizeH="0" baseline="0" noProof="0" dirty="0">
                <a:ln>
                  <a:noFill/>
                </a:ln>
                <a:solidFill>
                  <a:srgbClr val="000000"/>
                </a:solidFill>
                <a:effectLst/>
                <a:uLnTx/>
                <a:uFillTx/>
                <a:latin typeface="+mn-lt"/>
                <a:ea typeface="+mn-ea"/>
                <a:cs typeface="+mn-cs"/>
              </a:rPr>
              <a:t>, </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servo motor, </a:t>
            </a:r>
            <a:r>
              <a:rPr kumimoji="0" lang="en-US" sz="2000" b="0" i="0" u="none" strike="noStrike" kern="1200" cap="none" spc="0" normalizeH="0" baseline="0" noProof="0" dirty="0">
                <a:ln>
                  <a:noFill/>
                </a:ln>
                <a:solidFill>
                  <a:srgbClr val="000000"/>
                </a:solidFill>
                <a:effectLst/>
                <a:uLnTx/>
                <a:uFillTx/>
                <a:latin typeface="+mn-lt"/>
                <a:ea typeface="+mn-ea"/>
                <a:cs typeface="+mn-cs"/>
              </a:rPr>
              <a:t>a </a:t>
            </a:r>
            <a:r>
              <a:rPr kumimoji="0" lang="en-US" sz="2000" b="0" i="0" u="none" strike="noStrike" kern="1200" cap="none" spc="0" normalizeH="0" baseline="0" noProof="0" dirty="0" err="1">
                <a:ln>
                  <a:noFill/>
                </a:ln>
                <a:solidFill>
                  <a:srgbClr val="000000"/>
                </a:solidFill>
                <a:effectLst/>
                <a:uLnTx/>
                <a:uFillTx/>
                <a:latin typeface="+mn-lt"/>
                <a:ea typeface="+mn-ea"/>
                <a:cs typeface="+mn-cs"/>
              </a:rPr>
              <a:t>piezo</a:t>
            </a:r>
            <a:r>
              <a:rPr kumimoji="0" lang="en-US" sz="2000" b="0" i="0" u="none" strike="noStrike" kern="1200" cap="none" spc="0" normalizeH="0" baseline="0" noProof="0" dirty="0">
                <a:ln>
                  <a:noFill/>
                </a:ln>
                <a:solidFill>
                  <a:srgbClr val="000000"/>
                </a:solidFill>
                <a:effectLst/>
                <a:uLnTx/>
                <a:uFillTx/>
                <a:latin typeface="+mn-lt"/>
                <a:ea typeface="+mn-ea"/>
                <a:cs typeface="+mn-cs"/>
              </a:rPr>
              <a:t> </a:t>
            </a:r>
            <a:r>
              <a:rPr kumimoji="0" lang="en-US" sz="2000" b="0" i="0" u="none" strike="noStrike" kern="1200" cap="none" spc="0" normalizeH="0" baseline="0" noProof="0" dirty="0" smtClean="0">
                <a:ln>
                  <a:noFill/>
                </a:ln>
                <a:solidFill>
                  <a:srgbClr val="000000"/>
                </a:solidFill>
                <a:effectLst/>
                <a:uLnTx/>
                <a:uFillTx/>
                <a:latin typeface="+mn-lt"/>
                <a:ea typeface="+mn-ea"/>
                <a:cs typeface="+mn-cs"/>
              </a:rPr>
              <a:t>buzzer, relay, an </a:t>
            </a:r>
            <a:r>
              <a:rPr kumimoji="0" lang="en-US" sz="2000" b="0" i="0" u="none" strike="noStrike" kern="1200" cap="none" spc="0" normalizeH="0" baseline="0" noProof="0" dirty="0">
                <a:ln>
                  <a:noFill/>
                </a:ln>
                <a:solidFill>
                  <a:srgbClr val="000000"/>
                </a:solidFill>
                <a:effectLst/>
                <a:uLnTx/>
                <a:uFillTx/>
                <a:latin typeface="+mn-lt"/>
                <a:ea typeface="+mn-ea"/>
                <a:cs typeface="+mn-cs"/>
              </a:rPr>
              <a:t>RGB LED</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457200" rtl="0" eaLnBrk="1" fontAlgn="base" latinLnBrk="0" hangingPunct="1">
              <a:lnSpc>
                <a:spcPct val="100000"/>
              </a:lnSpc>
              <a:spcBef>
                <a:spcPts val="750"/>
              </a:spcBef>
              <a:spcAft>
                <a:spcPct val="0"/>
              </a:spcAft>
              <a:buClr>
                <a:srgbClr val="000000"/>
              </a:buClr>
              <a:buSzPct val="100000"/>
              <a:buFont typeface="Times New Roman" panose="02020603050405020304" pitchFamily="18" charset="0"/>
              <a:buNone/>
              <a:defRPr/>
            </a:pPr>
            <a:endParaRPr kumimoji="0" lang="en-US" sz="1800" b="0" i="0" u="none" strike="noStrike" kern="120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Sparkfun Template</Template>
  <TotalTime>0</TotalTime>
  <Words>4637</Words>
  <Application>WPS Presentation</Application>
  <PresentationFormat/>
  <Paragraphs>224</Paragraphs>
  <Slides>26</Slides>
  <Notes>39</Notes>
  <HiddenSlides>1</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26</vt:i4>
      </vt:variant>
    </vt:vector>
  </HeadingPairs>
  <TitlesOfParts>
    <vt:vector size="47" baseType="lpstr">
      <vt:lpstr>Arial</vt:lpstr>
      <vt:lpstr>SimSun</vt:lpstr>
      <vt:lpstr>Wingdings</vt:lpstr>
      <vt:lpstr>Times New Roman</vt:lpstr>
      <vt:lpstr>MS PGothic</vt:lpstr>
      <vt:lpstr>Helvetica Neue</vt:lpstr>
      <vt:lpstr>HelveticaNeueLT Pro 77 BdCn</vt:lpstr>
      <vt:lpstr>Lucida Sans Unicode</vt:lpstr>
      <vt:lpstr>HelveticaNeueLT Pro 77 BdCn</vt:lpstr>
      <vt:lpstr>Arial</vt:lpstr>
      <vt:lpstr>HelveticaNeueLT Pro 57 Cn</vt:lpstr>
      <vt:lpstr>Microsoft YaHei</vt:lpstr>
      <vt:lpstr/>
      <vt:lpstr>Arial Unicode MS</vt:lpstr>
      <vt:lpstr>Segoe Print</vt:lpstr>
      <vt:lpstr>Courier New</vt:lpstr>
      <vt:lpstr>Calibri</vt:lpstr>
      <vt:lpstr>Times New Roman</vt:lpstr>
      <vt:lpstr>Osaka</vt:lpstr>
      <vt:lpstr>Custom Design</vt:lpstr>
      <vt:lpstr>Gear Drives</vt:lpstr>
      <vt:lpstr>Arduino Board</vt:lpstr>
      <vt:lpstr>Arduino…</vt:lpstr>
      <vt:lpstr>Getting Started</vt:lpstr>
      <vt:lpstr>PowerPoint 演示文稿</vt:lpstr>
      <vt:lpstr>Prototyping Circuits  Solderless Breadboard</vt:lpstr>
      <vt:lpstr>What’s a Breadboard?</vt:lpstr>
      <vt:lpstr>Solderless Breadboard</vt:lpstr>
      <vt:lpstr>Concepts: INPUT vs. OUTPUT</vt:lpstr>
      <vt:lpstr>Concepts: INPUT vs. OUTPUT</vt:lpstr>
      <vt:lpstr>Concepts: Analog vs. Digital</vt:lpstr>
      <vt:lpstr>Arduino  Integrated Development Environment (IDE)</vt:lpstr>
      <vt:lpstr>Settings:  Tools  Serial Port</vt:lpstr>
      <vt:lpstr>Settings:  Tools  Board</vt:lpstr>
      <vt:lpstr>PowerPoint 演示文稿</vt:lpstr>
      <vt:lpstr>Let’s get to coding…</vt:lpstr>
      <vt:lpstr>Comments, Comments, Comments</vt:lpstr>
      <vt:lpstr>PowerPoint 演示文稿</vt:lpstr>
      <vt:lpstr>Three commands to know…</vt:lpstr>
      <vt:lpstr>Project #1: Wiring Diagram</vt:lpstr>
      <vt:lpstr>A few simple challenges Let’s make LED#13 blink!</vt:lpstr>
      <vt:lpstr>Try adding other LEDs</vt:lpstr>
      <vt:lpstr>Programming Concepts:  Variables</vt:lpstr>
      <vt:lpstr>Programming Concepts:  Variable Types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Arduino</dc:title>
  <dc:creator>Brian Huang</dc:creator>
  <cp:lastModifiedBy>welcome</cp:lastModifiedBy>
  <cp:revision>84</cp:revision>
  <dcterms:created xsi:type="dcterms:W3CDTF">2013-07-03T22:05:00Z</dcterms:created>
  <dcterms:modified xsi:type="dcterms:W3CDTF">2018-08-29T18:10:03Z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