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E5786-690E-49F3-973E-3DAAC8BD74A3}" v="38" dt="2024-06-28T09:03:06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8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Murray" userId="69c10c487772b514" providerId="LiveId" clId="{F61E5786-690E-49F3-973E-3DAAC8BD74A3}"/>
    <pc:docChg chg="undo redo custSel addSld modSld">
      <pc:chgData name="Raphael Murray" userId="69c10c487772b514" providerId="LiveId" clId="{F61E5786-690E-49F3-973E-3DAAC8BD74A3}" dt="2024-06-28T09:04:39.755" v="2208" actId="113"/>
      <pc:docMkLst>
        <pc:docMk/>
      </pc:docMkLst>
      <pc:sldChg chg="addSp delSp modSp mod">
        <pc:chgData name="Raphael Murray" userId="69c10c487772b514" providerId="LiveId" clId="{F61E5786-690E-49F3-973E-3DAAC8BD74A3}" dt="2024-06-28T09:00:45.943" v="1729" actId="1076"/>
        <pc:sldMkLst>
          <pc:docMk/>
          <pc:sldMk cId="3084430731" sldId="256"/>
        </pc:sldMkLst>
        <pc:spChg chg="mod">
          <ac:chgData name="Raphael Murray" userId="69c10c487772b514" providerId="LiveId" clId="{F61E5786-690E-49F3-973E-3DAAC8BD74A3}" dt="2024-06-28T08:43:29.380" v="328" actId="1076"/>
          <ac:spMkLst>
            <pc:docMk/>
            <pc:sldMk cId="3084430731" sldId="256"/>
            <ac:spMk id="4" creationId="{C88D85A9-446A-C68C-5F89-E0B8EFB1C6A7}"/>
          </ac:spMkLst>
        </pc:spChg>
        <pc:spChg chg="mod">
          <ac:chgData name="Raphael Murray" userId="69c10c487772b514" providerId="LiveId" clId="{F61E5786-690E-49F3-973E-3DAAC8BD74A3}" dt="2024-06-28T08:43:29.380" v="328" actId="1076"/>
          <ac:spMkLst>
            <pc:docMk/>
            <pc:sldMk cId="3084430731" sldId="256"/>
            <ac:spMk id="5" creationId="{30BA02F8-EE0D-0FB3-914A-4D820E8302C6}"/>
          </ac:spMkLst>
        </pc:spChg>
        <pc:spChg chg="mod">
          <ac:chgData name="Raphael Murray" userId="69c10c487772b514" providerId="LiveId" clId="{F61E5786-690E-49F3-973E-3DAAC8BD74A3}" dt="2024-06-28T08:43:29.380" v="328" actId="1076"/>
          <ac:spMkLst>
            <pc:docMk/>
            <pc:sldMk cId="3084430731" sldId="256"/>
            <ac:spMk id="6" creationId="{BFA4B9FA-7D5E-ED7A-201B-52E54D4C1847}"/>
          </ac:spMkLst>
        </pc:spChg>
        <pc:spChg chg="mod">
          <ac:chgData name="Raphael Murray" userId="69c10c487772b514" providerId="LiveId" clId="{F61E5786-690E-49F3-973E-3DAAC8BD74A3}" dt="2024-06-28T08:43:29.380" v="328" actId="1076"/>
          <ac:spMkLst>
            <pc:docMk/>
            <pc:sldMk cId="3084430731" sldId="256"/>
            <ac:spMk id="7" creationId="{A0F6C2AC-284F-B887-BD14-FECCE52993AB}"/>
          </ac:spMkLst>
        </pc:spChg>
        <pc:spChg chg="mod">
          <ac:chgData name="Raphael Murray" userId="69c10c487772b514" providerId="LiveId" clId="{F61E5786-690E-49F3-973E-3DAAC8BD74A3}" dt="2024-06-28T08:43:29.380" v="328" actId="1076"/>
          <ac:spMkLst>
            <pc:docMk/>
            <pc:sldMk cId="3084430731" sldId="256"/>
            <ac:spMk id="8" creationId="{5D9656E3-F1A1-C4F4-679E-24DBB63509F8}"/>
          </ac:spMkLst>
        </pc:spChg>
        <pc:spChg chg="mod">
          <ac:chgData name="Raphael Murray" userId="69c10c487772b514" providerId="LiveId" clId="{F61E5786-690E-49F3-973E-3DAAC8BD74A3}" dt="2024-06-28T08:43:29.380" v="328" actId="1076"/>
          <ac:spMkLst>
            <pc:docMk/>
            <pc:sldMk cId="3084430731" sldId="256"/>
            <ac:spMk id="9" creationId="{07B999D9-AF8A-45BE-BFAF-DDE45DC92B98}"/>
          </ac:spMkLst>
        </pc:spChg>
        <pc:spChg chg="mod">
          <ac:chgData name="Raphael Murray" userId="69c10c487772b514" providerId="LiveId" clId="{F61E5786-690E-49F3-973E-3DAAC8BD74A3}" dt="2024-06-28T08:43:29.380" v="328" actId="1076"/>
          <ac:spMkLst>
            <pc:docMk/>
            <pc:sldMk cId="3084430731" sldId="256"/>
            <ac:spMk id="20" creationId="{4969389A-5775-A39F-0FCC-C45388B36FF3}"/>
          </ac:spMkLst>
        </pc:spChg>
        <pc:spChg chg="add mod">
          <ac:chgData name="Raphael Murray" userId="69c10c487772b514" providerId="LiveId" clId="{F61E5786-690E-49F3-973E-3DAAC8BD74A3}" dt="2024-06-28T08:43:29.380" v="328" actId="1076"/>
          <ac:spMkLst>
            <pc:docMk/>
            <pc:sldMk cId="3084430731" sldId="256"/>
            <ac:spMk id="28" creationId="{65AE4679-015A-E42B-047C-34D498E2BA92}"/>
          </ac:spMkLst>
        </pc:spChg>
        <pc:spChg chg="add mod">
          <ac:chgData name="Raphael Murray" userId="69c10c487772b514" providerId="LiveId" clId="{F61E5786-690E-49F3-973E-3DAAC8BD74A3}" dt="2024-06-28T08:43:29.380" v="328" actId="1076"/>
          <ac:spMkLst>
            <pc:docMk/>
            <pc:sldMk cId="3084430731" sldId="256"/>
            <ac:spMk id="30" creationId="{D9B3B984-9C7C-F8B7-917B-177576CBCF87}"/>
          </ac:spMkLst>
        </pc:spChg>
        <pc:spChg chg="add mod">
          <ac:chgData name="Raphael Murray" userId="69c10c487772b514" providerId="LiveId" clId="{F61E5786-690E-49F3-973E-3DAAC8BD74A3}" dt="2024-06-28T08:43:29.380" v="328" actId="1076"/>
          <ac:spMkLst>
            <pc:docMk/>
            <pc:sldMk cId="3084430731" sldId="256"/>
            <ac:spMk id="31" creationId="{03599A6C-4D30-3C2B-F80D-A3BC6F5153D5}"/>
          </ac:spMkLst>
        </pc:spChg>
        <pc:spChg chg="add mod">
          <ac:chgData name="Raphael Murray" userId="69c10c487772b514" providerId="LiveId" clId="{F61E5786-690E-49F3-973E-3DAAC8BD74A3}" dt="2024-06-28T08:43:29.380" v="328" actId="1076"/>
          <ac:spMkLst>
            <pc:docMk/>
            <pc:sldMk cId="3084430731" sldId="256"/>
            <ac:spMk id="32" creationId="{DFA486A1-3080-0FD8-8331-9F2C9C102BFF}"/>
          </ac:spMkLst>
        </pc:spChg>
        <pc:spChg chg="add mod">
          <ac:chgData name="Raphael Murray" userId="69c10c487772b514" providerId="LiveId" clId="{F61E5786-690E-49F3-973E-3DAAC8BD74A3}" dt="2024-06-28T08:43:29.380" v="328" actId="1076"/>
          <ac:spMkLst>
            <pc:docMk/>
            <pc:sldMk cId="3084430731" sldId="256"/>
            <ac:spMk id="35" creationId="{0691A377-886F-EDC9-D34B-8A01CAFFA5DE}"/>
          </ac:spMkLst>
        </pc:spChg>
        <pc:spChg chg="add mod">
          <ac:chgData name="Raphael Murray" userId="69c10c487772b514" providerId="LiveId" clId="{F61E5786-690E-49F3-973E-3DAAC8BD74A3}" dt="2024-06-28T08:43:29.380" v="328" actId="1076"/>
          <ac:spMkLst>
            <pc:docMk/>
            <pc:sldMk cId="3084430731" sldId="256"/>
            <ac:spMk id="36" creationId="{F9546C9B-C652-0940-AC4A-E5D3B528A1A6}"/>
          </ac:spMkLst>
        </pc:spChg>
        <pc:spChg chg="add del mod">
          <ac:chgData name="Raphael Murray" userId="69c10c487772b514" providerId="LiveId" clId="{F61E5786-690E-49F3-973E-3DAAC8BD74A3}" dt="2024-06-28T08:42:35.734" v="257" actId="478"/>
          <ac:spMkLst>
            <pc:docMk/>
            <pc:sldMk cId="3084430731" sldId="256"/>
            <ac:spMk id="38" creationId="{7280139B-A31B-3096-C05E-1A80E9BFDAA8}"/>
          </ac:spMkLst>
        </pc:spChg>
        <pc:spChg chg="add del mod">
          <ac:chgData name="Raphael Murray" userId="69c10c487772b514" providerId="LiveId" clId="{F61E5786-690E-49F3-973E-3DAAC8BD74A3}" dt="2024-06-28T08:42:35.734" v="257" actId="478"/>
          <ac:spMkLst>
            <pc:docMk/>
            <pc:sldMk cId="3084430731" sldId="256"/>
            <ac:spMk id="39" creationId="{A35BE1C1-E35F-8A3E-BE7D-7F8EEE0762DF}"/>
          </ac:spMkLst>
        </pc:spChg>
        <pc:spChg chg="add del mod">
          <ac:chgData name="Raphael Murray" userId="69c10c487772b514" providerId="LiveId" clId="{F61E5786-690E-49F3-973E-3DAAC8BD74A3}" dt="2024-06-28T08:42:33.483" v="255" actId="478"/>
          <ac:spMkLst>
            <pc:docMk/>
            <pc:sldMk cId="3084430731" sldId="256"/>
            <ac:spMk id="40" creationId="{DD23B8DF-C73E-BDCE-1055-0072BDD084F2}"/>
          </ac:spMkLst>
        </pc:spChg>
        <pc:spChg chg="add del mod">
          <ac:chgData name="Raphael Murray" userId="69c10c487772b514" providerId="LiveId" clId="{F61E5786-690E-49F3-973E-3DAAC8BD74A3}" dt="2024-06-28T08:42:34.936" v="256" actId="478"/>
          <ac:spMkLst>
            <pc:docMk/>
            <pc:sldMk cId="3084430731" sldId="256"/>
            <ac:spMk id="41" creationId="{F02099DB-024A-5A8F-4411-2F9BC3264E92}"/>
          </ac:spMkLst>
        </pc:spChg>
        <pc:spChg chg="add mod">
          <ac:chgData name="Raphael Murray" userId="69c10c487772b514" providerId="LiveId" clId="{F61E5786-690E-49F3-973E-3DAAC8BD74A3}" dt="2024-06-28T08:43:51.010" v="367" actId="1076"/>
          <ac:spMkLst>
            <pc:docMk/>
            <pc:sldMk cId="3084430731" sldId="256"/>
            <ac:spMk id="42" creationId="{BA5287D5-877D-3D6B-5BE8-DDF2D34CDF09}"/>
          </ac:spMkLst>
        </pc:spChg>
        <pc:spChg chg="add mod">
          <ac:chgData name="Raphael Murray" userId="69c10c487772b514" providerId="LiveId" clId="{F61E5786-690E-49F3-973E-3DAAC8BD74A3}" dt="2024-06-28T09:00:35.283" v="1728" actId="2085"/>
          <ac:spMkLst>
            <pc:docMk/>
            <pc:sldMk cId="3084430731" sldId="256"/>
            <ac:spMk id="47" creationId="{34DB93C9-0250-0714-8888-534BA3CA5571}"/>
          </ac:spMkLst>
        </pc:spChg>
        <pc:spChg chg="add mod">
          <ac:chgData name="Raphael Murray" userId="69c10c487772b514" providerId="LiveId" clId="{F61E5786-690E-49F3-973E-3DAAC8BD74A3}" dt="2024-06-28T09:00:35.283" v="1728" actId="2085"/>
          <ac:spMkLst>
            <pc:docMk/>
            <pc:sldMk cId="3084430731" sldId="256"/>
            <ac:spMk id="49" creationId="{8093F538-4E64-95A1-8B25-D75D5F8AD386}"/>
          </ac:spMkLst>
        </pc:spChg>
        <pc:spChg chg="add mod">
          <ac:chgData name="Raphael Murray" userId="69c10c487772b514" providerId="LiveId" clId="{F61E5786-690E-49F3-973E-3DAAC8BD74A3}" dt="2024-06-28T09:00:45.943" v="1729" actId="1076"/>
          <ac:spMkLst>
            <pc:docMk/>
            <pc:sldMk cId="3084430731" sldId="256"/>
            <ac:spMk id="53" creationId="{E4C57737-9F51-B839-8139-81B1D28F2A5F}"/>
          </ac:spMkLst>
        </pc:spChg>
        <pc:cxnChg chg="mod">
          <ac:chgData name="Raphael Murray" userId="69c10c487772b514" providerId="LiveId" clId="{F61E5786-690E-49F3-973E-3DAAC8BD74A3}" dt="2024-06-28T09:00:45.943" v="1729" actId="1076"/>
          <ac:cxnSpMkLst>
            <pc:docMk/>
            <pc:sldMk cId="3084430731" sldId="256"/>
            <ac:cxnSpMk id="11" creationId="{677CA443-7394-5C7B-7F6F-9A87BB24B734}"/>
          </ac:cxnSpMkLst>
        </pc:cxnChg>
        <pc:cxnChg chg="mod">
          <ac:chgData name="Raphael Murray" userId="69c10c487772b514" providerId="LiveId" clId="{F61E5786-690E-49F3-973E-3DAAC8BD74A3}" dt="2024-06-28T08:43:29.380" v="328" actId="1076"/>
          <ac:cxnSpMkLst>
            <pc:docMk/>
            <pc:sldMk cId="3084430731" sldId="256"/>
            <ac:cxnSpMk id="27" creationId="{BDE0B6E6-0356-CF13-4ABF-D617DA091AF3}"/>
          </ac:cxnSpMkLst>
        </pc:cxnChg>
        <pc:cxnChg chg="add mod">
          <ac:chgData name="Raphael Murray" userId="69c10c487772b514" providerId="LiveId" clId="{F61E5786-690E-49F3-973E-3DAAC8BD74A3}" dt="2024-06-28T08:43:29.380" v="328" actId="1076"/>
          <ac:cxnSpMkLst>
            <pc:docMk/>
            <pc:sldMk cId="3084430731" sldId="256"/>
            <ac:cxnSpMk id="37" creationId="{85214E68-70F7-1AC2-1564-866275140C1B}"/>
          </ac:cxnSpMkLst>
        </pc:cxnChg>
        <pc:cxnChg chg="add mod">
          <ac:chgData name="Raphael Murray" userId="69c10c487772b514" providerId="LiveId" clId="{F61E5786-690E-49F3-973E-3DAAC8BD74A3}" dt="2024-06-28T09:00:23.030" v="1723" actId="14100"/>
          <ac:cxnSpMkLst>
            <pc:docMk/>
            <pc:sldMk cId="3084430731" sldId="256"/>
            <ac:cxnSpMk id="43" creationId="{A8B10119-B316-8D7B-72F3-799F66B53F32}"/>
          </ac:cxnSpMkLst>
        </pc:cxnChg>
      </pc:sldChg>
      <pc:sldChg chg="addSp delSp modSp add mod">
        <pc:chgData name="Raphael Murray" userId="69c10c487772b514" providerId="LiveId" clId="{F61E5786-690E-49F3-973E-3DAAC8BD74A3}" dt="2024-06-28T09:04:39.755" v="2208" actId="113"/>
        <pc:sldMkLst>
          <pc:docMk/>
          <pc:sldMk cId="2304691325" sldId="257"/>
        </pc:sldMkLst>
        <pc:spChg chg="add del mod">
          <ac:chgData name="Raphael Murray" userId="69c10c487772b514" providerId="LiveId" clId="{F61E5786-690E-49F3-973E-3DAAC8BD74A3}" dt="2024-06-28T08:57:48.312" v="1485" actId="478"/>
          <ac:spMkLst>
            <pc:docMk/>
            <pc:sldMk cId="2304691325" sldId="257"/>
            <ac:spMk id="2" creationId="{E22D75E4-F91E-D4D5-030F-26D72041F5FF}"/>
          </ac:spMkLst>
        </pc:spChg>
        <pc:spChg chg="add mod">
          <ac:chgData name="Raphael Murray" userId="69c10c487772b514" providerId="LiveId" clId="{F61E5786-690E-49F3-973E-3DAAC8BD74A3}" dt="2024-06-28T09:03:51.129" v="2080" actId="20577"/>
          <ac:spMkLst>
            <pc:docMk/>
            <pc:sldMk cId="2304691325" sldId="257"/>
            <ac:spMk id="3" creationId="{03D103D2-3594-83F0-D16F-094BEA4252B6}"/>
          </ac:spMkLst>
        </pc:spChg>
        <pc:spChg chg="del">
          <ac:chgData name="Raphael Murray" userId="69c10c487772b514" providerId="LiveId" clId="{F61E5786-690E-49F3-973E-3DAAC8BD74A3}" dt="2024-06-28T08:43:59.863" v="370" actId="478"/>
          <ac:spMkLst>
            <pc:docMk/>
            <pc:sldMk cId="2304691325" sldId="257"/>
            <ac:spMk id="4" creationId="{C88D85A9-446A-C68C-5F89-E0B8EFB1C6A7}"/>
          </ac:spMkLst>
        </pc:spChg>
        <pc:spChg chg="del">
          <ac:chgData name="Raphael Murray" userId="69c10c487772b514" providerId="LiveId" clId="{F61E5786-690E-49F3-973E-3DAAC8BD74A3}" dt="2024-06-28T08:43:58.792" v="369" actId="478"/>
          <ac:spMkLst>
            <pc:docMk/>
            <pc:sldMk cId="2304691325" sldId="257"/>
            <ac:spMk id="5" creationId="{30BA02F8-EE0D-0FB3-914A-4D820E8302C6}"/>
          </ac:spMkLst>
        </pc:spChg>
        <pc:spChg chg="del">
          <ac:chgData name="Raphael Murray" userId="69c10c487772b514" providerId="LiveId" clId="{F61E5786-690E-49F3-973E-3DAAC8BD74A3}" dt="2024-06-28T08:43:58.792" v="369" actId="478"/>
          <ac:spMkLst>
            <pc:docMk/>
            <pc:sldMk cId="2304691325" sldId="257"/>
            <ac:spMk id="6" creationId="{BFA4B9FA-7D5E-ED7A-201B-52E54D4C1847}"/>
          </ac:spMkLst>
        </pc:spChg>
        <pc:spChg chg="del">
          <ac:chgData name="Raphael Murray" userId="69c10c487772b514" providerId="LiveId" clId="{F61E5786-690E-49F3-973E-3DAAC8BD74A3}" dt="2024-06-28T08:43:59.863" v="370" actId="478"/>
          <ac:spMkLst>
            <pc:docMk/>
            <pc:sldMk cId="2304691325" sldId="257"/>
            <ac:spMk id="7" creationId="{A0F6C2AC-284F-B887-BD14-FECCE52993AB}"/>
          </ac:spMkLst>
        </pc:spChg>
        <pc:spChg chg="del">
          <ac:chgData name="Raphael Murray" userId="69c10c487772b514" providerId="LiveId" clId="{F61E5786-690E-49F3-973E-3DAAC8BD74A3}" dt="2024-06-28T08:43:58.792" v="369" actId="478"/>
          <ac:spMkLst>
            <pc:docMk/>
            <pc:sldMk cId="2304691325" sldId="257"/>
            <ac:spMk id="8" creationId="{5D9656E3-F1A1-C4F4-679E-24DBB63509F8}"/>
          </ac:spMkLst>
        </pc:spChg>
        <pc:spChg chg="del">
          <ac:chgData name="Raphael Murray" userId="69c10c487772b514" providerId="LiveId" clId="{F61E5786-690E-49F3-973E-3DAAC8BD74A3}" dt="2024-06-28T08:43:59.863" v="370" actId="478"/>
          <ac:spMkLst>
            <pc:docMk/>
            <pc:sldMk cId="2304691325" sldId="257"/>
            <ac:spMk id="9" creationId="{07B999D9-AF8A-45BE-BFAF-DDE45DC92B98}"/>
          </ac:spMkLst>
        </pc:spChg>
        <pc:spChg chg="add mod">
          <ac:chgData name="Raphael Murray" userId="69c10c487772b514" providerId="LiveId" clId="{F61E5786-690E-49F3-973E-3DAAC8BD74A3}" dt="2024-06-28T09:04:39.755" v="2208" actId="113"/>
          <ac:spMkLst>
            <pc:docMk/>
            <pc:sldMk cId="2304691325" sldId="257"/>
            <ac:spMk id="10" creationId="{B91D3370-C4A3-8C3D-3A1A-F827FC3DEA35}"/>
          </ac:spMkLst>
        </pc:spChg>
        <pc:spChg chg="del">
          <ac:chgData name="Raphael Murray" userId="69c10c487772b514" providerId="LiveId" clId="{F61E5786-690E-49F3-973E-3DAAC8BD74A3}" dt="2024-06-28T08:43:58.792" v="369" actId="478"/>
          <ac:spMkLst>
            <pc:docMk/>
            <pc:sldMk cId="2304691325" sldId="257"/>
            <ac:spMk id="20" creationId="{4969389A-5775-A39F-0FCC-C45388B36FF3}"/>
          </ac:spMkLst>
        </pc:spChg>
        <pc:spChg chg="del">
          <ac:chgData name="Raphael Murray" userId="69c10c487772b514" providerId="LiveId" clId="{F61E5786-690E-49F3-973E-3DAAC8BD74A3}" dt="2024-06-28T08:43:58.792" v="369" actId="478"/>
          <ac:spMkLst>
            <pc:docMk/>
            <pc:sldMk cId="2304691325" sldId="257"/>
            <ac:spMk id="28" creationId="{65AE4679-015A-E42B-047C-34D498E2BA92}"/>
          </ac:spMkLst>
        </pc:spChg>
        <pc:spChg chg="del">
          <ac:chgData name="Raphael Murray" userId="69c10c487772b514" providerId="LiveId" clId="{F61E5786-690E-49F3-973E-3DAAC8BD74A3}" dt="2024-06-28T08:43:58.792" v="369" actId="478"/>
          <ac:spMkLst>
            <pc:docMk/>
            <pc:sldMk cId="2304691325" sldId="257"/>
            <ac:spMk id="30" creationId="{D9B3B984-9C7C-F8B7-917B-177576CBCF87}"/>
          </ac:spMkLst>
        </pc:spChg>
        <pc:spChg chg="del">
          <ac:chgData name="Raphael Murray" userId="69c10c487772b514" providerId="LiveId" clId="{F61E5786-690E-49F3-973E-3DAAC8BD74A3}" dt="2024-06-28T08:43:58.792" v="369" actId="478"/>
          <ac:spMkLst>
            <pc:docMk/>
            <pc:sldMk cId="2304691325" sldId="257"/>
            <ac:spMk id="31" creationId="{03599A6C-4D30-3C2B-F80D-A3BC6F5153D5}"/>
          </ac:spMkLst>
        </pc:spChg>
        <pc:spChg chg="del">
          <ac:chgData name="Raphael Murray" userId="69c10c487772b514" providerId="LiveId" clId="{F61E5786-690E-49F3-973E-3DAAC8BD74A3}" dt="2024-06-28T08:43:58.792" v="369" actId="478"/>
          <ac:spMkLst>
            <pc:docMk/>
            <pc:sldMk cId="2304691325" sldId="257"/>
            <ac:spMk id="32" creationId="{DFA486A1-3080-0FD8-8331-9F2C9C102BFF}"/>
          </ac:spMkLst>
        </pc:spChg>
        <pc:spChg chg="del">
          <ac:chgData name="Raphael Murray" userId="69c10c487772b514" providerId="LiveId" clId="{F61E5786-690E-49F3-973E-3DAAC8BD74A3}" dt="2024-06-28T08:44:00.849" v="371" actId="478"/>
          <ac:spMkLst>
            <pc:docMk/>
            <pc:sldMk cId="2304691325" sldId="257"/>
            <ac:spMk id="35" creationId="{0691A377-886F-EDC9-D34B-8A01CAFFA5DE}"/>
          </ac:spMkLst>
        </pc:spChg>
        <pc:spChg chg="del">
          <ac:chgData name="Raphael Murray" userId="69c10c487772b514" providerId="LiveId" clId="{F61E5786-690E-49F3-973E-3DAAC8BD74A3}" dt="2024-06-28T08:43:58.792" v="369" actId="478"/>
          <ac:spMkLst>
            <pc:docMk/>
            <pc:sldMk cId="2304691325" sldId="257"/>
            <ac:spMk id="36" creationId="{F9546C9B-C652-0940-AC4A-E5D3B528A1A6}"/>
          </ac:spMkLst>
        </pc:spChg>
        <pc:spChg chg="mod">
          <ac:chgData name="Raphael Murray" userId="69c10c487772b514" providerId="LiveId" clId="{F61E5786-690E-49F3-973E-3DAAC8BD74A3}" dt="2024-06-28T08:44:25.298" v="425" actId="20577"/>
          <ac:spMkLst>
            <pc:docMk/>
            <pc:sldMk cId="2304691325" sldId="257"/>
            <ac:spMk id="42" creationId="{BA5287D5-877D-3D6B-5BE8-DDF2D34CDF09}"/>
          </ac:spMkLst>
        </pc:spChg>
        <pc:cxnChg chg="del">
          <ac:chgData name="Raphael Murray" userId="69c10c487772b514" providerId="LiveId" clId="{F61E5786-690E-49F3-973E-3DAAC8BD74A3}" dt="2024-06-28T08:43:59.863" v="370" actId="478"/>
          <ac:cxnSpMkLst>
            <pc:docMk/>
            <pc:sldMk cId="2304691325" sldId="257"/>
            <ac:cxnSpMk id="11" creationId="{677CA443-7394-5C7B-7F6F-9A87BB24B734}"/>
          </ac:cxnSpMkLst>
        </pc:cxnChg>
        <pc:cxnChg chg="del">
          <ac:chgData name="Raphael Murray" userId="69c10c487772b514" providerId="LiveId" clId="{F61E5786-690E-49F3-973E-3DAAC8BD74A3}" dt="2024-06-28T08:43:58.792" v="369" actId="478"/>
          <ac:cxnSpMkLst>
            <pc:docMk/>
            <pc:sldMk cId="2304691325" sldId="257"/>
            <ac:cxnSpMk id="27" creationId="{BDE0B6E6-0356-CF13-4ABF-D617DA091AF3}"/>
          </ac:cxnSpMkLst>
        </pc:cxnChg>
        <pc:cxnChg chg="del">
          <ac:chgData name="Raphael Murray" userId="69c10c487772b514" providerId="LiveId" clId="{F61E5786-690E-49F3-973E-3DAAC8BD74A3}" dt="2024-06-28T08:43:58.792" v="369" actId="478"/>
          <ac:cxnSpMkLst>
            <pc:docMk/>
            <pc:sldMk cId="2304691325" sldId="257"/>
            <ac:cxnSpMk id="37" creationId="{85214E68-70F7-1AC2-1564-866275140C1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384CA-0380-C2E5-7D49-995481F96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06E59E-35BF-7263-A730-F4D335E23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1F3F50-8FBC-0C4A-0FE5-CEA06946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A5A2-73C1-40C5-A684-EA96AD7AFDEA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B1D1AD-50C4-79D1-D41F-760B27E9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FF4FAD-BACD-5113-BCFB-B28F4CB7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0872-3623-41C0-9750-96A8000D04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34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EFA08-CCE5-B803-4BFF-D4039E23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B350C8-DD46-8167-B7FC-2F4CFAC3D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B0AA90-810A-DC8D-A5EF-759C68A1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A5A2-73C1-40C5-A684-EA96AD7AFDEA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0900DA-E140-EEF8-5604-718A5484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5F56B1-245C-8086-3B8F-8D3869F9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0872-3623-41C0-9750-96A8000D04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00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8EC6B3-CD74-2338-AE35-A1E6B2FF0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0E523F-BB1F-B76E-6448-42E522756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455D74-EA5C-E889-605F-EA429959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A5A2-73C1-40C5-A684-EA96AD7AFDEA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98E02B-6202-52C7-F934-95F8593D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169DC-B63A-9520-B6C2-89B88035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0872-3623-41C0-9750-96A8000D04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50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835BD-FE33-ADF5-2B3B-89FC1E22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651E0B-C9F6-11C1-48B9-22FCD08E9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D1D592-60CF-AE91-F204-DACBB5BA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A5A2-73C1-40C5-A684-EA96AD7AFDEA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E8524E-8EB5-CF85-164D-39F0B164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DB04C5-179B-CB0D-6538-3E419E78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0872-3623-41C0-9750-96A8000D04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11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A98A6-B9E5-2C46-16E7-A54C18E7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81E59E-5066-FB06-399C-0E862D9C8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FA2126-D9CB-81D2-D18B-C9667ECF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A5A2-73C1-40C5-A684-EA96AD7AFDEA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85624C-7D61-2D95-2FAC-37A35FF7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E849E-AABC-CFD8-6BE4-214C426A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0872-3623-41C0-9750-96A8000D04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12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E9ABF-2DFB-02BA-AA37-357D250D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9C783-FBB7-4528-F763-460086822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86080C-9124-0A03-4108-590853C9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07DB9C-C45D-9202-1242-5338310E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A5A2-73C1-40C5-A684-EA96AD7AFDEA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DCD191-5D7E-5DF8-AB78-8CEC18B6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DB203D-D4A1-6DB2-79C4-BE1F8567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0872-3623-41C0-9750-96A8000D04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53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42C09-5B3E-F0EB-00A6-8C334F07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02AC91-EED7-8204-F8D0-012EE5F1F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EC3FC0-84E9-6563-DA2F-17CBB423D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E21EA5-9EFA-A326-9A1F-1B5AE2EC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A903C3-DEC1-DB2E-A5C8-21C8A6CAE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2EDAA5-81B8-C65C-7C13-D0EA5834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A5A2-73C1-40C5-A684-EA96AD7AFDEA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F96778A-4A49-9F04-7A86-F2EB804F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5FFF11-A8CC-A0A0-9A14-D0A18869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0872-3623-41C0-9750-96A8000D04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35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82586-9B33-A4C7-04AB-5C46801B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09807-CB1D-87D4-C215-AE3BC0CF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A5A2-73C1-40C5-A684-EA96AD7AFDEA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8D964E-0519-827F-C92E-A7B51479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5499F7-27BC-F554-8BB8-D7B13FBE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0872-3623-41C0-9750-96A8000D04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66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4BDA3C-03D1-69A9-3A40-7B23AA80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A5A2-73C1-40C5-A684-EA96AD7AFDEA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9B0F45-F87E-CBF8-3DAF-995D7909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539A55-ED6B-1159-D5C1-B19F5A6C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0872-3623-41C0-9750-96A8000D04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9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560CB-400E-8E82-11CE-19FA0353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033152-970C-00BB-2085-CE763C6E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7BFF3E-0903-7C70-DCBB-1E72EF76B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3100CF-AF31-FA2F-2F8F-EE3F6F48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A5A2-73C1-40C5-A684-EA96AD7AFDEA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D89338-895A-8BA9-A26C-EE749015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6E02D9-4A63-A74C-C6DC-A5A12443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0872-3623-41C0-9750-96A8000D04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99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13502-A581-B5B3-9FC3-A8FA118F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B45332-6CAF-B217-6E90-9D073B1A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86CA52-5FA8-B762-057C-102740005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F463AD-BC07-BEBA-BEEB-E4CC9789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BA5A2-73C1-40C5-A684-EA96AD7AFDEA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5C5DB5-9F22-A19E-D36D-8DC45F0C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B0DEA0-8BFC-6ACC-C0FC-C4571D9C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0872-3623-41C0-9750-96A8000D04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37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38926F-399F-8C49-D1B3-D5E8994F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72AB2-CF39-09B5-7372-46EC7B60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4965F3-D13D-97EE-D1FA-98212F90A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BA5A2-73C1-40C5-A684-EA96AD7AFDEA}" type="datetimeFigureOut">
              <a:rPr lang="fr-FR" smtClean="0"/>
              <a:t>28/06/2024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A61BA4-AA6B-C57F-F0E6-07448E367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CE199-897F-40CC-4B50-6D4C418F9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C0872-3623-41C0-9750-96A8000D04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36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sla-local-control/tesla-local-control-addon" TargetMode="External"/><Relationship Id="rId2" Type="http://schemas.openxmlformats.org/officeDocument/2006/relationships/hyperlink" Target="https://github.com/tesla-local-control/tesla_ble_mqtt_cor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esla-local-control/tesla_ble_mqtt_dock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sla-local-control/tesla_ble_mqtt_cor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8D85A9-446A-C68C-5F89-E0B8EFB1C6A7}"/>
              </a:ext>
            </a:extLst>
          </p:cNvPr>
          <p:cNvSpPr/>
          <p:nvPr/>
        </p:nvSpPr>
        <p:spPr>
          <a:xfrm>
            <a:off x="422913" y="2211179"/>
            <a:ext cx="2616040" cy="799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/>
              <a:t>Core</a:t>
            </a:r>
            <a:endParaRPr lang="fr-FR" sz="1200" b="1" dirty="0"/>
          </a:p>
          <a:p>
            <a:r>
              <a:rPr lang="fr-FR" sz="1200" dirty="0" err="1"/>
              <a:t>tesla_ble_mqtt_core</a:t>
            </a:r>
            <a:endParaRPr lang="fr-FR" sz="1200" dirty="0"/>
          </a:p>
          <a:p>
            <a:r>
              <a:rPr lang="fr-FR" sz="1200" dirty="0">
                <a:hlinkClick r:id="rId2"/>
              </a:rPr>
              <a:t>https://github.com/tesla-local-control/tesla_ble_mqtt_core</a:t>
            </a:r>
            <a:endParaRPr lang="fr-FR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A02F8-EE0D-0FB3-914A-4D820E8302C6}"/>
              </a:ext>
            </a:extLst>
          </p:cNvPr>
          <p:cNvSpPr/>
          <p:nvPr/>
        </p:nvSpPr>
        <p:spPr>
          <a:xfrm>
            <a:off x="4210523" y="478821"/>
            <a:ext cx="3221831" cy="79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/>
              <a:t>HA </a:t>
            </a:r>
            <a:r>
              <a:rPr lang="fr-FR" sz="1200" b="1" dirty="0" err="1"/>
              <a:t>Addon</a:t>
            </a:r>
            <a:endParaRPr lang="fr-FR" sz="1200" b="1" dirty="0"/>
          </a:p>
          <a:p>
            <a:r>
              <a:rPr lang="fr-FR" sz="1200" dirty="0"/>
              <a:t>Tesla-local-control-</a:t>
            </a:r>
            <a:r>
              <a:rPr lang="fr-FR" sz="1200" dirty="0" err="1"/>
              <a:t>addon</a:t>
            </a:r>
            <a:endParaRPr lang="fr-FR" sz="1200" dirty="0"/>
          </a:p>
          <a:p>
            <a:r>
              <a:rPr lang="fr-FR" sz="1200" dirty="0">
                <a:hlinkClick r:id="rId3"/>
              </a:rPr>
              <a:t>https://github.com/tesla-local-control/tesla-local-control-addon</a:t>
            </a:r>
            <a:endParaRPr lang="fr-FR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A4B9FA-7D5E-ED7A-201B-52E54D4C1847}"/>
              </a:ext>
            </a:extLst>
          </p:cNvPr>
          <p:cNvSpPr/>
          <p:nvPr/>
        </p:nvSpPr>
        <p:spPr>
          <a:xfrm>
            <a:off x="4210524" y="4061417"/>
            <a:ext cx="3221831" cy="79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/>
              <a:t>Standalone docker</a:t>
            </a:r>
          </a:p>
          <a:p>
            <a:r>
              <a:rPr lang="fr-FR" sz="1200" dirty="0" err="1"/>
              <a:t>Tesla_ble_mqtt_docker</a:t>
            </a:r>
            <a:endParaRPr lang="fr-FR" sz="1200" dirty="0"/>
          </a:p>
          <a:p>
            <a:r>
              <a:rPr lang="fr-FR" sz="1200" dirty="0">
                <a:hlinkClick r:id="rId4"/>
              </a:rPr>
              <a:t>https://github.com/tesla-local-control/tesla_ble_mqtt_docker</a:t>
            </a:r>
            <a:endParaRPr lang="fr-FR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F6C2AC-284F-B887-BD14-FECCE52993AB}"/>
              </a:ext>
            </a:extLst>
          </p:cNvPr>
          <p:cNvSpPr/>
          <p:nvPr/>
        </p:nvSpPr>
        <p:spPr>
          <a:xfrm>
            <a:off x="715806" y="3325414"/>
            <a:ext cx="2323147" cy="1407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50" dirty="0">
                <a:solidFill>
                  <a:schemeClr val="tx1"/>
                </a:solidFill>
              </a:rPr>
              <a:t>run.sh</a:t>
            </a:r>
          </a:p>
          <a:p>
            <a:r>
              <a:rPr lang="fr-FR" sz="1050" dirty="0">
                <a:solidFill>
                  <a:schemeClr val="tx1"/>
                </a:solidFill>
              </a:rPr>
              <a:t>listen_to_mqtt.sh</a:t>
            </a:r>
          </a:p>
          <a:p>
            <a:r>
              <a:rPr lang="fr-FR" sz="1050" dirty="0">
                <a:solidFill>
                  <a:schemeClr val="tx1"/>
                </a:solidFill>
              </a:rPr>
              <a:t>subroutines.sh</a:t>
            </a:r>
          </a:p>
          <a:p>
            <a:r>
              <a:rPr lang="fr-FR" sz="1050" dirty="0">
                <a:solidFill>
                  <a:schemeClr val="tx1"/>
                </a:solidFill>
              </a:rPr>
              <a:t>libcolor.sh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9656E3-F1A1-C4F4-679E-24DBB63509F8}"/>
              </a:ext>
            </a:extLst>
          </p:cNvPr>
          <p:cNvSpPr/>
          <p:nvPr/>
        </p:nvSpPr>
        <p:spPr>
          <a:xfrm>
            <a:off x="4503416" y="1296587"/>
            <a:ext cx="2928938" cy="201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50" dirty="0">
                <a:solidFill>
                  <a:schemeClr val="tx1"/>
                </a:solidFill>
              </a:rPr>
              <a:t>.</a:t>
            </a:r>
            <a:r>
              <a:rPr lang="fr-FR" sz="1050" dirty="0" err="1">
                <a:solidFill>
                  <a:schemeClr val="tx1"/>
                </a:solidFill>
              </a:rPr>
              <a:t>gitmodules</a:t>
            </a:r>
            <a:endParaRPr lang="fr-FR" sz="1050" dirty="0">
              <a:solidFill>
                <a:schemeClr val="tx1"/>
              </a:solidFill>
            </a:endParaRPr>
          </a:p>
          <a:p>
            <a:r>
              <a:rPr lang="fr-FR" sz="1050" dirty="0" err="1">
                <a:solidFill>
                  <a:schemeClr val="tx1"/>
                </a:solidFill>
              </a:rPr>
              <a:t>tesla_ble_mqtt</a:t>
            </a:r>
            <a:r>
              <a:rPr lang="fr-FR" sz="1050" dirty="0">
                <a:solidFill>
                  <a:schemeClr val="tx1"/>
                </a:solidFill>
              </a:rPr>
              <a:t>/</a:t>
            </a:r>
          </a:p>
          <a:p>
            <a:pPr marL="179388"/>
            <a:r>
              <a:rPr lang="fr-FR" sz="1050" b="1" dirty="0">
                <a:solidFill>
                  <a:srgbClr val="92D050"/>
                </a:solidFill>
              </a:rPr>
              <a:t>app/ </a:t>
            </a:r>
            <a:r>
              <a:rPr lang="fr-FR" sz="105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FR" sz="1050" i="1" dirty="0">
                <a:solidFill>
                  <a:schemeClr val="tx1"/>
                </a:solidFill>
              </a:rPr>
              <a:t> </a:t>
            </a:r>
            <a:r>
              <a:rPr lang="fr-FR" sz="1050" i="1" dirty="0">
                <a:solidFill>
                  <a:schemeClr val="bg1">
                    <a:lumMod val="75000"/>
                  </a:schemeClr>
                </a:solidFill>
              </a:rPr>
              <a:t>Added via .</a:t>
            </a:r>
            <a:r>
              <a:rPr lang="fr-FR" sz="1050" i="1" dirty="0" err="1">
                <a:solidFill>
                  <a:schemeClr val="bg1">
                    <a:lumMod val="75000"/>
                  </a:schemeClr>
                </a:solidFill>
              </a:rPr>
              <a:t>gitmodules</a:t>
            </a:r>
            <a:endParaRPr lang="fr-FR" sz="1050" i="1" dirty="0">
              <a:solidFill>
                <a:schemeClr val="bg1">
                  <a:lumMod val="75000"/>
                </a:schemeClr>
              </a:solidFill>
            </a:endParaRPr>
          </a:p>
          <a:p>
            <a:pPr marL="179388"/>
            <a:r>
              <a:rPr lang="fr-FR" sz="1050" dirty="0">
                <a:solidFill>
                  <a:schemeClr val="tx1"/>
                </a:solidFill>
              </a:rPr>
              <a:t>translations/</a:t>
            </a:r>
          </a:p>
          <a:p>
            <a:pPr marL="179388"/>
            <a:r>
              <a:rPr lang="fr-FR" sz="1050" dirty="0">
                <a:solidFill>
                  <a:schemeClr val="tx1"/>
                </a:solidFill>
              </a:rPr>
              <a:t>CHANGELOG.md</a:t>
            </a:r>
          </a:p>
          <a:p>
            <a:pPr marL="179388"/>
            <a:r>
              <a:rPr lang="fr-FR" sz="1050" dirty="0">
                <a:solidFill>
                  <a:schemeClr val="tx1"/>
                </a:solidFill>
              </a:rPr>
              <a:t>DOCS.md</a:t>
            </a:r>
          </a:p>
          <a:p>
            <a:pPr marL="179388"/>
            <a:r>
              <a:rPr lang="fr-FR" sz="1050" dirty="0" err="1">
                <a:solidFill>
                  <a:schemeClr val="tx1"/>
                </a:solidFill>
              </a:rPr>
              <a:t>Dockerfile</a:t>
            </a:r>
            <a:endParaRPr lang="fr-FR" sz="1050" dirty="0">
              <a:solidFill>
                <a:schemeClr val="tx1"/>
              </a:solidFill>
            </a:endParaRPr>
          </a:p>
          <a:p>
            <a:pPr marL="179388"/>
            <a:r>
              <a:rPr lang="fr-FR" sz="1050" dirty="0">
                <a:solidFill>
                  <a:schemeClr val="tx1"/>
                </a:solidFill>
              </a:rPr>
              <a:t>README.md</a:t>
            </a:r>
          </a:p>
          <a:p>
            <a:pPr marL="179388"/>
            <a:r>
              <a:rPr lang="fr-FR" sz="1050" dirty="0" err="1">
                <a:solidFill>
                  <a:schemeClr val="tx1"/>
                </a:solidFill>
              </a:rPr>
              <a:t>config.yaml</a:t>
            </a:r>
            <a:endParaRPr lang="fr-FR" sz="1050" dirty="0">
              <a:solidFill>
                <a:schemeClr val="tx1"/>
              </a:solidFill>
            </a:endParaRPr>
          </a:p>
          <a:p>
            <a:pPr marL="179388"/>
            <a:r>
              <a:rPr lang="fr-FR" sz="1050" dirty="0">
                <a:solidFill>
                  <a:schemeClr val="tx1"/>
                </a:solidFill>
              </a:rPr>
              <a:t>icon.png</a:t>
            </a:r>
          </a:p>
          <a:p>
            <a:pPr marL="179388"/>
            <a:r>
              <a:rPr lang="fr-FR" sz="1050" dirty="0">
                <a:solidFill>
                  <a:schemeClr val="tx1"/>
                </a:solidFill>
              </a:rPr>
              <a:t>logo.png</a:t>
            </a:r>
          </a:p>
          <a:p>
            <a:r>
              <a:rPr lang="fr-FR" sz="1050" dirty="0">
                <a:solidFill>
                  <a:schemeClr val="tx1"/>
                </a:solidFill>
              </a:rPr>
              <a:t>LICENSE</a:t>
            </a:r>
          </a:p>
          <a:p>
            <a:r>
              <a:rPr lang="fr-FR" sz="1050" dirty="0" err="1">
                <a:solidFill>
                  <a:schemeClr val="tx1"/>
                </a:solidFill>
              </a:rPr>
              <a:t>repository.yaml</a:t>
            </a:r>
            <a:r>
              <a:rPr lang="fr-FR" sz="1050" dirty="0">
                <a:solidFill>
                  <a:schemeClr val="tx1"/>
                </a:solidFill>
              </a:rPr>
              <a:t> </a:t>
            </a:r>
            <a:r>
              <a:rPr lang="fr-FR" sz="105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sz="105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used</a:t>
            </a:r>
            <a:r>
              <a:rPr lang="fr-FR" sz="105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to </a:t>
            </a:r>
            <a:r>
              <a:rPr lang="fr-FR" sz="105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advertise</a:t>
            </a:r>
            <a:r>
              <a:rPr lang="fr-FR" sz="105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contents of </a:t>
            </a:r>
            <a:r>
              <a:rPr lang="fr-FR" sz="105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added</a:t>
            </a:r>
            <a:r>
              <a:rPr lang="fr-FR" sz="105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105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addon</a:t>
            </a:r>
            <a:r>
              <a:rPr lang="fr-FR" sz="105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repo in HA</a:t>
            </a:r>
          </a:p>
          <a:p>
            <a:r>
              <a:rPr lang="fr-FR" sz="1050" dirty="0">
                <a:solidFill>
                  <a:schemeClr val="tx1"/>
                </a:solidFill>
              </a:rPr>
              <a:t>README.md </a:t>
            </a:r>
            <a:r>
              <a:rPr lang="fr-FR" sz="105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sz="105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associated</a:t>
            </a:r>
            <a:r>
              <a:rPr lang="fr-FR" sz="105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105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Readme</a:t>
            </a:r>
            <a:endParaRPr lang="fr-FR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Parenthèse fermante 8">
            <a:extLst>
              <a:ext uri="{FF2B5EF4-FFF2-40B4-BE49-F238E27FC236}">
                <a16:creationId xmlns:a16="http://schemas.microsoft.com/office/drawing/2014/main" id="{07B999D9-AF8A-45BE-BFAF-DDE45DC92B98}"/>
              </a:ext>
            </a:extLst>
          </p:cNvPr>
          <p:cNvSpPr/>
          <p:nvPr/>
        </p:nvSpPr>
        <p:spPr>
          <a:xfrm>
            <a:off x="3114771" y="2081327"/>
            <a:ext cx="135731" cy="1916672"/>
          </a:xfrm>
          <a:prstGeom prst="rightBracket">
            <a:avLst>
              <a:gd name="adj" fmla="val 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677CA443-7394-5C7B-7F6F-9A87BB24B734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 flipV="1">
            <a:off x="3321698" y="1735931"/>
            <a:ext cx="1353174" cy="1274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969389A-5775-A39F-0FCC-C45388B36FF3}"/>
              </a:ext>
            </a:extLst>
          </p:cNvPr>
          <p:cNvSpPr txBox="1"/>
          <p:nvPr/>
        </p:nvSpPr>
        <p:spPr>
          <a:xfrm>
            <a:off x="7606280" y="1155990"/>
            <a:ext cx="356768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cs typeface="Courier New" panose="02070309020205020404" pitchFamily="49" charset="0"/>
              </a:rPr>
              <a:t>[</a:t>
            </a:r>
            <a:r>
              <a:rPr lang="fr-FR" sz="900" dirty="0" err="1">
                <a:cs typeface="Courier New" panose="02070309020205020404" pitchFamily="49" charset="0"/>
              </a:rPr>
              <a:t>submodule</a:t>
            </a:r>
            <a:r>
              <a:rPr lang="fr-FR" sz="900" dirty="0">
                <a:cs typeface="Courier New" panose="02070309020205020404" pitchFamily="49" charset="0"/>
              </a:rPr>
              <a:t> "</a:t>
            </a:r>
            <a:r>
              <a:rPr lang="fr-FR" sz="900" dirty="0" err="1">
                <a:cs typeface="Courier New" panose="02070309020205020404" pitchFamily="49" charset="0"/>
              </a:rPr>
              <a:t>tesla_ble_mqtt</a:t>
            </a:r>
            <a:r>
              <a:rPr lang="fr-FR" sz="900" dirty="0">
                <a:cs typeface="Courier New" panose="02070309020205020404" pitchFamily="49" charset="0"/>
              </a:rPr>
              <a:t>/app"]</a:t>
            </a:r>
          </a:p>
          <a:p>
            <a:pPr marL="176213"/>
            <a:r>
              <a:rPr lang="fr-FR" sz="900" dirty="0" err="1">
                <a:cs typeface="Courier New" panose="02070309020205020404" pitchFamily="49" charset="0"/>
              </a:rPr>
              <a:t>path</a:t>
            </a:r>
            <a:r>
              <a:rPr lang="fr-FR" sz="900" dirty="0">
                <a:cs typeface="Courier New" panose="02070309020205020404" pitchFamily="49" charset="0"/>
              </a:rPr>
              <a:t> = </a:t>
            </a:r>
            <a:r>
              <a:rPr lang="fr-FR" sz="900" dirty="0" err="1">
                <a:cs typeface="Courier New" panose="02070309020205020404" pitchFamily="49" charset="0"/>
              </a:rPr>
              <a:t>tesla_ble_mqtt</a:t>
            </a:r>
            <a:r>
              <a:rPr lang="fr-FR" sz="900" dirty="0">
                <a:cs typeface="Courier New" panose="02070309020205020404" pitchFamily="49" charset="0"/>
              </a:rPr>
              <a:t>/app</a:t>
            </a:r>
          </a:p>
          <a:p>
            <a:pPr marL="176213"/>
            <a:r>
              <a:rPr lang="fr-FR" sz="900" dirty="0">
                <a:cs typeface="Courier New" panose="02070309020205020404" pitchFamily="49" charset="0"/>
              </a:rPr>
              <a:t>url = https://github.com/tesla-local-control/tesla_ble_mqtt_core</a:t>
            </a:r>
          </a:p>
          <a:p>
            <a:pPr marL="176213"/>
            <a:r>
              <a:rPr lang="fr-FR" sz="900" dirty="0" err="1">
                <a:cs typeface="Courier New" panose="02070309020205020404" pitchFamily="49" charset="0"/>
              </a:rPr>
              <a:t>branch</a:t>
            </a:r>
            <a:r>
              <a:rPr lang="fr-FR" sz="900" dirty="0">
                <a:cs typeface="Courier New" panose="02070309020205020404" pitchFamily="49" charset="0"/>
              </a:rPr>
              <a:t> = main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DE0B6E6-0356-CF13-4ABF-D617DA091AF3}"/>
              </a:ext>
            </a:extLst>
          </p:cNvPr>
          <p:cNvCxnSpPr/>
          <p:nvPr/>
        </p:nvCxnSpPr>
        <p:spPr>
          <a:xfrm flipH="1">
            <a:off x="5498592" y="1430463"/>
            <a:ext cx="193376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Parenthèse fermante 27">
            <a:extLst>
              <a:ext uri="{FF2B5EF4-FFF2-40B4-BE49-F238E27FC236}">
                <a16:creationId xmlns:a16="http://schemas.microsoft.com/office/drawing/2014/main" id="{65AE4679-015A-E42B-047C-34D498E2BA92}"/>
              </a:ext>
            </a:extLst>
          </p:cNvPr>
          <p:cNvSpPr/>
          <p:nvPr/>
        </p:nvSpPr>
        <p:spPr>
          <a:xfrm>
            <a:off x="7446642" y="3112587"/>
            <a:ext cx="68484" cy="608829"/>
          </a:xfrm>
          <a:prstGeom prst="righ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B3B984-9C7C-F8B7-917B-177576CBCF87}"/>
              </a:ext>
            </a:extLst>
          </p:cNvPr>
          <p:cNvSpPr/>
          <p:nvPr/>
        </p:nvSpPr>
        <p:spPr>
          <a:xfrm>
            <a:off x="7515126" y="3211113"/>
            <a:ext cx="1021655" cy="45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50" dirty="0" err="1">
                <a:solidFill>
                  <a:schemeClr val="tx1"/>
                </a:solidFill>
              </a:rPr>
              <a:t>Specific</a:t>
            </a:r>
            <a:r>
              <a:rPr lang="fr-FR" sz="1050" dirty="0">
                <a:solidFill>
                  <a:schemeClr val="tx1"/>
                </a:solidFill>
              </a:rPr>
              <a:t> to HA </a:t>
            </a:r>
            <a:r>
              <a:rPr lang="fr-FR" sz="1050" dirty="0" err="1">
                <a:solidFill>
                  <a:schemeClr val="tx1"/>
                </a:solidFill>
              </a:rPr>
              <a:t>addon</a:t>
            </a:r>
            <a:r>
              <a:rPr lang="fr-FR" sz="1050" dirty="0">
                <a:solidFill>
                  <a:schemeClr val="tx1"/>
                </a:solidFill>
              </a:rPr>
              <a:t> repo</a:t>
            </a:r>
          </a:p>
        </p:txBody>
      </p:sp>
      <p:sp>
        <p:nvSpPr>
          <p:cNvPr id="31" name="Parenthèse fermante 30">
            <a:extLst>
              <a:ext uri="{FF2B5EF4-FFF2-40B4-BE49-F238E27FC236}">
                <a16:creationId xmlns:a16="http://schemas.microsoft.com/office/drawing/2014/main" id="{03599A6C-4D30-3C2B-F80D-A3BC6F5153D5}"/>
              </a:ext>
            </a:extLst>
          </p:cNvPr>
          <p:cNvSpPr/>
          <p:nvPr/>
        </p:nvSpPr>
        <p:spPr>
          <a:xfrm>
            <a:off x="6096000" y="1842047"/>
            <a:ext cx="68484" cy="1286913"/>
          </a:xfrm>
          <a:prstGeom prst="righ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A486A1-3080-0FD8-8331-9F2C9C102BFF}"/>
              </a:ext>
            </a:extLst>
          </p:cNvPr>
          <p:cNvSpPr/>
          <p:nvPr/>
        </p:nvSpPr>
        <p:spPr>
          <a:xfrm>
            <a:off x="6250310" y="2205809"/>
            <a:ext cx="822004" cy="45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50" dirty="0">
                <a:solidFill>
                  <a:schemeClr val="tx1"/>
                </a:solidFill>
              </a:rPr>
              <a:t>Per HA </a:t>
            </a:r>
            <a:r>
              <a:rPr lang="fr-FR" sz="1050" dirty="0" err="1">
                <a:solidFill>
                  <a:schemeClr val="tx1"/>
                </a:solidFill>
              </a:rPr>
              <a:t>addon</a:t>
            </a:r>
            <a:r>
              <a:rPr lang="fr-FR" sz="1050" dirty="0">
                <a:solidFill>
                  <a:schemeClr val="tx1"/>
                </a:solidFill>
              </a:rPr>
              <a:t> in the repo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91A377-886F-EDC9-D34B-8A01CAFFA5DE}"/>
              </a:ext>
            </a:extLst>
          </p:cNvPr>
          <p:cNvSpPr/>
          <p:nvPr/>
        </p:nvSpPr>
        <p:spPr>
          <a:xfrm>
            <a:off x="4503416" y="4903072"/>
            <a:ext cx="2928938" cy="201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50" dirty="0">
                <a:solidFill>
                  <a:schemeClr val="tx1"/>
                </a:solidFill>
              </a:rPr>
              <a:t>.</a:t>
            </a:r>
            <a:r>
              <a:rPr lang="fr-FR" sz="1050" dirty="0" err="1">
                <a:solidFill>
                  <a:schemeClr val="tx1"/>
                </a:solidFill>
              </a:rPr>
              <a:t>gitmodules</a:t>
            </a:r>
            <a:endParaRPr lang="fr-FR" sz="1050" dirty="0">
              <a:solidFill>
                <a:schemeClr val="tx1"/>
              </a:solidFill>
            </a:endParaRPr>
          </a:p>
          <a:p>
            <a:r>
              <a:rPr lang="fr-FR" sz="1050" b="1" dirty="0">
                <a:solidFill>
                  <a:srgbClr val="92D050"/>
                </a:solidFill>
              </a:rPr>
              <a:t>app/ </a:t>
            </a:r>
            <a:r>
              <a:rPr lang="fr-FR" sz="105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FR" sz="1050" i="1" dirty="0">
                <a:solidFill>
                  <a:schemeClr val="tx1"/>
                </a:solidFill>
              </a:rPr>
              <a:t> </a:t>
            </a:r>
            <a:r>
              <a:rPr lang="fr-FR" sz="1050" i="1" dirty="0">
                <a:solidFill>
                  <a:schemeClr val="bg1">
                    <a:lumMod val="75000"/>
                  </a:schemeClr>
                </a:solidFill>
              </a:rPr>
              <a:t>Added via .</a:t>
            </a:r>
            <a:r>
              <a:rPr lang="fr-FR" sz="1050" i="1" dirty="0" err="1">
                <a:solidFill>
                  <a:schemeClr val="bg1">
                    <a:lumMod val="75000"/>
                  </a:schemeClr>
                </a:solidFill>
              </a:rPr>
              <a:t>gitmodules</a:t>
            </a:r>
            <a:endParaRPr lang="fr-FR" sz="1050" dirty="0">
              <a:solidFill>
                <a:schemeClr val="tx1"/>
              </a:solidFill>
            </a:endParaRPr>
          </a:p>
          <a:p>
            <a:r>
              <a:rPr lang="fr-FR" sz="1050" dirty="0">
                <a:solidFill>
                  <a:schemeClr val="tx1"/>
                </a:solidFill>
              </a:rPr>
              <a:t>docker-</a:t>
            </a:r>
            <a:r>
              <a:rPr lang="fr-FR" sz="1050" dirty="0" err="1">
                <a:solidFill>
                  <a:schemeClr val="tx1"/>
                </a:solidFill>
              </a:rPr>
              <a:t>compose.yml</a:t>
            </a:r>
            <a:endParaRPr lang="fr-FR" sz="1050" dirty="0">
              <a:solidFill>
                <a:schemeClr val="tx1"/>
              </a:solidFill>
            </a:endParaRPr>
          </a:p>
          <a:p>
            <a:r>
              <a:rPr lang="fr-FR" sz="1050" dirty="0" err="1">
                <a:solidFill>
                  <a:schemeClr val="tx1"/>
                </a:solidFill>
              </a:rPr>
              <a:t>Dockerfile</a:t>
            </a:r>
            <a:endParaRPr lang="fr-FR" sz="1050" dirty="0">
              <a:solidFill>
                <a:schemeClr val="tx1"/>
              </a:solidFill>
            </a:endParaRPr>
          </a:p>
          <a:p>
            <a:r>
              <a:rPr lang="fr-FR" sz="1050" dirty="0">
                <a:solidFill>
                  <a:schemeClr val="tx1"/>
                </a:solidFill>
              </a:rPr>
              <a:t>INSTALL.md</a:t>
            </a:r>
          </a:p>
          <a:p>
            <a:r>
              <a:rPr lang="fr-FR" sz="1050" dirty="0">
                <a:solidFill>
                  <a:schemeClr val="tx1"/>
                </a:solidFill>
              </a:rPr>
              <a:t>LICENSE</a:t>
            </a:r>
          </a:p>
          <a:p>
            <a:r>
              <a:rPr lang="fr-FR" sz="1050" dirty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9546C9B-C652-0940-AC4A-E5D3B528A1A6}"/>
              </a:ext>
            </a:extLst>
          </p:cNvPr>
          <p:cNvSpPr txBox="1"/>
          <p:nvPr/>
        </p:nvSpPr>
        <p:spPr>
          <a:xfrm>
            <a:off x="7606280" y="4762475"/>
            <a:ext cx="356768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cs typeface="Courier New" panose="02070309020205020404" pitchFamily="49" charset="0"/>
              </a:rPr>
              <a:t>[</a:t>
            </a:r>
            <a:r>
              <a:rPr lang="fr-FR" sz="900" dirty="0" err="1">
                <a:cs typeface="Courier New" panose="02070309020205020404" pitchFamily="49" charset="0"/>
              </a:rPr>
              <a:t>submodule</a:t>
            </a:r>
            <a:r>
              <a:rPr lang="fr-FR" sz="900" dirty="0">
                <a:cs typeface="Courier New" panose="02070309020205020404" pitchFamily="49" charset="0"/>
              </a:rPr>
              <a:t> "app"]</a:t>
            </a:r>
          </a:p>
          <a:p>
            <a:pPr marL="176213"/>
            <a:r>
              <a:rPr lang="fr-FR" sz="900" dirty="0" err="1">
                <a:cs typeface="Courier New" panose="02070309020205020404" pitchFamily="49" charset="0"/>
              </a:rPr>
              <a:t>path</a:t>
            </a:r>
            <a:r>
              <a:rPr lang="fr-FR" sz="900" dirty="0">
                <a:cs typeface="Courier New" panose="02070309020205020404" pitchFamily="49" charset="0"/>
              </a:rPr>
              <a:t> = app</a:t>
            </a:r>
          </a:p>
          <a:p>
            <a:pPr marL="176213"/>
            <a:r>
              <a:rPr lang="fr-FR" sz="900" dirty="0">
                <a:cs typeface="Courier New" panose="02070309020205020404" pitchFamily="49" charset="0"/>
              </a:rPr>
              <a:t>url = https://github.com/tesla-local-control/tesla_ble_mqtt_core</a:t>
            </a:r>
          </a:p>
          <a:p>
            <a:pPr marL="176213"/>
            <a:r>
              <a:rPr lang="fr-FR" sz="900" dirty="0" err="1">
                <a:cs typeface="Courier New" panose="02070309020205020404" pitchFamily="49" charset="0"/>
              </a:rPr>
              <a:t>branch</a:t>
            </a:r>
            <a:r>
              <a:rPr lang="fr-FR" sz="900" dirty="0">
                <a:cs typeface="Courier New" panose="02070309020205020404" pitchFamily="49" charset="0"/>
              </a:rPr>
              <a:t> = main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85214E68-70F7-1AC2-1564-866275140C1B}"/>
              </a:ext>
            </a:extLst>
          </p:cNvPr>
          <p:cNvCxnSpPr/>
          <p:nvPr/>
        </p:nvCxnSpPr>
        <p:spPr>
          <a:xfrm flipH="1">
            <a:off x="5498592" y="5036948"/>
            <a:ext cx="193376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A5287D5-877D-3D6B-5BE8-DDF2D34CDF09}"/>
              </a:ext>
            </a:extLst>
          </p:cNvPr>
          <p:cNvSpPr/>
          <p:nvPr/>
        </p:nvSpPr>
        <p:spPr>
          <a:xfrm>
            <a:off x="370048" y="278795"/>
            <a:ext cx="2555940" cy="400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 err="1">
                <a:solidFill>
                  <a:schemeClr val="tx1"/>
                </a:solidFill>
              </a:rPr>
              <a:t>Overall</a:t>
            </a:r>
            <a:r>
              <a:rPr lang="fr-FR" sz="1600" b="1" dirty="0">
                <a:solidFill>
                  <a:schemeClr val="tx1"/>
                </a:solidFill>
              </a:rPr>
              <a:t> structure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A8B10119-B316-8D7B-72F3-799F66B53F32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3321698" y="3010893"/>
            <a:ext cx="1190963" cy="21536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4DB93C9-0250-0714-8888-534BA3CA5571}"/>
              </a:ext>
            </a:extLst>
          </p:cNvPr>
          <p:cNvSpPr/>
          <p:nvPr/>
        </p:nvSpPr>
        <p:spPr>
          <a:xfrm>
            <a:off x="4512661" y="5085640"/>
            <a:ext cx="823720" cy="157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93F538-4E64-95A1-8B25-D75D5F8AD386}"/>
              </a:ext>
            </a:extLst>
          </p:cNvPr>
          <p:cNvSpPr/>
          <p:nvPr/>
        </p:nvSpPr>
        <p:spPr>
          <a:xfrm>
            <a:off x="2497978" y="2931955"/>
            <a:ext cx="823720" cy="157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C57737-9F51-B839-8139-81B1D28F2A5F}"/>
              </a:ext>
            </a:extLst>
          </p:cNvPr>
          <p:cNvSpPr/>
          <p:nvPr/>
        </p:nvSpPr>
        <p:spPr>
          <a:xfrm>
            <a:off x="4674872" y="1656993"/>
            <a:ext cx="823720" cy="157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43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A5287D5-877D-3D6B-5BE8-DDF2D34CDF09}"/>
              </a:ext>
            </a:extLst>
          </p:cNvPr>
          <p:cNvSpPr/>
          <p:nvPr/>
        </p:nvSpPr>
        <p:spPr>
          <a:xfrm>
            <a:off x="370048" y="278795"/>
            <a:ext cx="2555940" cy="400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>
                <a:solidFill>
                  <a:schemeClr val="tx1"/>
                </a:solidFill>
              </a:rPr>
              <a:t>How to </a:t>
            </a:r>
            <a:r>
              <a:rPr lang="fr-FR" sz="1600" b="1" dirty="0" err="1">
                <a:solidFill>
                  <a:schemeClr val="tx1"/>
                </a:solidFill>
              </a:rPr>
              <a:t>contribute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D103D2-3594-83F0-D16F-094BEA4252B6}"/>
              </a:ext>
            </a:extLst>
          </p:cNvPr>
          <p:cNvSpPr/>
          <p:nvPr/>
        </p:nvSpPr>
        <p:spPr>
          <a:xfrm>
            <a:off x="370047" y="878869"/>
            <a:ext cx="10517028" cy="4000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>
                <a:solidFill>
                  <a:schemeClr val="tx1"/>
                </a:solidFill>
              </a:rPr>
              <a:t>All the main code </a:t>
            </a:r>
            <a:r>
              <a:rPr lang="fr-FR" sz="1200" dirty="0" err="1">
                <a:solidFill>
                  <a:schemeClr val="tx1"/>
                </a:solidFill>
              </a:rPr>
              <a:t>is</a:t>
            </a:r>
            <a:r>
              <a:rPr lang="fr-FR" sz="1200" dirty="0">
                <a:solidFill>
                  <a:schemeClr val="tx1"/>
                </a:solidFill>
              </a:rPr>
              <a:t> in _</a:t>
            </a:r>
            <a:r>
              <a:rPr lang="fr-FR" sz="1200" dirty="0" err="1">
                <a:solidFill>
                  <a:schemeClr val="tx1"/>
                </a:solidFill>
              </a:rPr>
              <a:t>core</a:t>
            </a:r>
            <a:r>
              <a:rPr lang="fr-FR" sz="1200" dirty="0">
                <a:solidFill>
                  <a:schemeClr val="tx1"/>
                </a:solidFill>
              </a:rPr>
              <a:t> repo: all .sh files </a:t>
            </a:r>
            <a:r>
              <a:rPr lang="fr-FR" sz="1200" dirty="0" err="1">
                <a:solidFill>
                  <a:schemeClr val="tx1"/>
                </a:solidFill>
              </a:rPr>
              <a:t>shall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be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modified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here</a:t>
            </a:r>
            <a:r>
              <a:rPr lang="fr-FR" sz="1200" dirty="0">
                <a:solidFill>
                  <a:schemeClr val="tx1"/>
                </a:solidFill>
              </a:rPr>
              <a:t>.</a:t>
            </a:r>
          </a:p>
          <a:p>
            <a:r>
              <a:rPr lang="fr-FR" sz="1200" dirty="0">
                <a:solidFill>
                  <a:schemeClr val="tx1"/>
                </a:solidFill>
              </a:rPr>
              <a:t>Interface </a:t>
            </a:r>
            <a:r>
              <a:rPr lang="fr-FR" sz="1200" dirty="0" err="1">
                <a:solidFill>
                  <a:schemeClr val="tx1"/>
                </a:solidFill>
              </a:rPr>
              <a:t>with</a:t>
            </a:r>
            <a:r>
              <a:rPr lang="fr-FR" sz="1200" dirty="0">
                <a:solidFill>
                  <a:schemeClr val="tx1"/>
                </a:solidFill>
              </a:rPr>
              <a:t> docker </a:t>
            </a:r>
            <a:r>
              <a:rPr lang="fr-FR" sz="1200" dirty="0" err="1">
                <a:solidFill>
                  <a:schemeClr val="tx1"/>
                </a:solidFill>
              </a:rPr>
              <a:t>is</a:t>
            </a:r>
            <a:r>
              <a:rPr lang="fr-FR" sz="1200" dirty="0">
                <a:solidFill>
                  <a:schemeClr val="tx1"/>
                </a:solidFill>
              </a:rPr>
              <a:t> in </a:t>
            </a:r>
            <a:r>
              <a:rPr lang="fr-FR" sz="1200" dirty="0" err="1">
                <a:solidFill>
                  <a:schemeClr val="tx1"/>
                </a:solidFill>
              </a:rPr>
              <a:t>tesla_ble_mqtt_docker</a:t>
            </a:r>
            <a:endParaRPr lang="fr-FR" sz="1200" dirty="0">
              <a:solidFill>
                <a:schemeClr val="tx1"/>
              </a:solidFill>
            </a:endParaRPr>
          </a:p>
          <a:p>
            <a:r>
              <a:rPr lang="fr-FR" sz="1200" dirty="0">
                <a:solidFill>
                  <a:schemeClr val="tx1"/>
                </a:solidFill>
              </a:rPr>
              <a:t>Interface </a:t>
            </a:r>
            <a:r>
              <a:rPr lang="fr-FR" sz="1200" dirty="0" err="1">
                <a:solidFill>
                  <a:schemeClr val="tx1"/>
                </a:solidFill>
              </a:rPr>
              <a:t>with</a:t>
            </a:r>
            <a:r>
              <a:rPr lang="fr-FR" sz="1200" dirty="0">
                <a:solidFill>
                  <a:schemeClr val="tx1"/>
                </a:solidFill>
              </a:rPr>
              <a:t> HA </a:t>
            </a:r>
            <a:r>
              <a:rPr lang="fr-FR" sz="1200" dirty="0" err="1">
                <a:solidFill>
                  <a:schemeClr val="tx1"/>
                </a:solidFill>
              </a:rPr>
              <a:t>is</a:t>
            </a:r>
            <a:r>
              <a:rPr lang="fr-FR" sz="1200" dirty="0">
                <a:solidFill>
                  <a:schemeClr val="tx1"/>
                </a:solidFill>
              </a:rPr>
              <a:t> in tesla-local-control-</a:t>
            </a:r>
            <a:r>
              <a:rPr lang="fr-FR" sz="1200" dirty="0" err="1">
                <a:solidFill>
                  <a:schemeClr val="tx1"/>
                </a:solidFill>
              </a:rPr>
              <a:t>addon</a:t>
            </a:r>
            <a:endParaRPr lang="fr-FR" sz="1200" dirty="0">
              <a:solidFill>
                <a:schemeClr val="tx1"/>
              </a:solidFill>
            </a:endParaRPr>
          </a:p>
          <a:p>
            <a:endParaRPr lang="fr-FR" sz="1200" dirty="0">
              <a:solidFill>
                <a:schemeClr val="tx1"/>
              </a:solidFill>
            </a:endParaRPr>
          </a:p>
          <a:p>
            <a:r>
              <a:rPr lang="fr-FR" sz="1200" dirty="0" err="1">
                <a:solidFill>
                  <a:schemeClr val="tx1"/>
                </a:solidFill>
              </a:rPr>
              <a:t>Core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comits</a:t>
            </a:r>
            <a:r>
              <a:rPr lang="fr-FR" sz="1200" dirty="0">
                <a:solidFill>
                  <a:schemeClr val="tx1"/>
                </a:solidFill>
              </a:rPr>
              <a:t> must </a:t>
            </a:r>
            <a:r>
              <a:rPr lang="fr-FR" sz="1200" dirty="0" err="1">
                <a:solidFill>
                  <a:schemeClr val="tx1"/>
                </a:solidFill>
              </a:rPr>
              <a:t>be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done</a:t>
            </a:r>
            <a:r>
              <a:rPr lang="fr-FR" sz="1200" dirty="0">
                <a:solidFill>
                  <a:schemeClr val="tx1"/>
                </a:solidFill>
              </a:rPr>
              <a:t> in the _</a:t>
            </a:r>
            <a:r>
              <a:rPr lang="fr-FR" sz="1200" dirty="0" err="1">
                <a:solidFill>
                  <a:schemeClr val="tx1"/>
                </a:solidFill>
              </a:rPr>
              <a:t>core</a:t>
            </a:r>
            <a:r>
              <a:rPr lang="fr-FR" sz="1200" dirty="0">
                <a:solidFill>
                  <a:schemeClr val="tx1"/>
                </a:solidFill>
              </a:rPr>
              <a:t> repo</a:t>
            </a:r>
          </a:p>
          <a:p>
            <a:endParaRPr lang="fr-FR" sz="1200" dirty="0">
              <a:solidFill>
                <a:schemeClr val="tx1"/>
              </a:solidFill>
            </a:endParaRPr>
          </a:p>
          <a:p>
            <a:r>
              <a:rPr lang="fr-FR" sz="1200" dirty="0">
                <a:solidFill>
                  <a:schemeClr val="tx1"/>
                </a:solidFill>
              </a:rPr>
              <a:t>For minor changes (code </a:t>
            </a:r>
            <a:r>
              <a:rPr lang="fr-FR" sz="1200" dirty="0" err="1">
                <a:solidFill>
                  <a:schemeClr val="tx1"/>
                </a:solidFill>
              </a:rPr>
              <a:t>cleaning</a:t>
            </a:r>
            <a:r>
              <a:rPr lang="fr-FR" sz="1200" dirty="0">
                <a:solidFill>
                  <a:schemeClr val="tx1"/>
                </a:solidFill>
              </a:rPr>
              <a:t>, </a:t>
            </a:r>
            <a:r>
              <a:rPr lang="fr-FR" sz="1200" dirty="0" err="1">
                <a:solidFill>
                  <a:schemeClr val="tx1"/>
                </a:solidFill>
              </a:rPr>
              <a:t>logging</a:t>
            </a:r>
            <a:r>
              <a:rPr lang="fr-FR" sz="1200" dirty="0">
                <a:solidFill>
                  <a:schemeClr val="tx1"/>
                </a:solidFill>
              </a:rPr>
              <a:t>, …): no </a:t>
            </a:r>
            <a:r>
              <a:rPr lang="fr-FR" sz="1200" dirty="0" err="1">
                <a:solidFill>
                  <a:schemeClr val="tx1"/>
                </a:solidFill>
              </a:rPr>
              <a:t>need</a:t>
            </a:r>
            <a:r>
              <a:rPr lang="fr-FR" sz="1200" dirty="0">
                <a:solidFill>
                  <a:schemeClr val="tx1"/>
                </a:solidFill>
              </a:rPr>
              <a:t> to check compatibility </a:t>
            </a:r>
            <a:r>
              <a:rPr lang="fr-FR" sz="1200" dirty="0" err="1">
                <a:solidFill>
                  <a:schemeClr val="tx1"/>
                </a:solidFill>
              </a:rPr>
              <a:t>with</a:t>
            </a:r>
            <a:r>
              <a:rPr lang="fr-FR" sz="1200" dirty="0">
                <a:solidFill>
                  <a:schemeClr val="tx1"/>
                </a:solidFill>
              </a:rPr>
              <a:t> docker &amp; </a:t>
            </a:r>
            <a:r>
              <a:rPr lang="fr-FR" sz="1200" dirty="0" err="1">
                <a:solidFill>
                  <a:schemeClr val="tx1"/>
                </a:solidFill>
              </a:rPr>
              <a:t>addon</a:t>
            </a:r>
            <a:endParaRPr lang="fr-FR" sz="1200" dirty="0">
              <a:solidFill>
                <a:schemeClr val="tx1"/>
              </a:solidFill>
            </a:endParaRPr>
          </a:p>
          <a:p>
            <a:endParaRPr lang="fr-FR" sz="1200" dirty="0">
              <a:solidFill>
                <a:schemeClr val="tx1"/>
              </a:solidFill>
            </a:endParaRPr>
          </a:p>
          <a:p>
            <a:r>
              <a:rPr lang="fr-FR" sz="1200" dirty="0">
                <a:solidFill>
                  <a:schemeClr val="tx1"/>
                </a:solidFill>
              </a:rPr>
              <a:t>For more </a:t>
            </a:r>
            <a:r>
              <a:rPr lang="fr-FR" sz="1200" dirty="0" err="1">
                <a:solidFill>
                  <a:schemeClr val="tx1"/>
                </a:solidFill>
              </a:rPr>
              <a:t>impacting</a:t>
            </a:r>
            <a:r>
              <a:rPr lang="fr-FR" sz="1200" dirty="0">
                <a:solidFill>
                  <a:schemeClr val="tx1"/>
                </a:solidFill>
              </a:rPr>
              <a:t> changes, the compatibility </a:t>
            </a:r>
            <a:r>
              <a:rPr lang="fr-FR" sz="1200" dirty="0" err="1">
                <a:solidFill>
                  <a:schemeClr val="tx1"/>
                </a:solidFill>
              </a:rPr>
              <a:t>shall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be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ensured</a:t>
            </a:r>
            <a:r>
              <a:rPr lang="fr-FR" sz="1200" dirty="0">
                <a:solidFill>
                  <a:schemeClr val="tx1"/>
                </a:solidFill>
              </a:rPr>
              <a:t> (</a:t>
            </a:r>
            <a:r>
              <a:rPr lang="fr-FR" sz="1200" dirty="0" err="1">
                <a:solidFill>
                  <a:schemeClr val="tx1"/>
                </a:solidFill>
              </a:rPr>
              <a:t>eg</a:t>
            </a:r>
            <a:r>
              <a:rPr lang="fr-FR" sz="1200" dirty="0">
                <a:solidFill>
                  <a:schemeClr val="tx1"/>
                </a:solidFill>
              </a:rPr>
              <a:t>. </a:t>
            </a:r>
            <a:r>
              <a:rPr lang="fr-FR" sz="1200" dirty="0" err="1">
                <a:solidFill>
                  <a:schemeClr val="tx1"/>
                </a:solidFill>
              </a:rPr>
              <a:t>add</a:t>
            </a:r>
            <a:r>
              <a:rPr lang="fr-FR" sz="1200" dirty="0">
                <a:solidFill>
                  <a:schemeClr val="tx1"/>
                </a:solidFill>
              </a:rPr>
              <a:t> new </a:t>
            </a:r>
            <a:r>
              <a:rPr lang="fr-FR" sz="1200" dirty="0" err="1">
                <a:solidFill>
                  <a:schemeClr val="tx1"/>
                </a:solidFill>
              </a:rPr>
              <a:t>core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functionalities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requiring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additionnal</a:t>
            </a:r>
            <a:r>
              <a:rPr lang="fr-FR" sz="1200" dirty="0">
                <a:solidFill>
                  <a:schemeClr val="tx1"/>
                </a:solidFill>
              </a:rPr>
              <a:t> packages, new </a:t>
            </a:r>
            <a:r>
              <a:rPr lang="fr-FR" sz="1200" dirty="0" err="1">
                <a:solidFill>
                  <a:schemeClr val="tx1"/>
                </a:solidFill>
              </a:rPr>
              <a:t>environment</a:t>
            </a:r>
            <a:r>
              <a:rPr lang="fr-FR" sz="1200" dirty="0">
                <a:solidFill>
                  <a:schemeClr val="tx1"/>
                </a:solidFill>
              </a:rPr>
              <a:t> variables, </a:t>
            </a:r>
            <a:r>
              <a:rPr lang="fr-FR" sz="1200" dirty="0" err="1">
                <a:solidFill>
                  <a:schemeClr val="tx1"/>
                </a:solidFill>
              </a:rPr>
              <a:t>adding</a:t>
            </a:r>
            <a:r>
              <a:rPr lang="fr-FR" sz="1200" dirty="0">
                <a:solidFill>
                  <a:schemeClr val="tx1"/>
                </a:solidFill>
              </a:rPr>
              <a:t> key </a:t>
            </a:r>
            <a:r>
              <a:rPr lang="fr-FR" sz="1200" dirty="0" err="1">
                <a:solidFill>
                  <a:schemeClr val="tx1"/>
                </a:solidFill>
              </a:rPr>
              <a:t>functionalities</a:t>
            </a:r>
            <a:r>
              <a:rPr lang="fr-FR" sz="1200" dirty="0">
                <a:solidFill>
                  <a:schemeClr val="tx1"/>
                </a:solidFill>
              </a:rPr>
              <a:t>, …)</a:t>
            </a:r>
          </a:p>
          <a:p>
            <a:endParaRPr lang="fr-FR" sz="1200" dirty="0">
              <a:solidFill>
                <a:schemeClr val="tx1"/>
              </a:solidFill>
            </a:endParaRPr>
          </a:p>
          <a:p>
            <a:r>
              <a:rPr lang="fr-FR" sz="1200" b="1" dirty="0">
                <a:solidFill>
                  <a:schemeClr val="tx1"/>
                </a:solidFill>
              </a:rPr>
              <a:t>To </a:t>
            </a:r>
            <a:r>
              <a:rPr lang="fr-FR" sz="1200" b="1" dirty="0" err="1">
                <a:solidFill>
                  <a:schemeClr val="tx1"/>
                </a:solidFill>
              </a:rPr>
              <a:t>prepare</a:t>
            </a:r>
            <a:r>
              <a:rPr lang="fr-FR" sz="1200" b="1" dirty="0">
                <a:solidFill>
                  <a:schemeClr val="tx1"/>
                </a:solidFill>
              </a:rPr>
              <a:t> a PR: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200" dirty="0">
                <a:solidFill>
                  <a:schemeClr val="tx1"/>
                </a:solidFill>
              </a:rPr>
              <a:t>Branch _</a:t>
            </a:r>
            <a:r>
              <a:rPr lang="fr-FR" sz="1200" dirty="0" err="1">
                <a:solidFill>
                  <a:schemeClr val="tx1"/>
                </a:solidFill>
              </a:rPr>
              <a:t>core</a:t>
            </a:r>
            <a:r>
              <a:rPr lang="fr-FR" sz="1200" dirty="0">
                <a:solidFill>
                  <a:schemeClr val="tx1"/>
                </a:solidFill>
              </a:rPr>
              <a:t> + at least one of the </a:t>
            </a:r>
            <a:r>
              <a:rPr lang="fr-FR" sz="1200" dirty="0" err="1">
                <a:solidFill>
                  <a:schemeClr val="tx1"/>
                </a:solidFill>
              </a:rPr>
              <a:t>two</a:t>
            </a:r>
            <a:r>
              <a:rPr lang="fr-FR" sz="1200" dirty="0">
                <a:solidFill>
                  <a:schemeClr val="tx1"/>
                </a:solidFill>
              </a:rPr>
              <a:t> « applications » repo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200" dirty="0" err="1">
                <a:solidFill>
                  <a:schemeClr val="tx1"/>
                </a:solidFill>
              </a:rPr>
              <a:t>Develop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what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you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need</a:t>
            </a:r>
            <a:endParaRPr lang="fr-FR" sz="12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fr-FR" sz="1200" dirty="0">
                <a:solidFill>
                  <a:schemeClr val="tx1"/>
                </a:solidFill>
              </a:rPr>
              <a:t>To update _</a:t>
            </a:r>
            <a:r>
              <a:rPr lang="fr-FR" sz="1200" dirty="0" err="1">
                <a:solidFill>
                  <a:schemeClr val="tx1"/>
                </a:solidFill>
              </a:rPr>
              <a:t>core</a:t>
            </a:r>
            <a:r>
              <a:rPr lang="fr-FR" sz="1200" dirty="0">
                <a:solidFill>
                  <a:schemeClr val="tx1"/>
                </a:solidFill>
              </a:rPr>
              <a:t> files in the application: run </a:t>
            </a:r>
            <a:r>
              <a:rPr lang="fr-FR" sz="1200" dirty="0" err="1">
                <a:solidFill>
                  <a:schemeClr val="tx1"/>
                </a:solidFill>
              </a:rPr>
              <a:t>from</a:t>
            </a:r>
            <a:r>
              <a:rPr lang="fr-FR" sz="1200" dirty="0">
                <a:solidFill>
                  <a:schemeClr val="tx1"/>
                </a:solidFill>
              </a:rPr>
              <a:t> command line: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200" dirty="0">
                <a:solidFill>
                  <a:schemeClr val="tx1"/>
                </a:solidFill>
              </a:rPr>
              <a:t>For HA </a:t>
            </a:r>
            <a:r>
              <a:rPr lang="fr-FR" sz="1200" dirty="0" err="1">
                <a:solidFill>
                  <a:schemeClr val="tx1"/>
                </a:solidFill>
              </a:rPr>
              <a:t>Addon</a:t>
            </a:r>
            <a:r>
              <a:rPr lang="fr-FR" sz="1200" dirty="0">
                <a:solidFill>
                  <a:schemeClr val="tx1"/>
                </a:solidFill>
              </a:rPr>
              <a:t>: cd </a:t>
            </a:r>
            <a:r>
              <a:rPr lang="fr-FR" sz="1200" dirty="0" err="1">
                <a:solidFill>
                  <a:schemeClr val="tx1"/>
                </a:solidFill>
              </a:rPr>
              <a:t>tesla_ble_mqtt</a:t>
            </a:r>
            <a:r>
              <a:rPr lang="fr-FR" sz="1200" dirty="0">
                <a:solidFill>
                  <a:schemeClr val="tx1"/>
                </a:solidFill>
              </a:rPr>
              <a:t>/app ; git pull </a:t>
            </a:r>
            <a:r>
              <a:rPr lang="fr-FR" sz="1200" dirty="0">
                <a:solidFill>
                  <a:schemeClr val="tx1"/>
                </a:solidFill>
                <a:hlinkClick r:id="rId2"/>
              </a:rPr>
              <a:t>https://github.com/tesla-local-control/tesla_ble_mqtt_core</a:t>
            </a:r>
            <a:r>
              <a:rPr lang="fr-FR" sz="1200" dirty="0">
                <a:solidFill>
                  <a:schemeClr val="tx1"/>
                </a:solidFill>
              </a:rPr>
              <a:t> [</a:t>
            </a:r>
            <a:r>
              <a:rPr lang="fr-FR" sz="1200" dirty="0" err="1">
                <a:solidFill>
                  <a:schemeClr val="tx1"/>
                </a:solidFill>
              </a:rPr>
              <a:t>your</a:t>
            </a:r>
            <a:r>
              <a:rPr lang="fr-FR" sz="1200" dirty="0">
                <a:solidFill>
                  <a:schemeClr val="tx1"/>
                </a:solidFill>
              </a:rPr>
              <a:t> _</a:t>
            </a:r>
            <a:r>
              <a:rPr lang="fr-FR" sz="1200" dirty="0" err="1">
                <a:solidFill>
                  <a:schemeClr val="tx1"/>
                </a:solidFill>
              </a:rPr>
              <a:t>core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branch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name</a:t>
            </a:r>
            <a:r>
              <a:rPr lang="fr-FR" sz="1200" dirty="0">
                <a:solidFill>
                  <a:schemeClr val="tx1"/>
                </a:solidFill>
              </a:rPr>
              <a:t>]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200" dirty="0">
                <a:solidFill>
                  <a:schemeClr val="tx1"/>
                </a:solidFill>
              </a:rPr>
              <a:t>For docker: cd app ; git pull </a:t>
            </a:r>
            <a:r>
              <a:rPr lang="fr-FR" sz="1200" dirty="0">
                <a:solidFill>
                  <a:schemeClr val="tx1"/>
                </a:solidFill>
                <a:hlinkClick r:id="rId2"/>
              </a:rPr>
              <a:t>https://github.com/tesla-local-control/tesla_ble_mqtt_core</a:t>
            </a:r>
            <a:r>
              <a:rPr lang="fr-FR" sz="1200" dirty="0">
                <a:solidFill>
                  <a:schemeClr val="tx1"/>
                </a:solidFill>
              </a:rPr>
              <a:t> [</a:t>
            </a:r>
            <a:r>
              <a:rPr lang="fr-FR" sz="1200" dirty="0" err="1">
                <a:solidFill>
                  <a:schemeClr val="tx1"/>
                </a:solidFill>
              </a:rPr>
              <a:t>your</a:t>
            </a:r>
            <a:r>
              <a:rPr lang="fr-FR" sz="1200" dirty="0">
                <a:solidFill>
                  <a:schemeClr val="tx1"/>
                </a:solidFill>
              </a:rPr>
              <a:t> _</a:t>
            </a:r>
            <a:r>
              <a:rPr lang="fr-FR" sz="1200" dirty="0" err="1">
                <a:solidFill>
                  <a:schemeClr val="tx1"/>
                </a:solidFill>
              </a:rPr>
              <a:t>core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branch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name</a:t>
            </a:r>
            <a:r>
              <a:rPr lang="fr-FR" sz="1200" dirty="0">
                <a:solidFill>
                  <a:schemeClr val="tx1"/>
                </a:solidFill>
              </a:rPr>
              <a:t>]</a:t>
            </a:r>
          </a:p>
          <a:p>
            <a:pPr marL="685800" lvl="1" indent="-228600">
              <a:buFont typeface="+mj-lt"/>
              <a:buAutoNum type="arabicPeriod"/>
            </a:pPr>
            <a:r>
              <a:rPr lang="fr-FR" sz="1200" dirty="0" err="1">
                <a:solidFill>
                  <a:schemeClr val="tx1"/>
                </a:solidFill>
              </a:rPr>
              <a:t>Then</a:t>
            </a:r>
            <a:r>
              <a:rPr lang="fr-FR" sz="1200" dirty="0">
                <a:solidFill>
                  <a:schemeClr val="tx1"/>
                </a:solidFill>
              </a:rPr>
              <a:t> commit the change of version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200" dirty="0">
                <a:solidFill>
                  <a:schemeClr val="tx1"/>
                </a:solidFill>
              </a:rPr>
              <a:t>Test </a:t>
            </a:r>
            <a:r>
              <a:rPr lang="fr-FR" sz="1200" dirty="0" err="1">
                <a:solidFill>
                  <a:schemeClr val="tx1"/>
                </a:solidFill>
              </a:rPr>
              <a:t>your</a:t>
            </a:r>
            <a:r>
              <a:rPr lang="fr-FR" sz="1200" dirty="0">
                <a:solidFill>
                  <a:schemeClr val="tx1"/>
                </a:solidFill>
              </a:rPr>
              <a:t> application (</a:t>
            </a:r>
            <a:r>
              <a:rPr lang="fr-FR" sz="1200" dirty="0" err="1">
                <a:solidFill>
                  <a:schemeClr val="tx1"/>
                </a:solidFill>
              </a:rPr>
              <a:t>addon</a:t>
            </a:r>
            <a:r>
              <a:rPr lang="fr-FR" sz="1200" dirty="0">
                <a:solidFill>
                  <a:schemeClr val="tx1"/>
                </a:solidFill>
              </a:rPr>
              <a:t> or docker)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200" dirty="0" err="1">
                <a:solidFill>
                  <a:schemeClr val="tx1"/>
                </a:solidFill>
              </a:rPr>
              <a:t>Make</a:t>
            </a:r>
            <a:r>
              <a:rPr lang="fr-FR" sz="1200" dirty="0">
                <a:solidFill>
                  <a:schemeClr val="tx1"/>
                </a:solidFill>
              </a:rPr>
              <a:t> changes in _</a:t>
            </a:r>
            <a:r>
              <a:rPr lang="fr-FR" sz="1200" dirty="0" err="1">
                <a:solidFill>
                  <a:schemeClr val="tx1"/>
                </a:solidFill>
              </a:rPr>
              <a:t>core</a:t>
            </a:r>
            <a:r>
              <a:rPr lang="fr-FR" sz="1200" dirty="0">
                <a:solidFill>
                  <a:schemeClr val="tx1"/>
                </a:solidFill>
              </a:rPr>
              <a:t> code a </a:t>
            </a:r>
            <a:r>
              <a:rPr lang="fr-FR" sz="1200" dirty="0" err="1">
                <a:solidFill>
                  <a:schemeClr val="tx1"/>
                </a:solidFill>
              </a:rPr>
              <a:t>repeat</a:t>
            </a:r>
            <a:r>
              <a:rPr lang="fr-FR" sz="1200" dirty="0">
                <a:solidFill>
                  <a:schemeClr val="tx1"/>
                </a:solidFill>
              </a:rPr>
              <a:t> #3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200" dirty="0">
                <a:solidFill>
                  <a:schemeClr val="tx1"/>
                </a:solidFill>
              </a:rPr>
              <a:t>[HA] </a:t>
            </a:r>
            <a:r>
              <a:rPr lang="fr-FR" sz="1200" dirty="0" err="1">
                <a:solidFill>
                  <a:schemeClr val="tx1"/>
                </a:solidFill>
              </a:rPr>
              <a:t>bump</a:t>
            </a:r>
            <a:r>
              <a:rPr lang="fr-FR" sz="1200" dirty="0">
                <a:solidFill>
                  <a:schemeClr val="tx1"/>
                </a:solidFill>
              </a:rPr>
              <a:t> versions in </a:t>
            </a:r>
            <a:r>
              <a:rPr lang="fr-FR" sz="1200" dirty="0" err="1">
                <a:solidFill>
                  <a:schemeClr val="tx1"/>
                </a:solidFill>
              </a:rPr>
              <a:t>config.yaml</a:t>
            </a:r>
            <a:r>
              <a:rPr lang="fr-FR" sz="1200" dirty="0">
                <a:solidFill>
                  <a:schemeClr val="tx1"/>
                </a:solidFill>
              </a:rPr>
              <a:t> and Changelog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200" dirty="0">
                <a:solidFill>
                  <a:schemeClr val="tx1"/>
                </a:solidFill>
              </a:rPr>
              <a:t>PR in _</a:t>
            </a:r>
            <a:r>
              <a:rPr lang="fr-FR" sz="1200" dirty="0" err="1">
                <a:solidFill>
                  <a:schemeClr val="tx1"/>
                </a:solidFill>
              </a:rPr>
              <a:t>core</a:t>
            </a:r>
            <a:r>
              <a:rPr lang="fr-FR" sz="1200" dirty="0">
                <a:solidFill>
                  <a:schemeClr val="tx1"/>
                </a:solidFill>
              </a:rPr>
              <a:t> and in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D3370-C4A3-8C3D-3A1A-F827FC3DEA35}"/>
              </a:ext>
            </a:extLst>
          </p:cNvPr>
          <p:cNvSpPr/>
          <p:nvPr/>
        </p:nvSpPr>
        <p:spPr>
          <a:xfrm>
            <a:off x="1315532" y="5400676"/>
            <a:ext cx="9560935" cy="5784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tx1"/>
                </a:solidFill>
              </a:rPr>
              <a:t>Proposed</a:t>
            </a:r>
            <a:r>
              <a:rPr lang="fr-FR" sz="1200" b="1" dirty="0">
                <a:solidFill>
                  <a:schemeClr val="tx1"/>
                </a:solidFill>
              </a:rPr>
              <a:t> </a:t>
            </a:r>
            <a:r>
              <a:rPr lang="fr-FR" sz="1200" b="1" dirty="0" err="1">
                <a:solidFill>
                  <a:schemeClr val="tx1"/>
                </a:solidFill>
              </a:rPr>
              <a:t>general</a:t>
            </a:r>
            <a:r>
              <a:rPr lang="fr-FR" sz="1200" b="1" dirty="0">
                <a:solidFill>
                  <a:schemeClr val="tx1"/>
                </a:solidFill>
              </a:rPr>
              <a:t> </a:t>
            </a:r>
            <a:r>
              <a:rPr lang="fr-FR" sz="1200" b="1" dirty="0" err="1">
                <a:solidFill>
                  <a:schemeClr val="tx1"/>
                </a:solidFill>
              </a:rPr>
              <a:t>way</a:t>
            </a:r>
            <a:r>
              <a:rPr lang="fr-FR" sz="1200" b="1" dirty="0">
                <a:solidFill>
                  <a:schemeClr val="tx1"/>
                </a:solidFill>
              </a:rPr>
              <a:t> of </a:t>
            </a:r>
            <a:r>
              <a:rPr lang="fr-FR" sz="1200" b="1" dirty="0" err="1">
                <a:solidFill>
                  <a:schemeClr val="tx1"/>
                </a:solidFill>
              </a:rPr>
              <a:t>working</a:t>
            </a:r>
            <a:r>
              <a:rPr lang="fr-FR" sz="1200" b="1" dirty="0">
                <a:solidFill>
                  <a:schemeClr val="tx1"/>
                </a:solidFill>
              </a:rPr>
              <a:t>: </a:t>
            </a:r>
            <a:r>
              <a:rPr lang="fr-FR" sz="1200" b="1" dirty="0" err="1">
                <a:solidFill>
                  <a:schemeClr val="tx1"/>
                </a:solidFill>
              </a:rPr>
              <a:t>each</a:t>
            </a:r>
            <a:r>
              <a:rPr lang="fr-FR" sz="1200" b="1" dirty="0">
                <a:solidFill>
                  <a:schemeClr val="tx1"/>
                </a:solidFill>
              </a:rPr>
              <a:t> « application » </a:t>
            </a:r>
            <a:r>
              <a:rPr lang="fr-FR" sz="1200" b="1" dirty="0" err="1">
                <a:solidFill>
                  <a:schemeClr val="tx1"/>
                </a:solidFill>
              </a:rPr>
              <a:t>is</a:t>
            </a:r>
            <a:r>
              <a:rPr lang="fr-FR" sz="1200" b="1" dirty="0">
                <a:solidFill>
                  <a:schemeClr val="tx1"/>
                </a:solidFill>
              </a:rPr>
              <a:t> </a:t>
            </a:r>
            <a:r>
              <a:rPr lang="fr-FR" sz="1200" b="1" dirty="0" err="1">
                <a:solidFill>
                  <a:schemeClr val="tx1"/>
                </a:solidFill>
              </a:rPr>
              <a:t>responsible</a:t>
            </a:r>
            <a:r>
              <a:rPr lang="fr-FR" sz="1200" b="1" dirty="0">
                <a:solidFill>
                  <a:schemeClr val="tx1"/>
                </a:solidFill>
              </a:rPr>
              <a:t> for </a:t>
            </a:r>
            <a:r>
              <a:rPr lang="fr-FR" sz="1200" b="1" dirty="0" err="1">
                <a:solidFill>
                  <a:schemeClr val="tx1"/>
                </a:solidFill>
              </a:rPr>
              <a:t>its</a:t>
            </a:r>
            <a:r>
              <a:rPr lang="fr-FR" sz="1200" b="1" dirty="0">
                <a:solidFill>
                  <a:schemeClr val="tx1"/>
                </a:solidFill>
              </a:rPr>
              <a:t> compatibility </a:t>
            </a:r>
            <a:r>
              <a:rPr lang="fr-FR" sz="1200" b="1" dirty="0" err="1">
                <a:solidFill>
                  <a:schemeClr val="tx1"/>
                </a:solidFill>
              </a:rPr>
              <a:t>with</a:t>
            </a:r>
            <a:r>
              <a:rPr lang="fr-FR" sz="1200" b="1" dirty="0">
                <a:solidFill>
                  <a:schemeClr val="tx1"/>
                </a:solidFill>
              </a:rPr>
              <a:t>  the _</a:t>
            </a:r>
            <a:r>
              <a:rPr lang="fr-FR" sz="1200" b="1" dirty="0" err="1">
                <a:solidFill>
                  <a:schemeClr val="tx1"/>
                </a:solidFill>
              </a:rPr>
              <a:t>core</a:t>
            </a:r>
            <a:r>
              <a:rPr lang="fr-FR" sz="1200" b="1" dirty="0">
                <a:solidFill>
                  <a:schemeClr val="tx1"/>
                </a:solidFill>
              </a:rPr>
              <a:t> code.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If an update of the _</a:t>
            </a:r>
            <a:r>
              <a:rPr lang="fr-FR" sz="1200" b="1" dirty="0" err="1">
                <a:solidFill>
                  <a:schemeClr val="tx1"/>
                </a:solidFill>
              </a:rPr>
              <a:t>core</a:t>
            </a:r>
            <a:r>
              <a:rPr lang="fr-FR" sz="1200" b="1" dirty="0">
                <a:solidFill>
                  <a:schemeClr val="tx1"/>
                </a:solidFill>
              </a:rPr>
              <a:t> code breaks the application, a issue fixing </a:t>
            </a:r>
            <a:r>
              <a:rPr lang="fr-FR" sz="1200" b="1" dirty="0" err="1">
                <a:solidFill>
                  <a:schemeClr val="tx1"/>
                </a:solidFill>
              </a:rPr>
              <a:t>comit</a:t>
            </a:r>
            <a:r>
              <a:rPr lang="fr-FR" sz="1200" b="1" dirty="0">
                <a:solidFill>
                  <a:schemeClr val="tx1"/>
                </a:solidFill>
              </a:rPr>
              <a:t> </a:t>
            </a:r>
            <a:r>
              <a:rPr lang="fr-FR" sz="1200" b="1" dirty="0" err="1">
                <a:solidFill>
                  <a:schemeClr val="tx1"/>
                </a:solidFill>
              </a:rPr>
              <a:t>is</a:t>
            </a:r>
            <a:r>
              <a:rPr lang="fr-FR" sz="1200" b="1" dirty="0">
                <a:solidFill>
                  <a:schemeClr val="tx1"/>
                </a:solidFill>
              </a:rPr>
              <a:t> possible in the _</a:t>
            </a:r>
            <a:r>
              <a:rPr lang="fr-FR" sz="1200" b="1" dirty="0" err="1">
                <a:solidFill>
                  <a:schemeClr val="tx1"/>
                </a:solidFill>
              </a:rPr>
              <a:t>core</a:t>
            </a:r>
            <a:r>
              <a:rPr lang="fr-FR" sz="12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6913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522</Words>
  <Application>Microsoft Office PowerPoint</Application>
  <PresentationFormat>Grand écran</PresentationFormat>
  <Paragraphs>69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Courier New</vt:lpstr>
      <vt:lpstr>Wingdings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Raphael Murray</dc:creator>
  <cp:lastModifiedBy>Raphael Murray</cp:lastModifiedBy>
  <cp:revision>1</cp:revision>
  <dcterms:created xsi:type="dcterms:W3CDTF">2024-06-28T08:36:45Z</dcterms:created>
  <dcterms:modified xsi:type="dcterms:W3CDTF">2024-06-28T09:04:40Z</dcterms:modified>
</cp:coreProperties>
</file>