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AB3-9DDD-D358-28CA-3CA8813A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B6068-DCC3-41AD-5D3B-7763ED28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183-194F-FA0B-4BB1-787B468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D7F6-4827-D773-302B-C791711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EA67-EF1D-D44E-4269-5C0DCF22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4478-7E26-3FCC-158B-828EEEA1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C38F5-81D1-DDE4-4536-FC9C1A4F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255D-05C1-DE5F-E372-0D607C3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886-37A0-D200-5253-1C39525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668-E05F-6C94-DFDC-0099B6A4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30488-7D47-BE18-2250-50A9CE96C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A4C90-44A2-7E22-3E57-02E66892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F3F-00E4-396E-A195-96A7305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7414-E253-9D48-C498-14F29248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7055-E574-B8A6-D257-4638BEA5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F9C9-07CE-0F98-0261-086C0EEF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809B-0689-2529-8323-D22845CA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3705-C313-874F-54E3-137A9B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E590-2D8E-9A0F-3B48-C9CEF73F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E8B1-A294-77DD-15AC-8BB1614C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0E3D-B3C0-DE78-ED38-D1015548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1CE8-0625-A709-3822-89CE4CC9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BB4A-ED80-ACCA-DE5A-01C98D38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7EE0-9631-74D2-33F8-076D7A05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BEE9-3F6D-6573-2ABB-641C0B22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D23-5EFC-2255-BF68-06FF423B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1AA5-F640-A389-4711-BC1A80889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E39BE-E3E2-C00B-3BBF-80A23487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F02E-E2CF-CFE0-44FF-4DC162F7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89B3-C85B-3AF0-3079-66C4B70E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4D7A7-2352-2D21-E1E9-3EDDB14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10B-9DD1-69F3-27C4-6A1103F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D16F-AAE8-4D58-8E63-C49A4FC6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1373-AA9E-DFCE-7170-2A4B66A0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10470-E602-C0CC-7A20-D36EDCC24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CF57F-BAF6-F123-680F-11338588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F7ED1-1A7D-7155-5022-1BE9A07F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0FE25-0C0C-28B4-C0F0-A4F18DD0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1DD8-6AAA-CB6D-3F9A-DD420B3E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744-AFEE-2791-4F30-BA17D88B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89DD-07A6-06D2-F6C4-7771B26B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CFFDA-9E0C-0BA9-1F32-D65AEA6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96CB0-06E9-54A6-2E1B-7D9BE977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5123-E841-9ED3-6A35-182D3E93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36C7D-39B5-7E08-72DD-1B6D6A53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13C67-1D94-347D-883C-110B2A2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AF7A-2C5B-4CAC-59A5-424C3D04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4CC7-E977-1825-2AED-8BE8CA1C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3105-DE8E-EC53-C952-A2BEDAEE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5567-19E6-0E2C-BE11-49066353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F0A4-B4AF-E6DB-E190-EDA5638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EE0A-F764-C569-95CE-75A4C38B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A6EF-562D-D090-B4DA-843670D0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2C593-1AC5-9880-9831-4E4BC0708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7693-CE54-EA47-4A8E-18190A7C3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1462-96E9-F895-F145-00ED4A3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C341-0A2E-805D-05F2-84EA22D9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F032-4EC2-0049-7DB0-67CD0D2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0C0A8-61FB-A8CD-D10B-228413B9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182-F2BB-BCCB-71C7-02D2B2EB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7F8-9928-BCCD-2A44-B4ECA5E8E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D23D-802C-42D5-9260-41D515CB78F5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D6C8-3C20-06BC-9B89-9AF4D5D7B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276F-8C18-F2AD-8AA0-EF16B97EA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2B1C-ECAA-41DC-9A4A-D430504F0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775FFF-1633-C810-5AB0-0E6A4B078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0147"/>
              </p:ext>
            </p:extLst>
          </p:nvPr>
        </p:nvGraphicFramePr>
        <p:xfrm>
          <a:off x="499728" y="314282"/>
          <a:ext cx="10906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89980" imgH="1091886" progId="CorelDraw.Graphic.17">
                  <p:embed/>
                </p:oleObj>
              </mc:Choice>
              <mc:Fallback>
                <p:oleObj name="CorelDRAW" r:id="rId2" imgW="1089980" imgH="109188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728" y="314282"/>
                        <a:ext cx="109061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546DFD16-9B47-1E46-55E9-9AAD45C8F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9288" y="3884802"/>
            <a:ext cx="1788160" cy="178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9B3805-330E-D121-D595-8E019CCF7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370" y="2778760"/>
            <a:ext cx="1788160" cy="17881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A05188A-B810-1CEC-5235-2479759063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7600" y="1290600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9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CorelDRAW X7 Graphic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Madnani</dc:creator>
  <cp:lastModifiedBy>Mukesh Madnani</cp:lastModifiedBy>
  <cp:revision>1</cp:revision>
  <dcterms:created xsi:type="dcterms:W3CDTF">2024-01-27T15:41:54Z</dcterms:created>
  <dcterms:modified xsi:type="dcterms:W3CDTF">2024-01-27T15:42:05Z</dcterms:modified>
</cp:coreProperties>
</file>