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800020"/>
                </a:solidFill>
              </a:defRPr>
            </a:pPr>
            <a:r>
              <a:t>LANG 2077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Language Skills for human-AI partnership:</a:t>
            </a:r>
          </a:p>
          <a:p>
            <a:pPr>
              <a:defRPr sz="2400"/>
            </a:pPr>
            <a:r>
              <a:t>Customizing Chatbots to Empower Communities</a:t>
            </a:r>
          </a:p>
          <a:p>
            <a:pPr>
              <a:defRPr sz="1800">
                <a:solidFill>
                  <a:srgbClr val="FFD700"/>
                </a:solidFill>
              </a:defRPr>
            </a:pPr>
          </a:p>
          <a:p>
            <a:r>
              <a:t>Dr. Simon Wang | Language Centre, HKBU | Fall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800020"/>
                </a:solidFill>
              </a:defRPr>
            </a:pPr>
            <a:r>
              <a:t>What Students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 b="1">
                <a:solidFill>
                  <a:srgbClr val="800020"/>
                </a:solidFill>
              </a:defRPr>
            </a:pPr>
            <a:r>
              <a:t>Language Skills Development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Academic communication in AI contexts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Technical writing for AI applications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Cross-cultural communication strategies</a:t>
            </a:r>
          </a:p>
          <a:p>
            <a:pPr>
              <a:defRPr sz="2800" b="1">
                <a:solidFill>
                  <a:srgbClr val="800020"/>
                </a:solidFill>
              </a:defRPr>
            </a:pP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AI Partnership Skills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Understanding AI capabilities and limitations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Effective human-AI collaboration  </a:t>
            </a:r>
          </a:p>
          <a:p>
            <a:pPr>
              <a:defRPr sz="2800" b="1">
                <a:solidFill>
                  <a:srgbClr val="800020"/>
                </a:solidFill>
              </a:defRPr>
            </a:pPr>
            <a:r>
              <a:t>• Prompt engineering and chatbot interaction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Community Engagement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Identifying community needs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Designing solutions with community partners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• Presenting results to stakeholders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800020"/>
                </a:solidFill>
              </a:defRPr>
            </a:pPr>
            <a:r>
              <a:t>Empowering Communities Through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600" b="1">
                <a:solidFill>
                  <a:srgbClr val="FFD700"/>
                </a:solidFill>
              </a:defRPr>
            </a:pPr>
            <a:r>
              <a:t>Community Partner Collaboration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Work with local NGOs and organizations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Identify real community challenges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Co-design AI-enhanced solutions</a:t>
            </a:r>
          </a:p>
          <a:p>
            <a:pPr>
              <a:defRPr sz="2600" b="1">
                <a:solidFill>
                  <a:srgbClr val="FFD700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Chatbot Customization Projects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Develop task-specific chatbots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Adapt language for target audiences</a:t>
            </a:r>
          </a:p>
          <a:p>
            <a:pPr>
              <a:defRPr sz="2600" b="1">
                <a:solidFill>
                  <a:srgbClr val="FFD700"/>
                </a:solidFill>
              </a:defRPr>
            </a:pPr>
            <a:r>
              <a:t>• Test and iterate with community feedback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Student Deliverables &amp; Impact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Final presentation to community partners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Reflection essays on AI ethics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Portfolio of customized AI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