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257" r:id="rId3"/>
    <p:sldId id="333" r:id="rId4"/>
    <p:sldId id="334" r:id="rId5"/>
    <p:sldId id="335" r:id="rId6"/>
    <p:sldId id="336" r:id="rId7"/>
    <p:sldId id="337" r:id="rId8"/>
    <p:sldId id="338" r:id="rId9"/>
    <p:sldId id="339" r:id="rId10"/>
    <p:sldId id="261" r:id="rId11"/>
    <p:sldId id="262" r:id="rId12"/>
    <p:sldId id="263" r:id="rId13"/>
    <p:sldId id="332" r:id="rId14"/>
    <p:sldId id="268" r:id="rId15"/>
    <p:sldId id="270" r:id="rId16"/>
    <p:sldId id="271" r:id="rId17"/>
    <p:sldId id="273" r:id="rId18"/>
    <p:sldId id="275" r:id="rId19"/>
    <p:sldId id="276" r:id="rId20"/>
    <p:sldId id="277" r:id="rId21"/>
    <p:sldId id="278" r:id="rId22"/>
    <p:sldId id="279" r:id="rId23"/>
    <p:sldId id="281" r:id="rId24"/>
    <p:sldId id="282" r:id="rId25"/>
    <p:sldId id="283" r:id="rId26"/>
    <p:sldId id="285" r:id="rId27"/>
    <p:sldId id="287" r:id="rId28"/>
    <p:sldId id="288" r:id="rId29"/>
    <p:sldId id="289" r:id="rId30"/>
    <p:sldId id="290" r:id="rId31"/>
    <p:sldId id="292" r:id="rId32"/>
    <p:sldId id="293" r:id="rId33"/>
    <p:sldId id="294" r:id="rId34"/>
    <p:sldId id="296" r:id="rId35"/>
    <p:sldId id="297" r:id="rId36"/>
    <p:sldId id="298" r:id="rId37"/>
    <p:sldId id="299" r:id="rId38"/>
    <p:sldId id="300" r:id="rId39"/>
    <p:sldId id="301" r:id="rId40"/>
    <p:sldId id="303" r:id="rId41"/>
    <p:sldId id="304" r:id="rId42"/>
    <p:sldId id="305" r:id="rId43"/>
    <p:sldId id="306" r:id="rId44"/>
    <p:sldId id="340" r:id="rId45"/>
    <p:sldId id="307" r:id="rId46"/>
    <p:sldId id="308" r:id="rId47"/>
    <p:sldId id="309" r:id="rId48"/>
    <p:sldId id="310" r:id="rId49"/>
    <p:sldId id="311" r:id="rId50"/>
    <p:sldId id="313" r:id="rId51"/>
    <p:sldId id="314" r:id="rId52"/>
    <p:sldId id="315" r:id="rId53"/>
    <p:sldId id="316" r:id="rId54"/>
    <p:sldId id="318" r:id="rId55"/>
    <p:sldId id="319" r:id="rId56"/>
    <p:sldId id="320" r:id="rId57"/>
    <p:sldId id="322" r:id="rId58"/>
    <p:sldId id="323" r:id="rId59"/>
    <p:sldId id="324" r:id="rId60"/>
    <p:sldId id="341" r:id="rId61"/>
    <p:sldId id="342" r:id="rId62"/>
    <p:sldId id="343" r:id="rId63"/>
    <p:sldId id="344" r:id="rId64"/>
    <p:sldId id="345" r:id="rId65"/>
    <p:sldId id="346" r:id="rId66"/>
    <p:sldId id="347" r:id="rId67"/>
    <p:sldId id="348" r:id="rId68"/>
    <p:sldId id="34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7" autoAdjust="0"/>
    <p:restoredTop sz="94660"/>
  </p:normalViewPr>
  <p:slideViewPr>
    <p:cSldViewPr>
      <p:cViewPr varScale="1">
        <p:scale>
          <a:sx n="64" d="100"/>
          <a:sy n="64" d="100"/>
        </p:scale>
        <p:origin x="-150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8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087041-8DD8-4EE8-9A0B-8D4937298EDB}" type="datetimeFigureOut">
              <a:rPr lang="en-US" smtClean="0"/>
              <a:pPr/>
              <a:t>8/24/2018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001557-723C-408C-A450-7E20F4F678FF}"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BBCD1-E025-4741-A155-C5711AFCCE5B}" type="datetimeFigureOut">
              <a:rPr lang="en-US" smtClean="0"/>
              <a:pPr/>
              <a:t>8/24/2018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9B564C-0765-4D06-8186-FA8F5790C686}"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This work is licensed under a Creative  Commons Attribution-NonCommercial  4.0 International License</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Android Developer Fundamentals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This work is licensed under a Creative  Commons Attribution-NonCommercial  4.0 International License</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Android Developer Fundamentals</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This work is licensed under a Creative  Commons Attribution-NonCommercial  4.0 International License</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Android Developer Fundamentals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This work is licensed under a Creative  Commons Attribution-NonCommercial  4.0 International License</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Android Developer Fundamentals</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This work is licensed under a Creative  Commons Attribution-NonCommercial  4.0 International License</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Android Developer Fundamentals</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This work is licensed under a Creative  Commons Attribution-NonCommercial  4.0 International License</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Android Developer Fundamentals</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This work is licensed under a Creative  Commons Attribution-NonCommercial  4.0 International License</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Android Developer Fundamentals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This work is licensed under a Creative  Commons Attribution-NonCommercial  4.0 International License</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Android Developer Fundamentals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upport.google.com/plus/topic/2888488" TargetMode="External"/><Relationship Id="rId2" Type="http://schemas.openxmlformats.org/officeDocument/2006/relationships/hyperlink" Target="https://support.google.com/groups/answer/4660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blog.sumatosoft.com/making-a-prototype-best-tools-to-choose-fr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Modern Application Development</a:t>
            </a:r>
            <a:endParaRPr lang="en-US" dirty="0"/>
          </a:p>
        </p:txBody>
      </p:sp>
      <p:sp>
        <p:nvSpPr>
          <p:cNvPr id="3" name="Subtitle 2"/>
          <p:cNvSpPr>
            <a:spLocks noGrp="1"/>
          </p:cNvSpPr>
          <p:nvPr>
            <p:ph type="subTitle" idx="1"/>
          </p:nvPr>
        </p:nvSpPr>
        <p:spPr>
          <a:xfrm>
            <a:off x="2667000" y="3886200"/>
            <a:ext cx="6400800" cy="1752600"/>
          </a:xfrm>
        </p:spPr>
        <p:txBody>
          <a:bodyPr/>
          <a:lstStyle/>
          <a:p>
            <a:r>
              <a:rPr lang="en-US" dirty="0" smtClean="0">
                <a:solidFill>
                  <a:schemeClr val="tx1"/>
                </a:solidFill>
              </a:rPr>
              <a:t>Unit </a:t>
            </a:r>
            <a:r>
              <a:rPr lang="en-US" dirty="0" smtClean="0">
                <a:solidFill>
                  <a:schemeClr val="tx1"/>
                </a:solidFill>
              </a:rPr>
              <a:t>-1</a:t>
            </a:r>
          </a:p>
          <a:p>
            <a:r>
              <a:rPr lang="en-US" b="1" dirty="0" smtClean="0"/>
              <a:t>Introduction</a:t>
            </a:r>
            <a:endParaRPr lang="en-US" dirty="0">
              <a:solidFill>
                <a:schemeClr val="tx1"/>
              </a:solidFill>
            </a:endParaRPr>
          </a:p>
        </p:txBody>
      </p:sp>
      <p:pic>
        <p:nvPicPr>
          <p:cNvPr id="12290" name="Picture 2" descr="Image result for android user interaction swiping pinching"/>
          <p:cNvPicPr>
            <a:picLocks noChangeAspect="1" noChangeArrowheads="1"/>
          </p:cNvPicPr>
          <p:nvPr/>
        </p:nvPicPr>
        <p:blipFill>
          <a:blip r:embed="rId2"/>
          <a:srcRect/>
          <a:stretch>
            <a:fillRect/>
          </a:stretch>
        </p:blipFill>
        <p:spPr bwMode="auto">
          <a:xfrm>
            <a:off x="0" y="3429000"/>
            <a:ext cx="2895600" cy="328206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10" name="Content Placeholder 9"/>
          <p:cNvSpPr>
            <a:spLocks noGrp="1"/>
          </p:cNvSpPr>
          <p:nvPr>
            <p:ph idx="1"/>
          </p:nvPr>
        </p:nvSpPr>
        <p:spPr/>
        <p:txBody>
          <a:bodyPr>
            <a:normAutofit fontScale="92500" lnSpcReduction="20000"/>
          </a:bodyPr>
          <a:lstStyle/>
          <a:p>
            <a:pPr marL="424815" indent="-412115" algn="just">
              <a:spcBef>
                <a:spcPts val="1495"/>
              </a:spcBef>
              <a:tabLst>
                <a:tab pos="424815" algn="l"/>
                <a:tab pos="425450" algn="l"/>
              </a:tabLst>
            </a:pPr>
            <a:r>
              <a:rPr lang="en-US" dirty="0" smtClean="0"/>
              <a:t>The main goal when preparing your app for release is to make sure it is </a:t>
            </a:r>
            <a:r>
              <a:rPr lang="en-US" b="1" i="1" dirty="0" smtClean="0"/>
              <a:t>really</a:t>
            </a:r>
            <a:r>
              <a:rPr lang="en-US" dirty="0" smtClean="0"/>
              <a:t> ready. Android users expect high-quality apps that look great and work well. The high level tasks for publishing your app to the Google Play store are:</a:t>
            </a:r>
            <a:endParaRPr lang="en-US" spc="-35" dirty="0" smtClean="0">
              <a:latin typeface="Arial"/>
              <a:cs typeface="Arial"/>
            </a:endParaRPr>
          </a:p>
          <a:p>
            <a:pPr marL="927100" lvl="1" indent="-514350">
              <a:spcBef>
                <a:spcPts val="1495"/>
              </a:spcBef>
              <a:buFont typeface="+mj-lt"/>
              <a:buAutoNum type="arabicPeriod"/>
              <a:tabLst>
                <a:tab pos="424815" algn="l"/>
                <a:tab pos="425450" algn="l"/>
              </a:tabLst>
            </a:pPr>
            <a:r>
              <a:rPr lang="en-US" spc="-35" dirty="0" smtClean="0">
                <a:latin typeface="Arial"/>
                <a:cs typeface="Arial"/>
              </a:rPr>
              <a:t>Prepare </a:t>
            </a:r>
            <a:r>
              <a:rPr lang="en-US" spc="-10" dirty="0" smtClean="0">
                <a:latin typeface="Arial"/>
                <a:cs typeface="Arial"/>
              </a:rPr>
              <a:t>app </a:t>
            </a:r>
            <a:r>
              <a:rPr lang="en-US" spc="65" dirty="0" smtClean="0">
                <a:latin typeface="Arial"/>
                <a:cs typeface="Arial"/>
              </a:rPr>
              <a:t>for</a:t>
            </a:r>
            <a:r>
              <a:rPr lang="en-US" spc="-215" dirty="0" smtClean="0">
                <a:latin typeface="Arial"/>
                <a:cs typeface="Arial"/>
              </a:rPr>
              <a:t> </a:t>
            </a:r>
            <a:r>
              <a:rPr lang="en-US" spc="-25" dirty="0" smtClean="0">
                <a:latin typeface="Arial"/>
                <a:cs typeface="Arial"/>
              </a:rPr>
              <a:t>release</a:t>
            </a:r>
            <a:endParaRPr lang="en-US" dirty="0" smtClean="0">
              <a:latin typeface="Arial"/>
              <a:cs typeface="Arial"/>
            </a:endParaRPr>
          </a:p>
          <a:p>
            <a:pPr marL="927100" lvl="1" indent="-514350">
              <a:spcBef>
                <a:spcPts val="1395"/>
              </a:spcBef>
              <a:buFont typeface="+mj-lt"/>
              <a:buAutoNum type="arabicPeriod"/>
              <a:tabLst>
                <a:tab pos="424815" algn="l"/>
                <a:tab pos="425450" algn="l"/>
              </a:tabLst>
            </a:pPr>
            <a:r>
              <a:rPr lang="en-US" spc="-50" dirty="0" smtClean="0">
                <a:latin typeface="Arial"/>
                <a:cs typeface="Arial"/>
              </a:rPr>
              <a:t>Generate </a:t>
            </a:r>
            <a:r>
              <a:rPr lang="en-US" dirty="0" smtClean="0">
                <a:latin typeface="Arial"/>
                <a:cs typeface="Arial"/>
              </a:rPr>
              <a:t>signed</a:t>
            </a:r>
            <a:r>
              <a:rPr lang="en-US" spc="-114" dirty="0" smtClean="0">
                <a:latin typeface="Arial"/>
                <a:cs typeface="Arial"/>
              </a:rPr>
              <a:t> </a:t>
            </a:r>
            <a:r>
              <a:rPr lang="en-US" spc="-80" dirty="0" smtClean="0">
                <a:latin typeface="Arial"/>
                <a:cs typeface="Arial"/>
              </a:rPr>
              <a:t>APK</a:t>
            </a:r>
            <a:endParaRPr lang="en-US" dirty="0" smtClean="0">
              <a:latin typeface="Arial"/>
              <a:cs typeface="Arial"/>
            </a:endParaRPr>
          </a:p>
          <a:p>
            <a:pPr marL="927100" lvl="1" indent="-514350">
              <a:spcBef>
                <a:spcPts val="1395"/>
              </a:spcBef>
              <a:buFont typeface="+mj-lt"/>
              <a:buAutoNum type="arabicPeriod"/>
              <a:tabLst>
                <a:tab pos="424815" algn="l"/>
                <a:tab pos="425450" algn="l"/>
              </a:tabLst>
            </a:pPr>
            <a:r>
              <a:rPr lang="en-US" spc="-20" dirty="0" smtClean="0">
                <a:latin typeface="Arial"/>
                <a:cs typeface="Arial"/>
              </a:rPr>
              <a:t>Upload </a:t>
            </a:r>
            <a:r>
              <a:rPr lang="en-US" spc="70" dirty="0" smtClean="0">
                <a:latin typeface="Arial"/>
                <a:cs typeface="Arial"/>
              </a:rPr>
              <a:t>to </a:t>
            </a:r>
            <a:r>
              <a:rPr lang="en-US" spc="-35" dirty="0" smtClean="0">
                <a:latin typeface="Arial"/>
                <a:cs typeface="Arial"/>
              </a:rPr>
              <a:t>Google</a:t>
            </a:r>
            <a:r>
              <a:rPr lang="en-US" spc="-310" dirty="0" smtClean="0">
                <a:latin typeface="Arial"/>
                <a:cs typeface="Arial"/>
              </a:rPr>
              <a:t> </a:t>
            </a:r>
            <a:r>
              <a:rPr lang="en-US" spc="-40" dirty="0" smtClean="0">
                <a:latin typeface="Arial"/>
                <a:cs typeface="Arial"/>
              </a:rPr>
              <a:t>Play</a:t>
            </a:r>
            <a:endParaRPr lang="en-US" dirty="0" smtClean="0">
              <a:latin typeface="Arial"/>
              <a:cs typeface="Arial"/>
            </a:endParaRPr>
          </a:p>
          <a:p>
            <a:pPr marL="927100" lvl="1" indent="-514350">
              <a:spcBef>
                <a:spcPts val="1395"/>
              </a:spcBef>
              <a:buFont typeface="+mj-lt"/>
              <a:buAutoNum type="arabicPeriod"/>
              <a:tabLst>
                <a:tab pos="424815" algn="l"/>
                <a:tab pos="425450" algn="l"/>
              </a:tabLst>
            </a:pPr>
            <a:r>
              <a:rPr lang="en-US" spc="-100" dirty="0" smtClean="0">
                <a:latin typeface="Arial"/>
                <a:cs typeface="Arial"/>
              </a:rPr>
              <a:t>Run </a:t>
            </a:r>
            <a:r>
              <a:rPr lang="en-US" spc="-10" dirty="0" smtClean="0">
                <a:latin typeface="Arial"/>
                <a:cs typeface="Arial"/>
              </a:rPr>
              <a:t>alpha </a:t>
            </a:r>
            <a:r>
              <a:rPr lang="en-US" spc="-15" dirty="0" smtClean="0">
                <a:latin typeface="Arial"/>
                <a:cs typeface="Arial"/>
              </a:rPr>
              <a:t>and </a:t>
            </a:r>
            <a:r>
              <a:rPr lang="en-US" spc="5" dirty="0" smtClean="0">
                <a:latin typeface="Arial"/>
                <a:cs typeface="Arial"/>
              </a:rPr>
              <a:t>beta</a:t>
            </a:r>
            <a:r>
              <a:rPr lang="en-US" spc="-225" dirty="0" smtClean="0">
                <a:latin typeface="Arial"/>
                <a:cs typeface="Arial"/>
              </a:rPr>
              <a:t> </a:t>
            </a:r>
            <a:r>
              <a:rPr lang="en-US" spc="40" dirty="0" smtClean="0">
                <a:latin typeface="Arial"/>
                <a:cs typeface="Arial"/>
              </a:rPr>
              <a:t>tests</a:t>
            </a:r>
            <a:endParaRPr lang="en-US" dirty="0" smtClean="0">
              <a:latin typeface="Arial"/>
              <a:cs typeface="Arial"/>
            </a:endParaRPr>
          </a:p>
          <a:p>
            <a:pPr marL="927100" lvl="1" indent="-514350">
              <a:spcBef>
                <a:spcPts val="1395"/>
              </a:spcBef>
              <a:buFont typeface="+mj-lt"/>
              <a:buAutoNum type="arabicPeriod"/>
              <a:tabLst>
                <a:tab pos="424815" algn="l"/>
                <a:tab pos="425450" algn="l"/>
              </a:tabLst>
            </a:pPr>
            <a:r>
              <a:rPr lang="en-US" dirty="0" smtClean="0">
                <a:latin typeface="Arial"/>
                <a:cs typeface="Arial"/>
              </a:rPr>
              <a:t>Publish </a:t>
            </a:r>
            <a:r>
              <a:rPr lang="en-US" spc="70" dirty="0" smtClean="0">
                <a:latin typeface="Arial"/>
                <a:cs typeface="Arial"/>
              </a:rPr>
              <a:t>to </a:t>
            </a:r>
            <a:r>
              <a:rPr lang="en-US" spc="10" dirty="0" smtClean="0">
                <a:latin typeface="Arial"/>
                <a:cs typeface="Arial"/>
              </a:rPr>
              <a:t>the</a:t>
            </a:r>
            <a:r>
              <a:rPr lang="en-US" spc="-330" dirty="0" smtClean="0">
                <a:latin typeface="Arial"/>
                <a:cs typeface="Arial"/>
              </a:rPr>
              <a:t> </a:t>
            </a:r>
            <a:r>
              <a:rPr lang="en-US" spc="30" dirty="0" smtClean="0">
                <a:latin typeface="Arial"/>
                <a:cs typeface="Arial"/>
              </a:rPr>
              <a:t>world</a:t>
            </a:r>
            <a:endParaRPr lang="en-US" dirty="0" smtClean="0">
              <a:latin typeface="Arial"/>
              <a:cs typeface="Arial"/>
            </a:endParaRPr>
          </a:p>
          <a:p>
            <a:pPr>
              <a:buNone/>
            </a:pPr>
            <a:endParaRPr lang="en-US" dirty="0"/>
          </a:p>
        </p:txBody>
      </p:sp>
      <p:sp>
        <p:nvSpPr>
          <p:cNvPr id="4" name="object 4"/>
          <p:cNvSpPr txBox="1">
            <a:spLocks noGrp="1"/>
          </p:cNvSpPr>
          <p:nvPr>
            <p:ph type="title"/>
          </p:nvPr>
        </p:nvSpPr>
        <p:spPr>
          <a:xfrm>
            <a:off x="457200" y="274638"/>
            <a:ext cx="8229600" cy="566822"/>
          </a:xfrm>
          <a:prstGeom prst="rect">
            <a:avLst/>
          </a:prstGeom>
        </p:spPr>
        <p:txBody>
          <a:bodyPr vert="horz" wrap="square" lIns="0" tIns="12700" rIns="0" bIns="0" rtlCol="0">
            <a:spAutoFit/>
          </a:bodyPr>
          <a:lstStyle/>
          <a:p>
            <a:pPr marL="12700">
              <a:lnSpc>
                <a:spcPct val="100000"/>
              </a:lnSpc>
              <a:spcBef>
                <a:spcPts val="100"/>
              </a:spcBef>
            </a:pPr>
            <a:r>
              <a:rPr sz="3600" spc="45" dirty="0"/>
              <a:t>Steps </a:t>
            </a:r>
            <a:r>
              <a:rPr sz="3600" spc="-95" dirty="0"/>
              <a:t>for </a:t>
            </a:r>
            <a:r>
              <a:rPr sz="3600" spc="-40"/>
              <a:t>publishing </a:t>
            </a:r>
            <a:r>
              <a:rPr sz="3600" spc="-125" smtClean="0"/>
              <a:t>your</a:t>
            </a:r>
            <a:r>
              <a:rPr lang="en-US" sz="3600" spc="-125" dirty="0" smtClean="0"/>
              <a:t> </a:t>
            </a:r>
            <a:r>
              <a:rPr sz="3600" spc="-725" smtClean="0"/>
              <a:t> </a:t>
            </a:r>
            <a:r>
              <a:rPr sz="3600" spc="-50" dirty="0"/>
              <a:t>app</a:t>
            </a:r>
            <a:endParaRPr sz="3600"/>
          </a:p>
        </p:txBody>
      </p:sp>
      <p:sp>
        <p:nvSpPr>
          <p:cNvPr id="9" name="object 9"/>
          <p:cNvSpPr txBox="1">
            <a:spLocks noGrp="1"/>
          </p:cNvSpPr>
          <p:nvPr>
            <p:ph type="sldNum" sz="quarter" idx="4294967295"/>
          </p:nvPr>
        </p:nvSpPr>
        <p:spPr>
          <a:xfrm>
            <a:off x="8951913" y="6472238"/>
            <a:ext cx="192087" cy="277812"/>
          </a:xfrm>
          <a:prstGeom prst="rect">
            <a:avLst/>
          </a:prstGeom>
        </p:spPr>
        <p:txBody>
          <a:bodyPr vert="horz" wrap="square" lIns="0" tIns="635" rIns="0" bIns="0" rtlCol="0">
            <a:spAutoFit/>
          </a:bodyPr>
          <a:lstStyle/>
          <a:p>
            <a:pPr marL="95885">
              <a:lnSpc>
                <a:spcPct val="100000"/>
              </a:lnSpc>
              <a:spcBef>
                <a:spcPts val="5"/>
              </a:spcBef>
            </a:pPr>
            <a:fld id="{81D60167-4931-47E6-BA6A-407CBD079E47}" type="slidenum">
              <a:rPr dirty="0"/>
              <a:pPr marL="95885">
                <a:lnSpc>
                  <a:spcPct val="100000"/>
                </a:lnSpc>
                <a:spcBef>
                  <a:spcPts val="5"/>
                </a:spcBef>
              </a:pPr>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3395979" cy="566822"/>
          </a:xfrm>
          <a:prstGeom prst="rect">
            <a:avLst/>
          </a:prstGeom>
        </p:spPr>
        <p:txBody>
          <a:bodyPr vert="horz" wrap="square" lIns="0" tIns="12700" rIns="0" bIns="0" rtlCol="0">
            <a:spAutoFit/>
          </a:bodyPr>
          <a:lstStyle/>
          <a:p>
            <a:pPr marL="12700">
              <a:lnSpc>
                <a:spcPct val="100000"/>
              </a:lnSpc>
              <a:spcBef>
                <a:spcPts val="100"/>
              </a:spcBef>
            </a:pPr>
            <a:r>
              <a:rPr sz="3600" spc="-95" dirty="0"/>
              <a:t>What </a:t>
            </a:r>
            <a:r>
              <a:rPr sz="3600" spc="85" dirty="0"/>
              <a:t>is </a:t>
            </a:r>
            <a:r>
              <a:rPr sz="3600" spc="-55" dirty="0"/>
              <a:t>an</a:t>
            </a:r>
            <a:r>
              <a:rPr sz="3600" spc="-630" dirty="0"/>
              <a:t> </a:t>
            </a:r>
            <a:r>
              <a:rPr sz="3600" spc="150" dirty="0"/>
              <a:t>APK?</a:t>
            </a:r>
            <a:endParaRPr sz="3600"/>
          </a:p>
        </p:txBody>
      </p:sp>
      <p:sp>
        <p:nvSpPr>
          <p:cNvPr id="5" name="object 5"/>
          <p:cNvSpPr txBox="1"/>
          <p:nvPr/>
        </p:nvSpPr>
        <p:spPr>
          <a:xfrm>
            <a:off x="429224" y="1449257"/>
            <a:ext cx="7969884" cy="3050066"/>
          </a:xfrm>
          <a:prstGeom prst="rect">
            <a:avLst/>
          </a:prstGeom>
        </p:spPr>
        <p:txBody>
          <a:bodyPr vert="horz" wrap="square" lIns="0" tIns="189865" rIns="0" bIns="0" rtlCol="0">
            <a:spAutoFit/>
          </a:bodyPr>
          <a:lstStyle/>
          <a:p>
            <a:pPr marL="424815" indent="-412115">
              <a:lnSpc>
                <a:spcPct val="100000"/>
              </a:lnSpc>
              <a:spcBef>
                <a:spcPts val="1495"/>
              </a:spcBef>
              <a:buFont typeface="Arial" pitchFamily="34" charset="0"/>
              <a:buChar char="•"/>
              <a:tabLst>
                <a:tab pos="424815" algn="l"/>
                <a:tab pos="425450" algn="l"/>
                <a:tab pos="4996180" algn="l"/>
              </a:tabLst>
            </a:pPr>
            <a:r>
              <a:rPr sz="2400" b="1" spc="25">
                <a:latin typeface="Trebuchet MS"/>
                <a:cs typeface="Trebuchet MS"/>
              </a:rPr>
              <a:t>A</a:t>
            </a:r>
            <a:r>
              <a:rPr sz="2400" b="1" spc="25">
                <a:latin typeface="Arial"/>
                <a:cs typeface="Arial"/>
              </a:rPr>
              <a:t>ndroid </a:t>
            </a:r>
            <a:r>
              <a:rPr sz="2400" b="1" spc="35" smtClean="0">
                <a:latin typeface="Trebuchet MS"/>
                <a:cs typeface="Trebuchet MS"/>
              </a:rPr>
              <a:t>A</a:t>
            </a:r>
            <a:r>
              <a:rPr sz="2400" b="1" spc="35" smtClean="0">
                <a:latin typeface="Arial"/>
                <a:cs typeface="Arial"/>
              </a:rPr>
              <a:t>pplication</a:t>
            </a:r>
            <a:r>
              <a:rPr lang="en-US" sz="2400" b="1" spc="35" dirty="0" smtClean="0">
                <a:latin typeface="Arial"/>
                <a:cs typeface="Arial"/>
              </a:rPr>
              <a:t> </a:t>
            </a:r>
            <a:r>
              <a:rPr sz="2400" b="1" spc="10" smtClean="0">
                <a:latin typeface="Trebuchet MS"/>
                <a:cs typeface="Trebuchet MS"/>
              </a:rPr>
              <a:t>P</a:t>
            </a:r>
            <a:r>
              <a:rPr sz="2400" b="1" spc="10" smtClean="0">
                <a:latin typeface="Arial"/>
                <a:cs typeface="Arial"/>
              </a:rPr>
              <a:t>ackage</a:t>
            </a:r>
            <a:r>
              <a:rPr sz="2400" b="1" spc="-70" smtClean="0">
                <a:latin typeface="Arial"/>
                <a:cs typeface="Arial"/>
              </a:rPr>
              <a:t> </a:t>
            </a:r>
            <a:r>
              <a:rPr sz="2400" spc="45" smtClean="0">
                <a:latin typeface="Arial"/>
                <a:cs typeface="Arial"/>
              </a:rPr>
              <a:t>file</a:t>
            </a:r>
            <a:r>
              <a:rPr lang="en-US" sz="2400" spc="45" dirty="0" smtClean="0">
                <a:latin typeface="Arial"/>
                <a:cs typeface="Arial"/>
              </a:rPr>
              <a:t> </a:t>
            </a:r>
            <a:r>
              <a:rPr sz="2400" smtClean="0">
                <a:latin typeface="Arial"/>
                <a:cs typeface="Arial"/>
              </a:rPr>
              <a:t>→ </a:t>
            </a:r>
            <a:r>
              <a:rPr sz="2400" spc="-15" dirty="0">
                <a:latin typeface="Arial"/>
                <a:cs typeface="Arial"/>
              </a:rPr>
              <a:t>.apk</a:t>
            </a:r>
            <a:r>
              <a:rPr sz="2400" spc="-160" dirty="0">
                <a:latin typeface="Arial"/>
                <a:cs typeface="Arial"/>
              </a:rPr>
              <a:t> </a:t>
            </a:r>
            <a:r>
              <a:rPr sz="2400" spc="45" dirty="0">
                <a:latin typeface="Arial"/>
                <a:cs typeface="Arial"/>
              </a:rPr>
              <a:t>file</a:t>
            </a:r>
            <a:endParaRPr sz="2400">
              <a:latin typeface="Arial"/>
              <a:cs typeface="Arial"/>
            </a:endParaRPr>
          </a:p>
          <a:p>
            <a:pPr marL="424815" indent="-412115">
              <a:lnSpc>
                <a:spcPct val="100000"/>
              </a:lnSpc>
              <a:spcBef>
                <a:spcPts val="1395"/>
              </a:spcBef>
              <a:buFont typeface="Arial" pitchFamily="34" charset="0"/>
              <a:buChar char="•"/>
              <a:tabLst>
                <a:tab pos="424815" algn="l"/>
                <a:tab pos="425450" algn="l"/>
              </a:tabLst>
            </a:pPr>
            <a:r>
              <a:rPr sz="2400" spc="20" dirty="0">
                <a:latin typeface="Arial"/>
                <a:cs typeface="Arial"/>
              </a:rPr>
              <a:t>It's </a:t>
            </a:r>
            <a:r>
              <a:rPr sz="2400" spc="5" dirty="0">
                <a:latin typeface="Arial"/>
                <a:cs typeface="Arial"/>
              </a:rPr>
              <a:t>like </a:t>
            </a:r>
            <a:r>
              <a:rPr sz="2400" spc="10" dirty="0">
                <a:latin typeface="Arial"/>
                <a:cs typeface="Arial"/>
              </a:rPr>
              <a:t>the</a:t>
            </a:r>
            <a:r>
              <a:rPr sz="2400" spc="-270" dirty="0">
                <a:latin typeface="Arial"/>
                <a:cs typeface="Arial"/>
              </a:rPr>
              <a:t> </a:t>
            </a:r>
            <a:r>
              <a:rPr sz="2400" spc="-10" dirty="0">
                <a:latin typeface="Arial"/>
                <a:cs typeface="Arial"/>
              </a:rPr>
              <a:t>executable</a:t>
            </a:r>
            <a:endParaRPr sz="2400">
              <a:latin typeface="Arial"/>
              <a:cs typeface="Arial"/>
            </a:endParaRPr>
          </a:p>
          <a:p>
            <a:pPr marL="424815" marR="5080" indent="-412115">
              <a:lnSpc>
                <a:spcPct val="114100"/>
              </a:lnSpc>
              <a:spcBef>
                <a:spcPts val="985"/>
              </a:spcBef>
              <a:buFont typeface="Arial" pitchFamily="34" charset="0"/>
              <a:buChar char="•"/>
              <a:tabLst>
                <a:tab pos="424815" algn="l"/>
                <a:tab pos="425450" algn="l"/>
              </a:tabLst>
            </a:pPr>
            <a:r>
              <a:rPr sz="2400" spc="-60" dirty="0">
                <a:latin typeface="Arial"/>
                <a:cs typeface="Arial"/>
              </a:rPr>
              <a:t>Each</a:t>
            </a:r>
            <a:r>
              <a:rPr sz="2400" spc="-75" dirty="0">
                <a:latin typeface="Arial"/>
                <a:cs typeface="Arial"/>
              </a:rPr>
              <a:t> </a:t>
            </a:r>
            <a:r>
              <a:rPr sz="2400" spc="5" dirty="0">
                <a:latin typeface="Arial"/>
                <a:cs typeface="Arial"/>
              </a:rPr>
              <a:t>Android</a:t>
            </a:r>
            <a:r>
              <a:rPr sz="2400" spc="-75" dirty="0">
                <a:latin typeface="Arial"/>
                <a:cs typeface="Arial"/>
              </a:rPr>
              <a:t> </a:t>
            </a:r>
            <a:r>
              <a:rPr sz="2400" spc="20" dirty="0">
                <a:latin typeface="Arial"/>
                <a:cs typeface="Arial"/>
              </a:rPr>
              <a:t>application</a:t>
            </a:r>
            <a:r>
              <a:rPr sz="2400" spc="-75" dirty="0">
                <a:latin typeface="Arial"/>
                <a:cs typeface="Arial"/>
              </a:rPr>
              <a:t> </a:t>
            </a:r>
            <a:r>
              <a:rPr sz="2400" spc="40" dirty="0">
                <a:latin typeface="Arial"/>
                <a:cs typeface="Arial"/>
              </a:rPr>
              <a:t>is</a:t>
            </a:r>
            <a:r>
              <a:rPr sz="2400" spc="-75" dirty="0">
                <a:latin typeface="Arial"/>
                <a:cs typeface="Arial"/>
              </a:rPr>
              <a:t> </a:t>
            </a:r>
            <a:r>
              <a:rPr sz="2400" spc="25" dirty="0">
                <a:latin typeface="Arial"/>
                <a:cs typeface="Arial"/>
              </a:rPr>
              <a:t>compiled</a:t>
            </a:r>
            <a:r>
              <a:rPr sz="2400" spc="-75" dirty="0">
                <a:latin typeface="Arial"/>
                <a:cs typeface="Arial"/>
              </a:rPr>
              <a:t> </a:t>
            </a:r>
            <a:r>
              <a:rPr sz="2400" spc="-15" dirty="0">
                <a:latin typeface="Arial"/>
                <a:cs typeface="Arial"/>
              </a:rPr>
              <a:t>and</a:t>
            </a:r>
            <a:r>
              <a:rPr sz="2400" spc="-75" dirty="0">
                <a:latin typeface="Arial"/>
                <a:cs typeface="Arial"/>
              </a:rPr>
              <a:t> </a:t>
            </a:r>
            <a:r>
              <a:rPr sz="2400" spc="-10" dirty="0">
                <a:latin typeface="Arial"/>
                <a:cs typeface="Arial"/>
              </a:rPr>
              <a:t>packaged</a:t>
            </a:r>
            <a:r>
              <a:rPr sz="2400" spc="-65" dirty="0">
                <a:latin typeface="Arial"/>
                <a:cs typeface="Arial"/>
              </a:rPr>
              <a:t> </a:t>
            </a:r>
            <a:r>
              <a:rPr sz="2400" spc="15" dirty="0">
                <a:latin typeface="Arial"/>
                <a:cs typeface="Arial"/>
              </a:rPr>
              <a:t>in</a:t>
            </a:r>
            <a:r>
              <a:rPr sz="2400" spc="-75" dirty="0">
                <a:latin typeface="Arial"/>
                <a:cs typeface="Arial"/>
              </a:rPr>
              <a:t> </a:t>
            </a:r>
            <a:r>
              <a:rPr sz="2400" spc="-30" dirty="0">
                <a:latin typeface="Arial"/>
                <a:cs typeface="Arial"/>
              </a:rPr>
              <a:t>a  </a:t>
            </a:r>
            <a:r>
              <a:rPr sz="2400" spc="5" dirty="0">
                <a:latin typeface="Arial"/>
                <a:cs typeface="Arial"/>
              </a:rPr>
              <a:t>single </a:t>
            </a:r>
            <a:r>
              <a:rPr sz="2400" spc="45" dirty="0">
                <a:latin typeface="Arial"/>
                <a:cs typeface="Arial"/>
              </a:rPr>
              <a:t>file </a:t>
            </a:r>
            <a:r>
              <a:rPr sz="2400" spc="40" dirty="0">
                <a:latin typeface="Arial"/>
                <a:cs typeface="Arial"/>
              </a:rPr>
              <a:t>that </a:t>
            </a:r>
            <a:r>
              <a:rPr sz="2400" spc="10" dirty="0">
                <a:latin typeface="Arial"/>
                <a:cs typeface="Arial"/>
              </a:rPr>
              <a:t>includes </a:t>
            </a:r>
            <a:r>
              <a:rPr sz="2400" spc="15" dirty="0">
                <a:latin typeface="Arial"/>
                <a:cs typeface="Arial"/>
              </a:rPr>
              <a:t>all </a:t>
            </a:r>
            <a:r>
              <a:rPr sz="2400" spc="10" dirty="0">
                <a:latin typeface="Arial"/>
                <a:cs typeface="Arial"/>
              </a:rPr>
              <a:t>the </a:t>
            </a:r>
            <a:r>
              <a:rPr sz="2400" spc="-10" dirty="0">
                <a:latin typeface="Arial"/>
                <a:cs typeface="Arial"/>
              </a:rPr>
              <a:t>app's </a:t>
            </a:r>
            <a:r>
              <a:rPr sz="2400" spc="-35" dirty="0">
                <a:latin typeface="Arial"/>
                <a:cs typeface="Arial"/>
              </a:rPr>
              <a:t>code, </a:t>
            </a:r>
            <a:r>
              <a:rPr sz="2400" spc="-20" dirty="0">
                <a:latin typeface="Arial"/>
                <a:cs typeface="Arial"/>
              </a:rPr>
              <a:t>resources,  </a:t>
            </a:r>
            <a:r>
              <a:rPr sz="2400" spc="-15" dirty="0">
                <a:latin typeface="Arial"/>
                <a:cs typeface="Arial"/>
              </a:rPr>
              <a:t>assets, and </a:t>
            </a:r>
            <a:r>
              <a:rPr sz="2400" spc="40" dirty="0">
                <a:latin typeface="Arial"/>
                <a:cs typeface="Arial"/>
              </a:rPr>
              <a:t>manifest</a:t>
            </a:r>
            <a:r>
              <a:rPr sz="2400" spc="-215" dirty="0">
                <a:latin typeface="Arial"/>
                <a:cs typeface="Arial"/>
              </a:rPr>
              <a:t> </a:t>
            </a:r>
            <a:r>
              <a:rPr sz="2400" spc="45" dirty="0">
                <a:latin typeface="Arial"/>
                <a:cs typeface="Arial"/>
              </a:rPr>
              <a:t>file</a:t>
            </a:r>
            <a:endParaRPr sz="2400">
              <a:latin typeface="Arial"/>
              <a:cs typeface="Arial"/>
            </a:endParaRPr>
          </a:p>
          <a:p>
            <a:pPr marL="424815" indent="-412115">
              <a:lnSpc>
                <a:spcPct val="100000"/>
              </a:lnSpc>
              <a:spcBef>
                <a:spcPts val="1420"/>
              </a:spcBef>
              <a:buFont typeface="Arial" pitchFamily="34" charset="0"/>
              <a:buChar char="•"/>
              <a:tabLst>
                <a:tab pos="424815" algn="l"/>
                <a:tab pos="425450" algn="l"/>
              </a:tabLst>
            </a:pPr>
            <a:r>
              <a:rPr lang="en-US" sz="2400" spc="-50" dirty="0" smtClean="0">
                <a:latin typeface="Arial"/>
                <a:cs typeface="Arial"/>
              </a:rPr>
              <a:t>One </a:t>
            </a:r>
            <a:r>
              <a:rPr sz="2400" spc="-35" smtClean="0">
                <a:latin typeface="Arial"/>
                <a:cs typeface="Arial"/>
              </a:rPr>
              <a:t>need </a:t>
            </a:r>
            <a:r>
              <a:rPr sz="2400" spc="-25" dirty="0">
                <a:latin typeface="Arial"/>
                <a:cs typeface="Arial"/>
              </a:rPr>
              <a:t>an </a:t>
            </a:r>
            <a:r>
              <a:rPr sz="2400" spc="-80" dirty="0">
                <a:latin typeface="Arial"/>
                <a:cs typeface="Arial"/>
              </a:rPr>
              <a:t>APK </a:t>
            </a:r>
            <a:r>
              <a:rPr sz="2400" spc="70" dirty="0">
                <a:latin typeface="Arial"/>
                <a:cs typeface="Arial"/>
              </a:rPr>
              <a:t>to </a:t>
            </a:r>
            <a:r>
              <a:rPr sz="2400" spc="15" dirty="0">
                <a:latin typeface="Arial"/>
                <a:cs typeface="Arial"/>
              </a:rPr>
              <a:t>publish</a:t>
            </a:r>
            <a:r>
              <a:rPr sz="2400" spc="-490" dirty="0">
                <a:latin typeface="Arial"/>
                <a:cs typeface="Arial"/>
              </a:rPr>
              <a:t> </a:t>
            </a:r>
            <a:r>
              <a:rPr sz="2400" spc="5" dirty="0">
                <a:latin typeface="Arial"/>
                <a:cs typeface="Arial"/>
              </a:rPr>
              <a:t>on </a:t>
            </a:r>
            <a:r>
              <a:rPr sz="2400" spc="-35" dirty="0">
                <a:latin typeface="Arial"/>
                <a:cs typeface="Arial"/>
              </a:rPr>
              <a:t>Google </a:t>
            </a:r>
            <a:r>
              <a:rPr sz="2400" spc="-40" dirty="0">
                <a:latin typeface="Arial"/>
                <a:cs typeface="Arial"/>
              </a:rPr>
              <a:t>Play</a:t>
            </a:r>
            <a:endParaRPr sz="24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rmAutofit fontScale="77500" lnSpcReduction="20000"/>
          </a:bodyPr>
          <a:lstStyle/>
          <a:p>
            <a:pPr marL="12700">
              <a:lnSpc>
                <a:spcPct val="100000"/>
              </a:lnSpc>
              <a:spcBef>
                <a:spcPts val="1120"/>
              </a:spcBef>
            </a:pPr>
            <a:r>
              <a:rPr lang="en-US" spc="-25" dirty="0" smtClean="0"/>
              <a:t>Share </a:t>
            </a:r>
            <a:r>
              <a:rPr lang="en-US" spc="-125" dirty="0" smtClean="0"/>
              <a:t>your </a:t>
            </a:r>
            <a:r>
              <a:rPr lang="en-US" spc="-50" dirty="0" smtClean="0"/>
              <a:t>app </a:t>
            </a:r>
            <a:r>
              <a:rPr lang="en-US" spc="-70" dirty="0" smtClean="0"/>
              <a:t>during</a:t>
            </a:r>
            <a:r>
              <a:rPr lang="en-US" spc="-625" dirty="0" smtClean="0"/>
              <a:t> </a:t>
            </a:r>
            <a:r>
              <a:rPr lang="en-US" spc="-95" dirty="0" smtClean="0"/>
              <a:t>development</a:t>
            </a:r>
          </a:p>
          <a:p>
            <a:pPr marL="812800" lvl="2">
              <a:spcBef>
                <a:spcPts val="1120"/>
              </a:spcBef>
            </a:pPr>
            <a:r>
              <a:rPr lang="en-US" spc="5" dirty="0" smtClean="0">
                <a:latin typeface="Arial"/>
                <a:cs typeface="Arial"/>
              </a:rPr>
              <a:t>Zip </a:t>
            </a:r>
            <a:r>
              <a:rPr lang="en-US" spc="80" dirty="0" smtClean="0">
                <a:latin typeface="Arial"/>
                <a:cs typeface="Arial"/>
              </a:rPr>
              <a:t>it</a:t>
            </a:r>
            <a:r>
              <a:rPr lang="en-US" spc="-175" dirty="0" smtClean="0">
                <a:latin typeface="Arial"/>
                <a:cs typeface="Arial"/>
              </a:rPr>
              <a:t> </a:t>
            </a:r>
            <a:r>
              <a:rPr lang="en-US" spc="-5" dirty="0" smtClean="0">
                <a:latin typeface="Arial"/>
                <a:cs typeface="Arial"/>
              </a:rPr>
              <a:t>up</a:t>
            </a:r>
          </a:p>
          <a:p>
            <a:pPr marL="812800" lvl="2">
              <a:spcBef>
                <a:spcPts val="1120"/>
              </a:spcBef>
            </a:pPr>
            <a:r>
              <a:rPr lang="en-US" spc="-60" dirty="0" smtClean="0">
                <a:latin typeface="Arial"/>
                <a:cs typeface="Arial"/>
              </a:rPr>
              <a:t>Share </a:t>
            </a:r>
            <a:r>
              <a:rPr lang="en-US" spc="10" dirty="0" smtClean="0">
                <a:latin typeface="Arial"/>
                <a:cs typeface="Arial"/>
              </a:rPr>
              <a:t>the </a:t>
            </a:r>
            <a:r>
              <a:rPr lang="en-US" spc="5" dirty="0" smtClean="0">
                <a:latin typeface="Arial"/>
                <a:cs typeface="Arial"/>
              </a:rPr>
              <a:t>source</a:t>
            </a:r>
            <a:r>
              <a:rPr lang="en-US" spc="-229" dirty="0" smtClean="0">
                <a:latin typeface="Arial"/>
                <a:cs typeface="Arial"/>
              </a:rPr>
              <a:t> </a:t>
            </a:r>
            <a:r>
              <a:rPr lang="en-US" spc="5" dirty="0" smtClean="0">
                <a:latin typeface="Arial"/>
                <a:cs typeface="Arial"/>
              </a:rPr>
              <a:t>code</a:t>
            </a:r>
          </a:p>
          <a:p>
            <a:pPr marL="812800" lvl="2">
              <a:spcBef>
                <a:spcPts val="1120"/>
              </a:spcBef>
            </a:pPr>
            <a:r>
              <a:rPr lang="en-US" dirty="0" smtClean="0">
                <a:latin typeface="Arial"/>
                <a:cs typeface="Arial"/>
              </a:rPr>
              <a:t>Publish </a:t>
            </a:r>
            <a:r>
              <a:rPr lang="en-US" spc="70" dirty="0" smtClean="0">
                <a:latin typeface="Arial"/>
                <a:cs typeface="Arial"/>
              </a:rPr>
              <a:t>to</a:t>
            </a:r>
            <a:r>
              <a:rPr lang="en-US" spc="-170" dirty="0" smtClean="0">
                <a:latin typeface="Arial"/>
                <a:cs typeface="Arial"/>
              </a:rPr>
              <a:t> </a:t>
            </a:r>
            <a:r>
              <a:rPr lang="en-US" spc="20" dirty="0" err="1" smtClean="0">
                <a:latin typeface="Arial"/>
                <a:cs typeface="Arial"/>
              </a:rPr>
              <a:t>github</a:t>
            </a:r>
            <a:endParaRPr lang="en-US" spc="20" dirty="0" smtClean="0">
              <a:latin typeface="Arial"/>
              <a:cs typeface="Arial"/>
            </a:endParaRPr>
          </a:p>
          <a:p>
            <a:pPr marL="812800" lvl="2">
              <a:spcBef>
                <a:spcPts val="1120"/>
              </a:spcBef>
            </a:pPr>
            <a:r>
              <a:rPr lang="en-US" dirty="0" smtClean="0">
                <a:latin typeface="Arial"/>
                <a:cs typeface="Arial"/>
              </a:rPr>
              <a:t>Make </a:t>
            </a:r>
            <a:r>
              <a:rPr lang="en-US" spc="-25" dirty="0" smtClean="0">
                <a:latin typeface="Arial"/>
                <a:cs typeface="Arial"/>
              </a:rPr>
              <a:t>an</a:t>
            </a:r>
            <a:r>
              <a:rPr lang="en-US" spc="-165" dirty="0" smtClean="0">
                <a:latin typeface="Arial"/>
                <a:cs typeface="Arial"/>
              </a:rPr>
              <a:t> </a:t>
            </a:r>
            <a:r>
              <a:rPr lang="en-US" spc="-80" dirty="0" smtClean="0">
                <a:latin typeface="Arial"/>
                <a:cs typeface="Arial"/>
              </a:rPr>
              <a:t>APK</a:t>
            </a:r>
          </a:p>
          <a:p>
            <a:pPr marL="469900" indent="-412750">
              <a:spcBef>
                <a:spcPts val="1020"/>
              </a:spcBef>
              <a:tabLst>
                <a:tab pos="469265" algn="l"/>
                <a:tab pos="469900" algn="l"/>
              </a:tabLst>
            </a:pPr>
            <a:r>
              <a:rPr lang="en-US" spc="-25" dirty="0" smtClean="0"/>
              <a:t>Share </a:t>
            </a:r>
            <a:r>
              <a:rPr lang="en-US" spc="-125" dirty="0" smtClean="0"/>
              <a:t>your </a:t>
            </a:r>
            <a:r>
              <a:rPr lang="en-US" spc="-100" dirty="0" smtClean="0"/>
              <a:t>production</a:t>
            </a:r>
            <a:r>
              <a:rPr lang="en-US" spc="-480" dirty="0" smtClean="0"/>
              <a:t> </a:t>
            </a:r>
            <a:r>
              <a:rPr lang="en-US" spc="-50" dirty="0" smtClean="0"/>
              <a:t>app	</a:t>
            </a:r>
          </a:p>
          <a:p>
            <a:pPr marL="812800" lvl="2">
              <a:spcBef>
                <a:spcPts val="1520"/>
              </a:spcBef>
            </a:pPr>
            <a:r>
              <a:rPr lang="en-US" dirty="0" smtClean="0">
                <a:latin typeface="Arial"/>
                <a:cs typeface="Arial"/>
              </a:rPr>
              <a:t>Publish </a:t>
            </a:r>
            <a:r>
              <a:rPr lang="en-US" spc="5" dirty="0" smtClean="0">
                <a:latin typeface="Arial"/>
                <a:cs typeface="Arial"/>
              </a:rPr>
              <a:t>on </a:t>
            </a:r>
            <a:r>
              <a:rPr lang="en-US" spc="-35" dirty="0" smtClean="0">
                <a:latin typeface="Arial"/>
                <a:cs typeface="Arial"/>
              </a:rPr>
              <a:t>Google</a:t>
            </a:r>
            <a:r>
              <a:rPr lang="en-US" spc="-254" dirty="0" smtClean="0">
                <a:latin typeface="Arial"/>
                <a:cs typeface="Arial"/>
              </a:rPr>
              <a:t> </a:t>
            </a:r>
            <a:r>
              <a:rPr lang="en-US" spc="-40" dirty="0" smtClean="0">
                <a:latin typeface="Arial"/>
                <a:cs typeface="Arial"/>
              </a:rPr>
              <a:t>Play</a:t>
            </a:r>
          </a:p>
          <a:p>
            <a:pPr marL="812800" lvl="2">
              <a:spcBef>
                <a:spcPts val="1520"/>
              </a:spcBef>
            </a:pPr>
            <a:r>
              <a:rPr lang="en-US" dirty="0" smtClean="0">
                <a:latin typeface="Arial"/>
                <a:cs typeface="Arial"/>
              </a:rPr>
              <a:t>Make </a:t>
            </a:r>
            <a:r>
              <a:rPr lang="en-US" spc="-25" dirty="0" smtClean="0">
                <a:latin typeface="Arial"/>
                <a:cs typeface="Arial"/>
              </a:rPr>
              <a:t>an</a:t>
            </a:r>
            <a:r>
              <a:rPr lang="en-US" spc="-165" dirty="0" smtClean="0">
                <a:latin typeface="Arial"/>
                <a:cs typeface="Arial"/>
              </a:rPr>
              <a:t> </a:t>
            </a:r>
            <a:r>
              <a:rPr lang="en-US" spc="-80" dirty="0" smtClean="0">
                <a:latin typeface="Arial"/>
                <a:cs typeface="Arial"/>
              </a:rPr>
              <a:t>APK</a:t>
            </a:r>
          </a:p>
          <a:p>
            <a:pPr marL="812800" lvl="2">
              <a:spcBef>
                <a:spcPts val="1520"/>
              </a:spcBef>
            </a:pPr>
            <a:r>
              <a:rPr lang="en-US" spc="-20" dirty="0" smtClean="0">
                <a:latin typeface="Arial"/>
                <a:cs typeface="Arial"/>
              </a:rPr>
              <a:t>Upload </a:t>
            </a:r>
            <a:r>
              <a:rPr lang="en-US" spc="70" dirty="0" smtClean="0">
                <a:latin typeface="Arial"/>
                <a:cs typeface="Arial"/>
              </a:rPr>
              <a:t>to </a:t>
            </a:r>
            <a:r>
              <a:rPr lang="en-US" spc="-35" dirty="0" smtClean="0">
                <a:latin typeface="Arial"/>
                <a:cs typeface="Arial"/>
              </a:rPr>
              <a:t>Google</a:t>
            </a:r>
            <a:r>
              <a:rPr lang="en-US" spc="-310" dirty="0" smtClean="0">
                <a:latin typeface="Arial"/>
                <a:cs typeface="Arial"/>
              </a:rPr>
              <a:t> </a:t>
            </a:r>
            <a:r>
              <a:rPr lang="en-US" spc="-40" dirty="0" smtClean="0">
                <a:latin typeface="Arial"/>
                <a:cs typeface="Arial"/>
              </a:rPr>
              <a:t>Play</a:t>
            </a:r>
          </a:p>
          <a:p>
            <a:pPr marL="812800" lvl="2">
              <a:spcBef>
                <a:spcPts val="1520"/>
              </a:spcBef>
            </a:pPr>
            <a:r>
              <a:rPr lang="en-US" spc="-100" dirty="0" smtClean="0">
                <a:latin typeface="Arial"/>
                <a:cs typeface="Arial"/>
              </a:rPr>
              <a:t>Run  </a:t>
            </a:r>
            <a:r>
              <a:rPr lang="en-US" spc="-10" dirty="0" smtClean="0">
                <a:latin typeface="Arial"/>
                <a:cs typeface="Arial"/>
              </a:rPr>
              <a:t>alpha </a:t>
            </a:r>
            <a:r>
              <a:rPr lang="en-US" spc="-15" dirty="0" smtClean="0">
                <a:latin typeface="Arial"/>
                <a:cs typeface="Arial"/>
              </a:rPr>
              <a:t>and </a:t>
            </a:r>
            <a:r>
              <a:rPr lang="en-US" spc="5" dirty="0" smtClean="0">
                <a:latin typeface="Arial"/>
                <a:cs typeface="Arial"/>
              </a:rPr>
              <a:t>beta</a:t>
            </a:r>
            <a:r>
              <a:rPr lang="en-US" spc="-225" dirty="0" smtClean="0">
                <a:latin typeface="Arial"/>
                <a:cs typeface="Arial"/>
              </a:rPr>
              <a:t> </a:t>
            </a:r>
            <a:r>
              <a:rPr lang="en-US" spc="40" dirty="0" smtClean="0">
                <a:latin typeface="Arial"/>
                <a:cs typeface="Arial"/>
              </a:rPr>
              <a:t>tests</a:t>
            </a:r>
          </a:p>
          <a:p>
            <a:pPr marL="812800" lvl="2">
              <a:spcBef>
                <a:spcPts val="1520"/>
              </a:spcBef>
            </a:pPr>
            <a:r>
              <a:rPr lang="en-US" spc="-10" dirty="0" smtClean="0">
                <a:latin typeface="Arial"/>
                <a:cs typeface="Arial"/>
              </a:rPr>
              <a:t>Publish!</a:t>
            </a:r>
            <a:endParaRPr lang="en-US" dirty="0" smtClean="0">
              <a:latin typeface="Arial"/>
              <a:cs typeface="Arial"/>
            </a:endParaRPr>
          </a:p>
        </p:txBody>
      </p:sp>
      <p:sp>
        <p:nvSpPr>
          <p:cNvPr id="13" name="Title 12"/>
          <p:cNvSpPr>
            <a:spLocks noGrp="1"/>
          </p:cNvSpPr>
          <p:nvPr>
            <p:ph type="title"/>
          </p:nvPr>
        </p:nvSpPr>
        <p:spPr/>
        <p:txBody>
          <a:bodyPr/>
          <a:lstStyle/>
          <a:p>
            <a:r>
              <a:rPr lang="en-US" spc="-25" dirty="0" smtClean="0"/>
              <a:t>Share </a:t>
            </a:r>
            <a:r>
              <a:rPr lang="en-US" spc="-125" dirty="0" smtClean="0"/>
              <a:t>your </a:t>
            </a:r>
            <a:r>
              <a:rPr lang="en-US" spc="-50" dirty="0" smtClean="0"/>
              <a:t>app</a:t>
            </a:r>
            <a:endParaRPr lang="en-US" dirty="0"/>
          </a:p>
        </p:txBody>
      </p:sp>
      <p:sp>
        <p:nvSpPr>
          <p:cNvPr id="14" name="object 6"/>
          <p:cNvSpPr/>
          <p:nvPr/>
        </p:nvSpPr>
        <p:spPr>
          <a:xfrm>
            <a:off x="5943601" y="1435032"/>
            <a:ext cx="2768826" cy="473716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mj-lt"/>
              </a:rPr>
              <a:t>Test your app thoroughly. </a:t>
            </a:r>
            <a:endParaRPr lang="en-US" dirty="0" smtClean="0">
              <a:latin typeface="+mj-lt"/>
              <a:cs typeface="Arial"/>
            </a:endParaRPr>
          </a:p>
          <a:p>
            <a:r>
              <a:rPr lang="en-US" dirty="0" smtClean="0">
                <a:latin typeface="+mj-lt"/>
              </a:rPr>
              <a:t>Add an icon.</a:t>
            </a:r>
          </a:p>
          <a:p>
            <a:r>
              <a:rPr lang="en-US" dirty="0" smtClean="0">
                <a:latin typeface="+mj-lt"/>
              </a:rPr>
              <a:t>Make sure your app has the correct filters.</a:t>
            </a:r>
          </a:p>
          <a:p>
            <a:r>
              <a:rPr lang="en-US" dirty="0" smtClean="0">
                <a:latin typeface="+mj-lt"/>
              </a:rPr>
              <a:t>Choose an Application ID.</a:t>
            </a:r>
          </a:p>
          <a:p>
            <a:r>
              <a:rPr lang="en-US" dirty="0" smtClean="0">
                <a:latin typeface="+mj-lt"/>
              </a:rPr>
              <a:t>Specify API levels targets.</a:t>
            </a:r>
          </a:p>
          <a:p>
            <a:r>
              <a:rPr lang="en-US" dirty="0" smtClean="0">
                <a:latin typeface="+mj-lt"/>
              </a:rPr>
              <a:t>Clean up your app.</a:t>
            </a:r>
          </a:p>
          <a:p>
            <a:r>
              <a:rPr lang="en-US" spc="-50" dirty="0" smtClean="0">
                <a:latin typeface="+mj-lt"/>
                <a:cs typeface="Arial"/>
              </a:rPr>
              <a:t>Generate </a:t>
            </a:r>
            <a:r>
              <a:rPr lang="en-US" spc="-30" dirty="0" smtClean="0">
                <a:latin typeface="+mj-lt"/>
                <a:cs typeface="Arial"/>
              </a:rPr>
              <a:t>a </a:t>
            </a:r>
            <a:r>
              <a:rPr lang="en-US" dirty="0" smtClean="0">
                <a:latin typeface="+mj-lt"/>
                <a:cs typeface="Arial"/>
              </a:rPr>
              <a:t>signed </a:t>
            </a:r>
            <a:r>
              <a:rPr lang="en-US" spc="-80" dirty="0" smtClean="0">
                <a:latin typeface="+mj-lt"/>
                <a:cs typeface="Arial"/>
              </a:rPr>
              <a:t>APK </a:t>
            </a:r>
            <a:r>
              <a:rPr lang="en-US" spc="65" dirty="0" smtClean="0">
                <a:latin typeface="+mj-lt"/>
                <a:cs typeface="Arial"/>
              </a:rPr>
              <a:t>for</a:t>
            </a:r>
            <a:r>
              <a:rPr lang="en-US" spc="-235" dirty="0" smtClean="0">
                <a:latin typeface="+mj-lt"/>
                <a:cs typeface="Arial"/>
              </a:rPr>
              <a:t> </a:t>
            </a:r>
            <a:r>
              <a:rPr lang="en-US" spc="-25" dirty="0" smtClean="0">
                <a:latin typeface="+mj-lt"/>
                <a:cs typeface="Arial"/>
              </a:rPr>
              <a:t>release</a:t>
            </a:r>
            <a:endParaRPr lang="en-US" dirty="0" smtClean="0">
              <a:latin typeface="+mj-lt"/>
            </a:endParaRPr>
          </a:p>
        </p:txBody>
      </p:sp>
      <p:sp>
        <p:nvSpPr>
          <p:cNvPr id="3" name="Title 2"/>
          <p:cNvSpPr>
            <a:spLocks noGrp="1"/>
          </p:cNvSpPr>
          <p:nvPr>
            <p:ph type="title"/>
          </p:nvPr>
        </p:nvSpPr>
        <p:spPr/>
        <p:txBody>
          <a:bodyPr/>
          <a:lstStyle/>
          <a:p>
            <a:r>
              <a:rPr lang="en-US" dirty="0" smtClean="0"/>
              <a:t>Before making .</a:t>
            </a:r>
            <a:r>
              <a:rPr lang="en-US" dirty="0" err="1" smtClean="0"/>
              <a:t>apk</a:t>
            </a:r>
            <a:r>
              <a:rPr lang="en-US" dirty="0" smtClean="0"/>
              <a:t> file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3093720" cy="566822"/>
          </a:xfrm>
          <a:prstGeom prst="rect">
            <a:avLst/>
          </a:prstGeom>
        </p:spPr>
        <p:txBody>
          <a:bodyPr vert="horz" wrap="square" lIns="0" tIns="12700" rIns="0" bIns="0" rtlCol="0">
            <a:spAutoFit/>
          </a:bodyPr>
          <a:lstStyle/>
          <a:p>
            <a:pPr marL="12700">
              <a:lnSpc>
                <a:spcPct val="100000"/>
              </a:lnSpc>
              <a:spcBef>
                <a:spcPts val="100"/>
              </a:spcBef>
            </a:pPr>
            <a:r>
              <a:rPr sz="3600" spc="-95" dirty="0"/>
              <a:t>Test, </a:t>
            </a:r>
            <a:r>
              <a:rPr sz="3600" spc="-150" dirty="0"/>
              <a:t>test,</a:t>
            </a:r>
            <a:r>
              <a:rPr sz="3600" spc="-355" dirty="0"/>
              <a:t> </a:t>
            </a:r>
            <a:r>
              <a:rPr sz="3600" spc="-125" dirty="0"/>
              <a:t>test!</a:t>
            </a:r>
            <a:endParaRPr sz="3600"/>
          </a:p>
        </p:txBody>
      </p:sp>
      <p:sp>
        <p:nvSpPr>
          <p:cNvPr id="5" name="object 5"/>
          <p:cNvSpPr txBox="1"/>
          <p:nvPr/>
        </p:nvSpPr>
        <p:spPr>
          <a:xfrm>
            <a:off x="384726" y="1219200"/>
            <a:ext cx="8302074" cy="4654479"/>
          </a:xfrm>
          <a:prstGeom prst="rect">
            <a:avLst/>
          </a:prstGeom>
        </p:spPr>
        <p:txBody>
          <a:bodyPr vert="horz" wrap="square" lIns="0" tIns="189865" rIns="0" bIns="0" rtlCol="0">
            <a:spAutoFit/>
          </a:bodyPr>
          <a:lstStyle/>
          <a:p>
            <a:pPr marL="12700">
              <a:lnSpc>
                <a:spcPct val="100000"/>
              </a:lnSpc>
              <a:spcBef>
                <a:spcPts val="1495"/>
              </a:spcBef>
            </a:pPr>
            <a:r>
              <a:rPr sz="2000" spc="-25" dirty="0">
                <a:solidFill>
                  <a:srgbClr val="424242"/>
                </a:solidFill>
                <a:latin typeface="Arial"/>
                <a:cs typeface="Arial"/>
              </a:rPr>
              <a:t>First, </a:t>
            </a:r>
            <a:r>
              <a:rPr sz="2000" dirty="0">
                <a:solidFill>
                  <a:srgbClr val="424242"/>
                </a:solidFill>
                <a:latin typeface="Arial"/>
                <a:cs typeface="Arial"/>
              </a:rPr>
              <a:t>make </a:t>
            </a:r>
            <a:r>
              <a:rPr sz="2000" spc="-10" dirty="0">
                <a:solidFill>
                  <a:srgbClr val="424242"/>
                </a:solidFill>
                <a:latin typeface="Arial"/>
                <a:cs typeface="Arial"/>
              </a:rPr>
              <a:t>sure </a:t>
            </a:r>
            <a:r>
              <a:rPr sz="2000" spc="-15" dirty="0">
                <a:solidFill>
                  <a:srgbClr val="424242"/>
                </a:solidFill>
                <a:latin typeface="Arial"/>
                <a:cs typeface="Arial"/>
              </a:rPr>
              <a:t>your </a:t>
            </a:r>
            <a:r>
              <a:rPr sz="2000" spc="-10" dirty="0">
                <a:solidFill>
                  <a:srgbClr val="424242"/>
                </a:solidFill>
                <a:latin typeface="Arial"/>
                <a:cs typeface="Arial"/>
              </a:rPr>
              <a:t>app </a:t>
            </a:r>
            <a:r>
              <a:rPr sz="2000" spc="30" dirty="0">
                <a:solidFill>
                  <a:srgbClr val="424242"/>
                </a:solidFill>
                <a:latin typeface="Arial"/>
                <a:cs typeface="Arial"/>
              </a:rPr>
              <a:t>works</a:t>
            </a:r>
            <a:r>
              <a:rPr sz="2000" spc="-420" dirty="0">
                <a:solidFill>
                  <a:srgbClr val="424242"/>
                </a:solidFill>
                <a:latin typeface="Arial"/>
                <a:cs typeface="Arial"/>
              </a:rPr>
              <a:t> </a:t>
            </a:r>
            <a:r>
              <a:rPr sz="2000" dirty="0">
                <a:solidFill>
                  <a:srgbClr val="424242"/>
                </a:solidFill>
                <a:latin typeface="Arial"/>
                <a:cs typeface="Arial"/>
              </a:rPr>
              <a:t>correctly...</a:t>
            </a:r>
            <a:endParaRPr sz="2000">
              <a:latin typeface="Arial"/>
              <a:cs typeface="Arial"/>
            </a:endParaRPr>
          </a:p>
          <a:p>
            <a:pPr marL="469900" indent="-412750">
              <a:lnSpc>
                <a:spcPct val="100000"/>
              </a:lnSpc>
              <a:spcBef>
                <a:spcPts val="1395"/>
              </a:spcBef>
              <a:buChar char="●"/>
              <a:tabLst>
                <a:tab pos="469265" algn="l"/>
                <a:tab pos="469900" algn="l"/>
              </a:tabLst>
            </a:pPr>
            <a:r>
              <a:rPr sz="2000" spc="10" dirty="0">
                <a:solidFill>
                  <a:srgbClr val="424242"/>
                </a:solidFill>
                <a:latin typeface="Arial"/>
                <a:cs typeface="Arial"/>
              </a:rPr>
              <a:t>Test</a:t>
            </a:r>
            <a:r>
              <a:rPr sz="2000" spc="-80" dirty="0">
                <a:solidFill>
                  <a:srgbClr val="424242"/>
                </a:solidFill>
                <a:latin typeface="Arial"/>
                <a:cs typeface="Arial"/>
              </a:rPr>
              <a:t> </a:t>
            </a:r>
            <a:r>
              <a:rPr sz="2000" spc="-15" dirty="0">
                <a:solidFill>
                  <a:srgbClr val="424242"/>
                </a:solidFill>
                <a:latin typeface="Arial"/>
                <a:cs typeface="Arial"/>
              </a:rPr>
              <a:t>your</a:t>
            </a:r>
            <a:r>
              <a:rPr sz="2000" spc="-75" dirty="0">
                <a:solidFill>
                  <a:srgbClr val="424242"/>
                </a:solidFill>
                <a:latin typeface="Arial"/>
                <a:cs typeface="Arial"/>
              </a:rPr>
              <a:t> </a:t>
            </a:r>
            <a:r>
              <a:rPr sz="2000" spc="-10" dirty="0">
                <a:solidFill>
                  <a:srgbClr val="424242"/>
                </a:solidFill>
                <a:latin typeface="Arial"/>
                <a:cs typeface="Arial"/>
              </a:rPr>
              <a:t>app</a:t>
            </a:r>
            <a:r>
              <a:rPr sz="2000" spc="-80" dirty="0">
                <a:solidFill>
                  <a:srgbClr val="424242"/>
                </a:solidFill>
                <a:latin typeface="Arial"/>
                <a:cs typeface="Arial"/>
              </a:rPr>
              <a:t> </a:t>
            </a:r>
            <a:r>
              <a:rPr sz="2000" spc="5" dirty="0">
                <a:solidFill>
                  <a:srgbClr val="424242"/>
                </a:solidFill>
                <a:latin typeface="Arial"/>
                <a:cs typeface="Arial"/>
              </a:rPr>
              <a:t>on</a:t>
            </a:r>
            <a:r>
              <a:rPr sz="2000" spc="-75" dirty="0">
                <a:solidFill>
                  <a:srgbClr val="424242"/>
                </a:solidFill>
                <a:latin typeface="Arial"/>
                <a:cs typeface="Arial"/>
              </a:rPr>
              <a:t> </a:t>
            </a:r>
            <a:r>
              <a:rPr sz="2000" spc="35" dirty="0">
                <a:solidFill>
                  <a:srgbClr val="424242"/>
                </a:solidFill>
                <a:latin typeface="Arial"/>
                <a:cs typeface="Arial"/>
              </a:rPr>
              <a:t>different</a:t>
            </a:r>
            <a:r>
              <a:rPr sz="2000" spc="-80" dirty="0">
                <a:solidFill>
                  <a:srgbClr val="424242"/>
                </a:solidFill>
                <a:latin typeface="Arial"/>
                <a:cs typeface="Arial"/>
              </a:rPr>
              <a:t> </a:t>
            </a:r>
            <a:r>
              <a:rPr sz="2000" spc="-5" dirty="0">
                <a:solidFill>
                  <a:srgbClr val="424242"/>
                </a:solidFill>
                <a:latin typeface="Arial"/>
                <a:cs typeface="Arial"/>
              </a:rPr>
              <a:t>devices</a:t>
            </a:r>
            <a:r>
              <a:rPr sz="2000" spc="-80" dirty="0">
                <a:solidFill>
                  <a:srgbClr val="424242"/>
                </a:solidFill>
                <a:latin typeface="Arial"/>
                <a:cs typeface="Arial"/>
              </a:rPr>
              <a:t> </a:t>
            </a:r>
            <a:r>
              <a:rPr sz="2000" spc="-15" dirty="0">
                <a:solidFill>
                  <a:srgbClr val="424242"/>
                </a:solidFill>
                <a:latin typeface="Arial"/>
                <a:cs typeface="Arial"/>
              </a:rPr>
              <a:t>and</a:t>
            </a:r>
            <a:r>
              <a:rPr sz="2000" spc="-75" dirty="0">
                <a:solidFill>
                  <a:srgbClr val="424242"/>
                </a:solidFill>
                <a:latin typeface="Arial"/>
                <a:cs typeface="Arial"/>
              </a:rPr>
              <a:t> </a:t>
            </a:r>
            <a:r>
              <a:rPr sz="2000" spc="-10" dirty="0">
                <a:solidFill>
                  <a:srgbClr val="424242"/>
                </a:solidFill>
                <a:latin typeface="Arial"/>
                <a:cs typeface="Arial"/>
              </a:rPr>
              <a:t>screen</a:t>
            </a:r>
            <a:r>
              <a:rPr sz="2000" spc="-80" dirty="0">
                <a:solidFill>
                  <a:srgbClr val="424242"/>
                </a:solidFill>
                <a:latin typeface="Arial"/>
                <a:cs typeface="Arial"/>
              </a:rPr>
              <a:t> </a:t>
            </a:r>
            <a:r>
              <a:rPr sz="2000" spc="-5" dirty="0">
                <a:solidFill>
                  <a:srgbClr val="424242"/>
                </a:solidFill>
                <a:latin typeface="Arial"/>
                <a:cs typeface="Arial"/>
              </a:rPr>
              <a:t>size</a:t>
            </a:r>
            <a:endParaRPr sz="2000">
              <a:latin typeface="Arial"/>
              <a:cs typeface="Arial"/>
            </a:endParaRPr>
          </a:p>
          <a:p>
            <a:pPr marL="469900" indent="-412750">
              <a:lnSpc>
                <a:spcPct val="100000"/>
              </a:lnSpc>
              <a:spcBef>
                <a:spcPts val="1395"/>
              </a:spcBef>
              <a:buChar char="●"/>
              <a:tabLst>
                <a:tab pos="469265" algn="l"/>
                <a:tab pos="469900" algn="l"/>
              </a:tabLst>
            </a:pPr>
            <a:r>
              <a:rPr sz="2000" spc="10" dirty="0">
                <a:solidFill>
                  <a:srgbClr val="424242"/>
                </a:solidFill>
                <a:latin typeface="Arial"/>
                <a:cs typeface="Arial"/>
              </a:rPr>
              <a:t>Test </a:t>
            </a:r>
            <a:r>
              <a:rPr sz="2000" spc="-15" dirty="0">
                <a:solidFill>
                  <a:srgbClr val="424242"/>
                </a:solidFill>
                <a:latin typeface="Arial"/>
                <a:cs typeface="Arial"/>
              </a:rPr>
              <a:t>your </a:t>
            </a:r>
            <a:r>
              <a:rPr sz="2000" spc="-10" dirty="0">
                <a:solidFill>
                  <a:srgbClr val="424242"/>
                </a:solidFill>
                <a:latin typeface="Arial"/>
                <a:cs typeface="Arial"/>
              </a:rPr>
              <a:t>app </a:t>
            </a:r>
            <a:r>
              <a:rPr sz="2000" spc="5" dirty="0">
                <a:solidFill>
                  <a:srgbClr val="424242"/>
                </a:solidFill>
                <a:latin typeface="Arial"/>
                <a:cs typeface="Arial"/>
              </a:rPr>
              <a:t>on </a:t>
            </a:r>
            <a:r>
              <a:rPr sz="2000" spc="5">
                <a:solidFill>
                  <a:srgbClr val="424242"/>
                </a:solidFill>
                <a:latin typeface="Arial"/>
                <a:cs typeface="Arial"/>
              </a:rPr>
              <a:t>older</a:t>
            </a:r>
            <a:r>
              <a:rPr sz="2000" spc="-390">
                <a:solidFill>
                  <a:srgbClr val="424242"/>
                </a:solidFill>
                <a:latin typeface="Arial"/>
                <a:cs typeface="Arial"/>
              </a:rPr>
              <a:t> </a:t>
            </a:r>
            <a:r>
              <a:rPr sz="2000" spc="-10" smtClean="0">
                <a:solidFill>
                  <a:srgbClr val="424242"/>
                </a:solidFill>
                <a:latin typeface="Arial"/>
                <a:cs typeface="Arial"/>
              </a:rPr>
              <a:t>devices</a:t>
            </a:r>
            <a:endParaRPr lang="en-US" sz="2000" spc="-10" dirty="0" smtClean="0">
              <a:solidFill>
                <a:srgbClr val="424242"/>
              </a:solidFill>
              <a:latin typeface="Arial"/>
              <a:cs typeface="Arial"/>
            </a:endParaRPr>
          </a:p>
          <a:p>
            <a:pPr marL="469900" indent="-412750">
              <a:lnSpc>
                <a:spcPct val="100000"/>
              </a:lnSpc>
              <a:spcBef>
                <a:spcPts val="1395"/>
              </a:spcBef>
              <a:buChar char="●"/>
              <a:tabLst>
                <a:tab pos="469265" algn="l"/>
                <a:tab pos="469900" algn="l"/>
              </a:tabLst>
            </a:pPr>
            <a:r>
              <a:rPr sz="2000" spc="-75" smtClean="0">
                <a:solidFill>
                  <a:srgbClr val="424242"/>
                </a:solidFill>
                <a:latin typeface="Arial"/>
                <a:cs typeface="Arial"/>
              </a:rPr>
              <a:t>Use </a:t>
            </a:r>
            <a:r>
              <a:rPr sz="2000" spc="25" dirty="0">
                <a:solidFill>
                  <a:srgbClr val="424242"/>
                </a:solidFill>
                <a:latin typeface="Arial"/>
                <a:cs typeface="Arial"/>
              </a:rPr>
              <a:t>support </a:t>
            </a:r>
            <a:r>
              <a:rPr sz="2000" dirty="0">
                <a:solidFill>
                  <a:srgbClr val="424242"/>
                </a:solidFill>
                <a:latin typeface="Arial"/>
                <a:cs typeface="Arial"/>
              </a:rPr>
              <a:t>library </a:t>
            </a:r>
            <a:r>
              <a:rPr sz="2000" spc="65" dirty="0">
                <a:solidFill>
                  <a:srgbClr val="424242"/>
                </a:solidFill>
                <a:latin typeface="Arial"/>
                <a:cs typeface="Arial"/>
              </a:rPr>
              <a:t>for </a:t>
            </a:r>
            <a:r>
              <a:rPr sz="2000" spc="10" dirty="0">
                <a:solidFill>
                  <a:srgbClr val="424242"/>
                </a:solidFill>
                <a:latin typeface="Arial"/>
                <a:cs typeface="Arial"/>
              </a:rPr>
              <a:t>backwards</a:t>
            </a:r>
            <a:r>
              <a:rPr sz="2000" spc="-400" dirty="0">
                <a:solidFill>
                  <a:srgbClr val="424242"/>
                </a:solidFill>
                <a:latin typeface="Arial"/>
                <a:cs typeface="Arial"/>
              </a:rPr>
              <a:t> </a:t>
            </a:r>
            <a:r>
              <a:rPr sz="2000" spc="35" dirty="0">
                <a:solidFill>
                  <a:srgbClr val="424242"/>
                </a:solidFill>
                <a:latin typeface="Arial"/>
                <a:cs typeface="Arial"/>
              </a:rPr>
              <a:t>compatibility</a:t>
            </a:r>
            <a:endParaRPr sz="2000">
              <a:latin typeface="Arial"/>
              <a:cs typeface="Arial"/>
            </a:endParaRPr>
          </a:p>
          <a:p>
            <a:pPr marL="469900" indent="-412750">
              <a:lnSpc>
                <a:spcPct val="100000"/>
              </a:lnSpc>
              <a:spcBef>
                <a:spcPts val="1395"/>
              </a:spcBef>
              <a:buChar char="●"/>
              <a:tabLst>
                <a:tab pos="469265" algn="l"/>
                <a:tab pos="469900" algn="l"/>
              </a:tabLst>
            </a:pPr>
            <a:r>
              <a:rPr lang="en-US" sz="2000" spc="-75" dirty="0" smtClean="0">
                <a:solidFill>
                  <a:srgbClr val="424242"/>
                </a:solidFill>
                <a:latin typeface="Arial"/>
                <a:cs typeface="Arial"/>
              </a:rPr>
              <a:t>Use </a:t>
            </a:r>
            <a:r>
              <a:rPr lang="en-US" sz="2000" spc="-10" dirty="0" smtClean="0">
                <a:solidFill>
                  <a:srgbClr val="424242"/>
                </a:solidFill>
                <a:latin typeface="Arial"/>
                <a:cs typeface="Arial"/>
              </a:rPr>
              <a:t>alpha </a:t>
            </a:r>
            <a:r>
              <a:rPr lang="en-US" sz="2000" spc="-15" dirty="0" smtClean="0">
                <a:solidFill>
                  <a:srgbClr val="424242"/>
                </a:solidFill>
                <a:latin typeface="Arial"/>
                <a:cs typeface="Arial"/>
              </a:rPr>
              <a:t>and </a:t>
            </a:r>
            <a:r>
              <a:rPr lang="en-US" sz="2000" spc="5" dirty="0" smtClean="0">
                <a:solidFill>
                  <a:srgbClr val="424242"/>
                </a:solidFill>
                <a:latin typeface="Arial"/>
                <a:cs typeface="Arial"/>
              </a:rPr>
              <a:t>beta</a:t>
            </a:r>
            <a:r>
              <a:rPr lang="en-US" sz="2000" spc="-250" dirty="0" smtClean="0">
                <a:solidFill>
                  <a:srgbClr val="424242"/>
                </a:solidFill>
                <a:latin typeface="Arial"/>
                <a:cs typeface="Arial"/>
              </a:rPr>
              <a:t> </a:t>
            </a:r>
            <a:r>
              <a:rPr lang="en-US" sz="2000" spc="40" dirty="0" smtClean="0">
                <a:solidFill>
                  <a:srgbClr val="424242"/>
                </a:solidFill>
                <a:latin typeface="Arial"/>
                <a:cs typeface="Arial"/>
              </a:rPr>
              <a:t>tests  </a:t>
            </a:r>
            <a:r>
              <a:rPr lang="en-US" sz="2000" spc="70" dirty="0" smtClean="0">
                <a:solidFill>
                  <a:srgbClr val="424242"/>
                </a:solidFill>
                <a:latin typeface="Arial"/>
                <a:cs typeface="Arial"/>
              </a:rPr>
              <a:t>to </a:t>
            </a:r>
            <a:r>
              <a:rPr lang="en-US" sz="2000" spc="-15" dirty="0" smtClean="0">
                <a:solidFill>
                  <a:srgbClr val="424242"/>
                </a:solidFill>
                <a:latin typeface="Arial"/>
                <a:cs typeface="Arial"/>
              </a:rPr>
              <a:t>share your </a:t>
            </a:r>
            <a:r>
              <a:rPr lang="en-US" sz="2000" spc="-10" dirty="0" smtClean="0">
                <a:solidFill>
                  <a:srgbClr val="424242"/>
                </a:solidFill>
                <a:latin typeface="Arial"/>
                <a:cs typeface="Arial"/>
              </a:rPr>
              <a:t>app </a:t>
            </a:r>
            <a:r>
              <a:rPr lang="en-US" sz="2000" spc="50" dirty="0" smtClean="0">
                <a:solidFill>
                  <a:srgbClr val="424242"/>
                </a:solidFill>
                <a:latin typeface="Arial"/>
                <a:cs typeface="Arial"/>
              </a:rPr>
              <a:t>with  </a:t>
            </a:r>
            <a:r>
              <a:rPr lang="en-US" sz="2000" spc="25" dirty="0" smtClean="0">
                <a:solidFill>
                  <a:srgbClr val="424242"/>
                </a:solidFill>
                <a:latin typeface="Arial"/>
                <a:cs typeface="Arial"/>
              </a:rPr>
              <a:t>friends </a:t>
            </a:r>
            <a:r>
              <a:rPr lang="en-US" sz="2000" spc="-15" dirty="0" smtClean="0">
                <a:solidFill>
                  <a:srgbClr val="424242"/>
                </a:solidFill>
                <a:latin typeface="Arial"/>
                <a:cs typeface="Arial"/>
              </a:rPr>
              <a:t>and</a:t>
            </a:r>
            <a:r>
              <a:rPr lang="en-US" sz="2000" spc="-195" dirty="0" smtClean="0">
                <a:solidFill>
                  <a:srgbClr val="424242"/>
                </a:solidFill>
                <a:latin typeface="Arial"/>
                <a:cs typeface="Arial"/>
              </a:rPr>
              <a:t> </a:t>
            </a:r>
            <a:r>
              <a:rPr lang="en-US" sz="2000" spc="40" dirty="0" smtClean="0">
                <a:solidFill>
                  <a:srgbClr val="424242"/>
                </a:solidFill>
                <a:latin typeface="Arial"/>
                <a:cs typeface="Arial"/>
              </a:rPr>
              <a:t>family.</a:t>
            </a:r>
          </a:p>
          <a:p>
            <a:pPr marL="469900" indent="-412750">
              <a:lnSpc>
                <a:spcPct val="100000"/>
              </a:lnSpc>
              <a:spcBef>
                <a:spcPts val="1395"/>
              </a:spcBef>
              <a:buChar char="●"/>
              <a:tabLst>
                <a:tab pos="469265" algn="l"/>
                <a:tab pos="469900" algn="l"/>
              </a:tabLst>
            </a:pPr>
            <a:r>
              <a:rPr lang="en-US" sz="2000" spc="10" dirty="0" smtClean="0">
                <a:solidFill>
                  <a:srgbClr val="424242"/>
                </a:solidFill>
                <a:latin typeface="Arial"/>
                <a:cs typeface="Arial"/>
              </a:rPr>
              <a:t>Test </a:t>
            </a:r>
            <a:r>
              <a:rPr lang="en-US" sz="2000" spc="5" dirty="0" smtClean="0">
                <a:solidFill>
                  <a:srgbClr val="424242"/>
                </a:solidFill>
                <a:latin typeface="Arial"/>
                <a:cs typeface="Arial"/>
              </a:rPr>
              <a:t>on </a:t>
            </a:r>
            <a:r>
              <a:rPr lang="en-US" sz="2000" spc="-15" dirty="0" smtClean="0">
                <a:solidFill>
                  <a:srgbClr val="424242"/>
                </a:solidFill>
                <a:latin typeface="Arial"/>
                <a:cs typeface="Arial"/>
              </a:rPr>
              <a:t>real </a:t>
            </a:r>
            <a:r>
              <a:rPr lang="en-US" sz="2000" spc="-5" dirty="0" smtClean="0">
                <a:solidFill>
                  <a:srgbClr val="424242"/>
                </a:solidFill>
                <a:latin typeface="Arial"/>
                <a:cs typeface="Arial"/>
              </a:rPr>
              <a:t>devices </a:t>
            </a:r>
            <a:r>
              <a:rPr lang="en-US" sz="2000" spc="15" dirty="0" smtClean="0">
                <a:solidFill>
                  <a:srgbClr val="424242"/>
                </a:solidFill>
                <a:latin typeface="Arial"/>
                <a:cs typeface="Arial"/>
              </a:rPr>
              <a:t>in</a:t>
            </a:r>
            <a:r>
              <a:rPr lang="en-US" sz="2000" spc="-465" dirty="0" smtClean="0">
                <a:solidFill>
                  <a:srgbClr val="424242"/>
                </a:solidFill>
                <a:latin typeface="Arial"/>
                <a:cs typeface="Arial"/>
              </a:rPr>
              <a:t> </a:t>
            </a:r>
            <a:r>
              <a:rPr lang="en-US" sz="2000" spc="-30" dirty="0" smtClean="0">
                <a:solidFill>
                  <a:srgbClr val="424242"/>
                </a:solidFill>
                <a:latin typeface="Arial"/>
                <a:cs typeface="Arial"/>
              </a:rPr>
              <a:t>a  </a:t>
            </a:r>
            <a:r>
              <a:rPr lang="en-US" sz="2000" spc="15" dirty="0" smtClean="0">
                <a:solidFill>
                  <a:srgbClr val="424242"/>
                </a:solidFill>
                <a:latin typeface="Arial"/>
                <a:cs typeface="Arial"/>
              </a:rPr>
              <a:t>data </a:t>
            </a:r>
            <a:r>
              <a:rPr lang="en-US" sz="2000" dirty="0" smtClean="0">
                <a:solidFill>
                  <a:srgbClr val="424242"/>
                </a:solidFill>
                <a:latin typeface="Arial"/>
                <a:cs typeface="Arial"/>
              </a:rPr>
              <a:t>center </a:t>
            </a:r>
            <a:r>
              <a:rPr lang="en-US" sz="2000" spc="10" dirty="0" smtClean="0">
                <a:solidFill>
                  <a:srgbClr val="424242"/>
                </a:solidFill>
                <a:latin typeface="Arial"/>
                <a:cs typeface="Arial"/>
              </a:rPr>
              <a:t>using</a:t>
            </a:r>
            <a:r>
              <a:rPr lang="en-US" sz="2000" spc="-275" dirty="0" smtClean="0">
                <a:solidFill>
                  <a:srgbClr val="424242"/>
                </a:solidFill>
                <a:latin typeface="Arial"/>
                <a:cs typeface="Arial"/>
              </a:rPr>
              <a:t> </a:t>
            </a:r>
            <a:r>
              <a:rPr lang="en-US" sz="2000" spc="5" dirty="0" smtClean="0">
                <a:solidFill>
                  <a:srgbClr val="424242"/>
                </a:solidFill>
                <a:latin typeface="Arial"/>
                <a:cs typeface="Arial"/>
              </a:rPr>
              <a:t>the </a:t>
            </a:r>
            <a:r>
              <a:rPr lang="en-US" sz="2000" u="heavy" spc="-30" dirty="0" smtClean="0">
                <a:solidFill>
                  <a:srgbClr val="0097A7"/>
                </a:solidFill>
                <a:uFill>
                  <a:solidFill>
                    <a:srgbClr val="0097A7"/>
                  </a:solidFill>
                </a:uFill>
                <a:latin typeface="Arial"/>
                <a:cs typeface="Arial"/>
              </a:rPr>
              <a:t>Firebase </a:t>
            </a:r>
            <a:r>
              <a:rPr lang="en-US" sz="2000" u="heavy" spc="-25" dirty="0" smtClean="0">
                <a:solidFill>
                  <a:srgbClr val="0097A7"/>
                </a:solidFill>
                <a:uFill>
                  <a:solidFill>
                    <a:srgbClr val="0097A7"/>
                  </a:solidFill>
                </a:uFill>
                <a:latin typeface="Arial"/>
                <a:cs typeface="Arial"/>
              </a:rPr>
              <a:t>Cloud </a:t>
            </a:r>
            <a:r>
              <a:rPr lang="en-US" sz="2000" u="heavy" spc="10" dirty="0" smtClean="0">
                <a:solidFill>
                  <a:srgbClr val="0097A7"/>
                </a:solidFill>
                <a:uFill>
                  <a:solidFill>
                    <a:srgbClr val="0097A7"/>
                  </a:solidFill>
                </a:uFill>
                <a:latin typeface="Arial"/>
                <a:cs typeface="Arial"/>
              </a:rPr>
              <a:t>Test</a:t>
            </a:r>
            <a:r>
              <a:rPr lang="en-US" sz="2000" u="heavy" spc="-225" dirty="0" smtClean="0">
                <a:solidFill>
                  <a:srgbClr val="0097A7"/>
                </a:solidFill>
                <a:uFill>
                  <a:solidFill>
                    <a:srgbClr val="0097A7"/>
                  </a:solidFill>
                </a:uFill>
                <a:latin typeface="Arial"/>
                <a:cs typeface="Arial"/>
              </a:rPr>
              <a:t> </a:t>
            </a:r>
            <a:r>
              <a:rPr lang="en-US" sz="2000" u="heavy" spc="-30" dirty="0" smtClean="0">
                <a:solidFill>
                  <a:srgbClr val="0097A7"/>
                </a:solidFill>
                <a:uFill>
                  <a:solidFill>
                    <a:srgbClr val="0097A7"/>
                  </a:solidFill>
                </a:uFill>
                <a:latin typeface="Arial"/>
                <a:cs typeface="Arial"/>
              </a:rPr>
              <a:t>Lab- </a:t>
            </a:r>
          </a:p>
          <a:p>
            <a:pPr marL="12700" algn="just">
              <a:lnSpc>
                <a:spcPct val="100000"/>
              </a:lnSpc>
              <a:spcBef>
                <a:spcPts val="1420"/>
              </a:spcBef>
            </a:pPr>
            <a:r>
              <a:rPr lang="en-US" sz="2000" dirty="0" smtClean="0"/>
              <a:t>Firebase Test Lab is a cloud-based app-testing infrastructure. With one operation, you can test your Android or </a:t>
            </a:r>
            <a:r>
              <a:rPr lang="en-US" sz="2000" dirty="0" err="1" smtClean="0"/>
              <a:t>iOS</a:t>
            </a:r>
            <a:r>
              <a:rPr lang="en-US" sz="2000" dirty="0" smtClean="0"/>
              <a:t> app across a wide variety of devices and device configurations, and see the results—including logs, videos, and screenshots—in the Firebase console</a:t>
            </a:r>
            <a:r>
              <a:rPr lang="en-US" sz="2000" dirty="0">
                <a:latin typeface="Arial"/>
                <a:cs typeface="Arial"/>
              </a:rPr>
              <a:t>.</a:t>
            </a:r>
            <a:endParaRPr lang="en-US" sz="2000" dirty="0" smtClean="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6" name="object 6"/>
          <p:cNvSpPr txBox="1">
            <a:spLocks noGrp="1"/>
          </p:cNvSpPr>
          <p:nvPr>
            <p:ph type="title"/>
          </p:nvPr>
        </p:nvSpPr>
        <p:spPr>
          <a:xfrm>
            <a:off x="384726" y="300743"/>
            <a:ext cx="4606925" cy="566822"/>
          </a:xfrm>
          <a:prstGeom prst="rect">
            <a:avLst/>
          </a:prstGeom>
        </p:spPr>
        <p:txBody>
          <a:bodyPr vert="horz" wrap="square" lIns="0" tIns="12700" rIns="0" bIns="0" rtlCol="0">
            <a:spAutoFit/>
          </a:bodyPr>
          <a:lstStyle/>
          <a:p>
            <a:pPr marL="12700">
              <a:lnSpc>
                <a:spcPct val="100000"/>
              </a:lnSpc>
              <a:spcBef>
                <a:spcPts val="100"/>
              </a:spcBef>
            </a:pPr>
            <a:r>
              <a:rPr sz="3600" spc="-5" dirty="0"/>
              <a:t>Add </a:t>
            </a:r>
            <a:r>
              <a:rPr sz="3600" spc="-100" dirty="0"/>
              <a:t>launcher </a:t>
            </a:r>
            <a:r>
              <a:rPr sz="3600" spc="-50" dirty="0"/>
              <a:t>app</a:t>
            </a:r>
            <a:r>
              <a:rPr sz="3600" spc="-520" dirty="0"/>
              <a:t> </a:t>
            </a:r>
            <a:r>
              <a:rPr sz="3600" spc="-55" dirty="0"/>
              <a:t>icon</a:t>
            </a:r>
            <a:endParaRPr sz="3600"/>
          </a:p>
        </p:txBody>
      </p:sp>
      <p:sp>
        <p:nvSpPr>
          <p:cNvPr id="7" name="object 7"/>
          <p:cNvSpPr txBox="1"/>
          <p:nvPr/>
        </p:nvSpPr>
        <p:spPr>
          <a:xfrm>
            <a:off x="446350" y="1724190"/>
            <a:ext cx="3914775" cy="3134191"/>
          </a:xfrm>
          <a:prstGeom prst="rect">
            <a:avLst/>
          </a:prstGeom>
        </p:spPr>
        <p:txBody>
          <a:bodyPr vert="horz" wrap="square" lIns="0" tIns="66040" rIns="0" bIns="0" rtlCol="0">
            <a:spAutoFit/>
          </a:bodyPr>
          <a:lstStyle/>
          <a:p>
            <a:pPr marL="12700">
              <a:lnSpc>
                <a:spcPct val="100000"/>
              </a:lnSpc>
              <a:spcBef>
                <a:spcPts val="520"/>
              </a:spcBef>
            </a:pPr>
            <a:r>
              <a:rPr sz="2400" spc="-45" dirty="0">
                <a:solidFill>
                  <a:srgbClr val="424242"/>
                </a:solidFill>
                <a:latin typeface="Arial"/>
                <a:cs typeface="Arial"/>
              </a:rPr>
              <a:t>The </a:t>
            </a:r>
            <a:r>
              <a:rPr sz="2400" u="heavy" spc="-10" dirty="0">
                <a:solidFill>
                  <a:srgbClr val="0097A7"/>
                </a:solidFill>
                <a:uFill>
                  <a:solidFill>
                    <a:srgbClr val="0097A7"/>
                  </a:solidFill>
                </a:uFill>
                <a:latin typeface="Arial"/>
                <a:cs typeface="Arial"/>
              </a:rPr>
              <a:t>launcher </a:t>
            </a:r>
            <a:r>
              <a:rPr sz="2400" u="heavy" spc="25" dirty="0">
                <a:solidFill>
                  <a:srgbClr val="0097A7"/>
                </a:solidFill>
                <a:uFill>
                  <a:solidFill>
                    <a:srgbClr val="0097A7"/>
                  </a:solidFill>
                </a:uFill>
                <a:latin typeface="Arial"/>
                <a:cs typeface="Arial"/>
              </a:rPr>
              <a:t>icon</a:t>
            </a:r>
            <a:r>
              <a:rPr sz="2400" spc="25" dirty="0">
                <a:solidFill>
                  <a:srgbClr val="0097A7"/>
                </a:solidFill>
                <a:latin typeface="Arial"/>
                <a:cs typeface="Arial"/>
              </a:rPr>
              <a:t> </a:t>
            </a:r>
            <a:r>
              <a:rPr sz="2400" spc="-15" dirty="0">
                <a:solidFill>
                  <a:srgbClr val="424242"/>
                </a:solidFill>
                <a:latin typeface="Arial"/>
                <a:cs typeface="Arial"/>
              </a:rPr>
              <a:t>appears</a:t>
            </a:r>
            <a:r>
              <a:rPr sz="2400" spc="-245" dirty="0">
                <a:solidFill>
                  <a:srgbClr val="424242"/>
                </a:solidFill>
                <a:latin typeface="Arial"/>
                <a:cs typeface="Arial"/>
              </a:rPr>
              <a:t> </a:t>
            </a:r>
            <a:r>
              <a:rPr sz="2400" spc="10" dirty="0">
                <a:solidFill>
                  <a:srgbClr val="424242"/>
                </a:solidFill>
                <a:latin typeface="Arial"/>
                <a:cs typeface="Arial"/>
              </a:rPr>
              <a:t>in</a:t>
            </a:r>
            <a:endParaRPr sz="2400">
              <a:latin typeface="Arial"/>
              <a:cs typeface="Arial"/>
            </a:endParaRPr>
          </a:p>
          <a:p>
            <a:pPr marL="469900" indent="-412750">
              <a:lnSpc>
                <a:spcPct val="100000"/>
              </a:lnSpc>
              <a:spcBef>
                <a:spcPts val="420"/>
              </a:spcBef>
              <a:buChar char="●"/>
              <a:tabLst>
                <a:tab pos="469265" algn="l"/>
                <a:tab pos="469900" algn="l"/>
              </a:tabLst>
            </a:pPr>
            <a:r>
              <a:rPr sz="2400" spc="-35" dirty="0">
                <a:solidFill>
                  <a:srgbClr val="424242"/>
                </a:solidFill>
                <a:latin typeface="Arial"/>
                <a:cs typeface="Arial"/>
              </a:rPr>
              <a:t>Google</a:t>
            </a:r>
            <a:r>
              <a:rPr sz="2400" spc="-80" dirty="0">
                <a:solidFill>
                  <a:srgbClr val="424242"/>
                </a:solidFill>
                <a:latin typeface="Arial"/>
                <a:cs typeface="Arial"/>
              </a:rPr>
              <a:t> </a:t>
            </a:r>
            <a:r>
              <a:rPr sz="2400" spc="-40" dirty="0">
                <a:solidFill>
                  <a:srgbClr val="424242"/>
                </a:solidFill>
                <a:latin typeface="Arial"/>
                <a:cs typeface="Arial"/>
              </a:rPr>
              <a:t>Play</a:t>
            </a:r>
            <a:endParaRPr sz="2400">
              <a:latin typeface="Arial"/>
              <a:cs typeface="Arial"/>
            </a:endParaRPr>
          </a:p>
          <a:p>
            <a:pPr>
              <a:lnSpc>
                <a:spcPct val="100000"/>
              </a:lnSpc>
              <a:spcBef>
                <a:spcPts val="40"/>
              </a:spcBef>
              <a:buClr>
                <a:srgbClr val="424242"/>
              </a:buClr>
              <a:buFont typeface="Arial"/>
              <a:buChar char="●"/>
            </a:pPr>
            <a:endParaRPr sz="3200">
              <a:latin typeface="Times New Roman"/>
              <a:cs typeface="Times New Roman"/>
            </a:endParaRPr>
          </a:p>
          <a:p>
            <a:pPr marL="12700">
              <a:lnSpc>
                <a:spcPct val="100000"/>
              </a:lnSpc>
            </a:pPr>
            <a:r>
              <a:rPr sz="2400" spc="-120" dirty="0">
                <a:solidFill>
                  <a:srgbClr val="424242"/>
                </a:solidFill>
                <a:latin typeface="Arial"/>
                <a:cs typeface="Arial"/>
              </a:rPr>
              <a:t>On </a:t>
            </a:r>
            <a:r>
              <a:rPr sz="2400" spc="10" dirty="0">
                <a:solidFill>
                  <a:srgbClr val="424242"/>
                </a:solidFill>
                <a:latin typeface="Arial"/>
                <a:cs typeface="Arial"/>
              </a:rPr>
              <a:t>the</a:t>
            </a:r>
            <a:r>
              <a:rPr sz="2400" spc="-45" dirty="0">
                <a:solidFill>
                  <a:srgbClr val="424242"/>
                </a:solidFill>
                <a:latin typeface="Arial"/>
                <a:cs typeface="Arial"/>
              </a:rPr>
              <a:t> </a:t>
            </a:r>
            <a:r>
              <a:rPr sz="2400" spc="-15" dirty="0">
                <a:solidFill>
                  <a:srgbClr val="424242"/>
                </a:solidFill>
                <a:latin typeface="Arial"/>
                <a:cs typeface="Arial"/>
              </a:rPr>
              <a:t>device</a:t>
            </a:r>
            <a:endParaRPr sz="2400">
              <a:latin typeface="Arial"/>
              <a:cs typeface="Arial"/>
            </a:endParaRPr>
          </a:p>
          <a:p>
            <a:pPr marL="469900" indent="-412750">
              <a:lnSpc>
                <a:spcPct val="100000"/>
              </a:lnSpc>
              <a:spcBef>
                <a:spcPts val="620"/>
              </a:spcBef>
              <a:buChar char="●"/>
              <a:tabLst>
                <a:tab pos="469265" algn="l"/>
                <a:tab pos="469900" algn="l"/>
              </a:tabLst>
            </a:pPr>
            <a:r>
              <a:rPr sz="2400" spc="5" dirty="0">
                <a:solidFill>
                  <a:srgbClr val="424242"/>
                </a:solidFill>
                <a:latin typeface="Arial"/>
                <a:cs typeface="Arial"/>
              </a:rPr>
              <a:t>Home</a:t>
            </a:r>
            <a:r>
              <a:rPr sz="2400" spc="-85" dirty="0">
                <a:solidFill>
                  <a:srgbClr val="424242"/>
                </a:solidFill>
                <a:latin typeface="Arial"/>
                <a:cs typeface="Arial"/>
              </a:rPr>
              <a:t> </a:t>
            </a:r>
            <a:r>
              <a:rPr sz="2400" spc="-15" dirty="0">
                <a:solidFill>
                  <a:srgbClr val="424242"/>
                </a:solidFill>
                <a:latin typeface="Arial"/>
                <a:cs typeface="Arial"/>
              </a:rPr>
              <a:t>screen</a:t>
            </a:r>
            <a:endParaRPr sz="2400">
              <a:latin typeface="Arial"/>
              <a:cs typeface="Arial"/>
            </a:endParaRPr>
          </a:p>
          <a:p>
            <a:pPr marL="469900" indent="-412750">
              <a:lnSpc>
                <a:spcPct val="100000"/>
              </a:lnSpc>
              <a:spcBef>
                <a:spcPts val="944"/>
              </a:spcBef>
              <a:buChar char="●"/>
              <a:tabLst>
                <a:tab pos="469265" algn="l"/>
                <a:tab pos="469900" algn="l"/>
              </a:tabLst>
            </a:pPr>
            <a:r>
              <a:rPr sz="2400" spc="-10" dirty="0">
                <a:solidFill>
                  <a:srgbClr val="424242"/>
                </a:solidFill>
                <a:latin typeface="Arial"/>
                <a:cs typeface="Arial"/>
              </a:rPr>
              <a:t>Manage</a:t>
            </a:r>
            <a:r>
              <a:rPr sz="2400" spc="-85" dirty="0">
                <a:solidFill>
                  <a:srgbClr val="424242"/>
                </a:solidFill>
                <a:latin typeface="Arial"/>
                <a:cs typeface="Arial"/>
              </a:rPr>
              <a:t> </a:t>
            </a:r>
            <a:r>
              <a:rPr sz="2400" spc="20" dirty="0">
                <a:solidFill>
                  <a:srgbClr val="424242"/>
                </a:solidFill>
                <a:latin typeface="Arial"/>
                <a:cs typeface="Arial"/>
              </a:rPr>
              <a:t>Applications</a:t>
            </a:r>
            <a:endParaRPr sz="2400">
              <a:latin typeface="Arial"/>
              <a:cs typeface="Arial"/>
            </a:endParaRPr>
          </a:p>
          <a:p>
            <a:pPr marL="469900" indent="-412750">
              <a:lnSpc>
                <a:spcPct val="100000"/>
              </a:lnSpc>
              <a:spcBef>
                <a:spcPts val="944"/>
              </a:spcBef>
              <a:buChar char="●"/>
              <a:tabLst>
                <a:tab pos="469265" algn="l"/>
                <a:tab pos="469900" algn="l"/>
              </a:tabLst>
            </a:pPr>
            <a:r>
              <a:rPr sz="2400" spc="10" dirty="0">
                <a:solidFill>
                  <a:srgbClr val="424242"/>
                </a:solidFill>
                <a:latin typeface="Arial"/>
                <a:cs typeface="Arial"/>
              </a:rPr>
              <a:t>My</a:t>
            </a:r>
            <a:r>
              <a:rPr sz="2400" spc="-80" dirty="0">
                <a:solidFill>
                  <a:srgbClr val="424242"/>
                </a:solidFill>
                <a:latin typeface="Arial"/>
                <a:cs typeface="Arial"/>
              </a:rPr>
              <a:t> </a:t>
            </a:r>
            <a:r>
              <a:rPr sz="2400" spc="-5" dirty="0">
                <a:solidFill>
                  <a:srgbClr val="424242"/>
                </a:solidFill>
                <a:latin typeface="Arial"/>
                <a:cs typeface="Arial"/>
              </a:rPr>
              <a:t>Downloads</a:t>
            </a:r>
            <a:endParaRPr sz="2400">
              <a:latin typeface="Arial"/>
              <a:cs typeface="Arial"/>
            </a:endParaRPr>
          </a:p>
        </p:txBody>
      </p:sp>
      <p:sp>
        <p:nvSpPr>
          <p:cNvPr id="8" name="object 8"/>
          <p:cNvSpPr/>
          <p:nvPr/>
        </p:nvSpPr>
        <p:spPr>
          <a:xfrm>
            <a:off x="4721850" y="3398095"/>
            <a:ext cx="4213900" cy="27048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717087" y="3391745"/>
            <a:ext cx="4224020" cy="2717800"/>
          </a:xfrm>
          <a:custGeom>
            <a:avLst/>
            <a:gdLst/>
            <a:ahLst/>
            <a:cxnLst/>
            <a:rect l="l" t="t" r="r" b="b"/>
            <a:pathLst>
              <a:path w="4224020" h="2038350">
                <a:moveTo>
                  <a:pt x="0" y="0"/>
                </a:moveTo>
                <a:lnTo>
                  <a:pt x="4223425" y="0"/>
                </a:lnTo>
                <a:lnTo>
                  <a:pt x="4223425" y="2038152"/>
                </a:lnTo>
                <a:lnTo>
                  <a:pt x="0" y="2038152"/>
                </a:lnTo>
                <a:lnTo>
                  <a:pt x="0" y="0"/>
                </a:lnTo>
                <a:close/>
              </a:path>
            </a:pathLst>
          </a:custGeom>
          <a:ln w="9524">
            <a:solidFill>
              <a:srgbClr val="434343"/>
            </a:solidFill>
          </a:ln>
        </p:spPr>
        <p:txBody>
          <a:bodyPr wrap="square" lIns="0" tIns="0" rIns="0" bIns="0" rtlCol="0"/>
          <a:lstStyle/>
          <a:p>
            <a:endParaRPr/>
          </a:p>
        </p:txBody>
      </p:sp>
      <p:sp>
        <p:nvSpPr>
          <p:cNvPr id="10" name="object 10"/>
          <p:cNvSpPr/>
          <p:nvPr/>
        </p:nvSpPr>
        <p:spPr>
          <a:xfrm>
            <a:off x="4721851" y="1582474"/>
            <a:ext cx="4213899" cy="1595308"/>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717087" y="1576124"/>
            <a:ext cx="4224020" cy="1608667"/>
          </a:xfrm>
          <a:custGeom>
            <a:avLst/>
            <a:gdLst/>
            <a:ahLst/>
            <a:cxnLst/>
            <a:rect l="l" t="t" r="r" b="b"/>
            <a:pathLst>
              <a:path w="4224020" h="1206500">
                <a:moveTo>
                  <a:pt x="0" y="0"/>
                </a:moveTo>
                <a:lnTo>
                  <a:pt x="4223424" y="0"/>
                </a:lnTo>
                <a:lnTo>
                  <a:pt x="4223424" y="1206006"/>
                </a:lnTo>
                <a:lnTo>
                  <a:pt x="0" y="1206006"/>
                </a:lnTo>
                <a:lnTo>
                  <a:pt x="0" y="0"/>
                </a:lnTo>
                <a:close/>
              </a:path>
            </a:pathLst>
          </a:custGeom>
          <a:ln w="9524">
            <a:solidFill>
              <a:srgbClr val="674EA7"/>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6836409" cy="566822"/>
          </a:xfrm>
          <a:prstGeom prst="rect">
            <a:avLst/>
          </a:prstGeom>
        </p:spPr>
        <p:txBody>
          <a:bodyPr vert="horz" wrap="square" lIns="0" tIns="12700" rIns="0" bIns="0" rtlCol="0">
            <a:spAutoFit/>
          </a:bodyPr>
          <a:lstStyle/>
          <a:p>
            <a:pPr marL="12700">
              <a:lnSpc>
                <a:spcPct val="100000"/>
              </a:lnSpc>
              <a:spcBef>
                <a:spcPts val="100"/>
              </a:spcBef>
            </a:pPr>
            <a:r>
              <a:rPr sz="3600" dirty="0"/>
              <a:t>Google </a:t>
            </a:r>
            <a:r>
              <a:rPr sz="3600" spc="-5" dirty="0"/>
              <a:t>Play </a:t>
            </a:r>
            <a:r>
              <a:rPr sz="3600" spc="-80" dirty="0"/>
              <a:t>filters </a:t>
            </a:r>
            <a:r>
              <a:rPr sz="3600" spc="-25" dirty="0"/>
              <a:t>search</a:t>
            </a:r>
            <a:r>
              <a:rPr sz="3600" spc="-710" dirty="0"/>
              <a:t> </a:t>
            </a:r>
            <a:r>
              <a:rPr sz="3600" spc="-35" dirty="0"/>
              <a:t>results</a:t>
            </a:r>
            <a:endParaRPr sz="3600"/>
          </a:p>
        </p:txBody>
      </p:sp>
      <p:sp>
        <p:nvSpPr>
          <p:cNvPr id="11" name="Content Placeholder 10"/>
          <p:cNvSpPr>
            <a:spLocks noGrp="1"/>
          </p:cNvSpPr>
          <p:nvPr>
            <p:ph idx="1"/>
          </p:nvPr>
        </p:nvSpPr>
        <p:spPr/>
        <p:txBody>
          <a:bodyPr>
            <a:normAutofit fontScale="85000" lnSpcReduction="20000"/>
          </a:bodyPr>
          <a:lstStyle/>
          <a:p>
            <a:pPr marL="22860" marR="1287145" algn="just">
              <a:lnSpc>
                <a:spcPct val="113700"/>
              </a:lnSpc>
              <a:spcBef>
                <a:spcPts val="100"/>
              </a:spcBef>
            </a:pPr>
            <a:r>
              <a:rPr lang="en-US" spc="-35" dirty="0" smtClean="0"/>
              <a:t>Google</a:t>
            </a:r>
            <a:r>
              <a:rPr lang="en-US" spc="-75" dirty="0" smtClean="0"/>
              <a:t> </a:t>
            </a:r>
            <a:r>
              <a:rPr lang="en-US" spc="-40" dirty="0" smtClean="0"/>
              <a:t>Play</a:t>
            </a:r>
            <a:r>
              <a:rPr lang="en-US" spc="-80" dirty="0" smtClean="0"/>
              <a:t> </a:t>
            </a:r>
            <a:r>
              <a:rPr lang="en-US" spc="-5" dirty="0" smtClean="0"/>
              <a:t>search</a:t>
            </a:r>
            <a:r>
              <a:rPr lang="en-US" spc="-75" dirty="0" smtClean="0"/>
              <a:t> </a:t>
            </a:r>
            <a:r>
              <a:rPr lang="en-US" spc="20" dirty="0" smtClean="0"/>
              <a:t>results</a:t>
            </a:r>
            <a:r>
              <a:rPr lang="en-US" spc="-80" dirty="0" smtClean="0"/>
              <a:t> </a:t>
            </a:r>
            <a:r>
              <a:rPr lang="en-US" spc="-5" dirty="0" smtClean="0"/>
              <a:t>only</a:t>
            </a:r>
            <a:r>
              <a:rPr lang="en-US" spc="-75" dirty="0" smtClean="0"/>
              <a:t> </a:t>
            </a:r>
            <a:r>
              <a:rPr lang="en-US" spc="25" dirty="0" smtClean="0"/>
              <a:t>show</a:t>
            </a:r>
            <a:r>
              <a:rPr lang="en-US" spc="-80" dirty="0" smtClean="0"/>
              <a:t> </a:t>
            </a:r>
            <a:r>
              <a:rPr lang="en-US" dirty="0" smtClean="0"/>
              <a:t>apps</a:t>
            </a:r>
            <a:r>
              <a:rPr lang="en-US" spc="-75" dirty="0" smtClean="0"/>
              <a:t> </a:t>
            </a:r>
            <a:r>
              <a:rPr lang="en-US" spc="40" dirty="0" smtClean="0"/>
              <a:t>that</a:t>
            </a:r>
            <a:r>
              <a:rPr lang="en-US" spc="-80" dirty="0" smtClean="0"/>
              <a:t> </a:t>
            </a:r>
            <a:r>
              <a:rPr lang="en-US" spc="-35" dirty="0" smtClean="0"/>
              <a:t>are  </a:t>
            </a:r>
            <a:r>
              <a:rPr lang="en-US" spc="25" dirty="0" smtClean="0"/>
              <a:t>compatible </a:t>
            </a:r>
            <a:r>
              <a:rPr lang="en-US" spc="50" dirty="0" smtClean="0"/>
              <a:t>with </a:t>
            </a:r>
            <a:r>
              <a:rPr lang="en-US" spc="10" dirty="0" smtClean="0"/>
              <a:t>the </a:t>
            </a:r>
            <a:r>
              <a:rPr lang="en-US" spc="-10" dirty="0" smtClean="0"/>
              <a:t>user's</a:t>
            </a:r>
            <a:r>
              <a:rPr lang="en-US" spc="-409" dirty="0" smtClean="0"/>
              <a:t> </a:t>
            </a:r>
            <a:r>
              <a:rPr lang="en-US" spc="-20" dirty="0" smtClean="0"/>
              <a:t>device.</a:t>
            </a:r>
          </a:p>
          <a:p>
            <a:pPr marL="22860" marR="5080" algn="just">
              <a:lnSpc>
                <a:spcPct val="114599"/>
              </a:lnSpc>
              <a:spcBef>
                <a:spcPts val="975"/>
              </a:spcBef>
            </a:pPr>
            <a:r>
              <a:rPr lang="en-US" spc="70" dirty="0" smtClean="0"/>
              <a:t>If</a:t>
            </a:r>
            <a:r>
              <a:rPr lang="en-US" spc="-80" dirty="0" smtClean="0"/>
              <a:t> </a:t>
            </a:r>
            <a:r>
              <a:rPr lang="en-US" spc="-25" dirty="0" smtClean="0"/>
              <a:t>an</a:t>
            </a:r>
            <a:r>
              <a:rPr lang="en-US" spc="-80" dirty="0" smtClean="0"/>
              <a:t> </a:t>
            </a:r>
            <a:r>
              <a:rPr lang="en-US" spc="-10" dirty="0" smtClean="0"/>
              <a:t>app</a:t>
            </a:r>
            <a:r>
              <a:rPr lang="en-US" spc="-80" dirty="0" smtClean="0"/>
              <a:t> </a:t>
            </a:r>
            <a:r>
              <a:rPr lang="en-US" spc="-5" dirty="0" smtClean="0"/>
              <a:t>uses</a:t>
            </a:r>
            <a:r>
              <a:rPr lang="en-US" spc="-75" dirty="0" smtClean="0"/>
              <a:t> </a:t>
            </a:r>
            <a:r>
              <a:rPr lang="en-US" spc="-30" dirty="0" smtClean="0"/>
              <a:t>a</a:t>
            </a:r>
            <a:r>
              <a:rPr lang="en-US" spc="-80" dirty="0" smtClean="0"/>
              <a:t> </a:t>
            </a:r>
            <a:r>
              <a:rPr lang="en-US" spc="-25" dirty="0" smtClean="0"/>
              <a:t>finger print scanner,</a:t>
            </a:r>
            <a:r>
              <a:rPr lang="en-US" spc="-80" dirty="0" smtClean="0"/>
              <a:t> </a:t>
            </a:r>
            <a:r>
              <a:rPr lang="en-US" spc="-35" dirty="0" smtClean="0"/>
              <a:t>Google</a:t>
            </a:r>
            <a:r>
              <a:rPr lang="en-US" spc="-70" dirty="0" smtClean="0"/>
              <a:t> </a:t>
            </a:r>
            <a:r>
              <a:rPr lang="en-US" spc="-40" dirty="0" smtClean="0"/>
              <a:t>Play</a:t>
            </a:r>
            <a:r>
              <a:rPr lang="en-US" spc="-80" dirty="0" smtClean="0"/>
              <a:t> </a:t>
            </a:r>
            <a:r>
              <a:rPr lang="en-US" spc="-5" dirty="0" smtClean="0"/>
              <a:t>only</a:t>
            </a:r>
            <a:r>
              <a:rPr lang="en-US" spc="-80" dirty="0" smtClean="0"/>
              <a:t> </a:t>
            </a:r>
            <a:r>
              <a:rPr lang="en-US" spc="25" dirty="0" smtClean="0"/>
              <a:t>shows</a:t>
            </a:r>
            <a:r>
              <a:rPr lang="en-US" spc="-75" dirty="0" smtClean="0"/>
              <a:t> </a:t>
            </a:r>
            <a:r>
              <a:rPr lang="en-US" spc="10" dirty="0" smtClean="0"/>
              <a:t>the</a:t>
            </a:r>
            <a:r>
              <a:rPr lang="en-US" spc="-80" dirty="0" smtClean="0"/>
              <a:t> </a:t>
            </a:r>
            <a:r>
              <a:rPr lang="en-US" dirty="0" smtClean="0"/>
              <a:t>apps</a:t>
            </a:r>
            <a:r>
              <a:rPr lang="en-US" spc="-80" dirty="0" smtClean="0"/>
              <a:t> </a:t>
            </a:r>
            <a:r>
              <a:rPr lang="en-US" spc="70" dirty="0" smtClean="0"/>
              <a:t>to </a:t>
            </a:r>
            <a:r>
              <a:rPr lang="en-US" spc="-5" dirty="0" smtClean="0"/>
              <a:t>devices </a:t>
            </a:r>
            <a:r>
              <a:rPr lang="en-US" spc="40" dirty="0" smtClean="0"/>
              <a:t>that </a:t>
            </a:r>
            <a:r>
              <a:rPr lang="en-US" spc="-40" dirty="0" smtClean="0"/>
              <a:t>have </a:t>
            </a:r>
            <a:r>
              <a:rPr lang="en-US" spc="-30" dirty="0" smtClean="0"/>
              <a:t>a</a:t>
            </a:r>
            <a:r>
              <a:rPr lang="en-US" spc="-320" dirty="0" smtClean="0"/>
              <a:t> </a:t>
            </a:r>
            <a:r>
              <a:rPr lang="en-US" spc="-25" dirty="0" smtClean="0"/>
              <a:t>finger print scanner.</a:t>
            </a:r>
          </a:p>
          <a:p>
            <a:pPr marL="22860" marR="5080" algn="just">
              <a:lnSpc>
                <a:spcPct val="114599"/>
              </a:lnSpc>
              <a:spcBef>
                <a:spcPts val="975"/>
              </a:spcBef>
            </a:pPr>
            <a:r>
              <a:rPr lang="en-US" spc="-5" dirty="0" smtClean="0"/>
              <a:t>Types </a:t>
            </a:r>
            <a:r>
              <a:rPr lang="en-US" spc="-25" dirty="0" smtClean="0"/>
              <a:t>of </a:t>
            </a:r>
            <a:r>
              <a:rPr lang="en-US" spc="-425" dirty="0" smtClean="0"/>
              <a:t> </a:t>
            </a:r>
            <a:r>
              <a:rPr lang="en-US" spc="-85" dirty="0" smtClean="0"/>
              <a:t>filters</a:t>
            </a:r>
          </a:p>
          <a:p>
            <a:pPr marL="824865" lvl="1" indent="-412115" algn="just">
              <a:spcBef>
                <a:spcPts val="1120"/>
              </a:spcBef>
              <a:buChar char="●"/>
              <a:tabLst>
                <a:tab pos="424815" algn="l"/>
                <a:tab pos="425450" algn="l"/>
              </a:tabLst>
            </a:pPr>
            <a:r>
              <a:rPr lang="en-US" sz="2000" spc="-10" dirty="0" smtClean="0">
                <a:solidFill>
                  <a:srgbClr val="424242"/>
                </a:solidFill>
                <a:latin typeface="Arial"/>
                <a:cs typeface="Arial"/>
              </a:rPr>
              <a:t>Hardware</a:t>
            </a:r>
            <a:r>
              <a:rPr lang="en-US" sz="2000" spc="-85" dirty="0" smtClean="0">
                <a:solidFill>
                  <a:srgbClr val="424242"/>
                </a:solidFill>
                <a:latin typeface="Arial"/>
                <a:cs typeface="Arial"/>
              </a:rPr>
              <a:t> </a:t>
            </a:r>
            <a:r>
              <a:rPr lang="en-US" sz="2000" spc="15" dirty="0" smtClean="0">
                <a:solidFill>
                  <a:srgbClr val="424242"/>
                </a:solidFill>
                <a:latin typeface="Arial"/>
                <a:cs typeface="Arial"/>
              </a:rPr>
              <a:t>features</a:t>
            </a:r>
            <a:endParaRPr lang="en-US" sz="2000" dirty="0" smtClean="0">
              <a:latin typeface="Arial"/>
              <a:cs typeface="Arial"/>
            </a:endParaRPr>
          </a:p>
          <a:p>
            <a:pPr marL="824865" lvl="1" indent="-412115" algn="just">
              <a:spcBef>
                <a:spcPts val="1020"/>
              </a:spcBef>
              <a:buChar char="●"/>
              <a:tabLst>
                <a:tab pos="424815" algn="l"/>
                <a:tab pos="425450" algn="l"/>
              </a:tabLst>
            </a:pPr>
            <a:r>
              <a:rPr lang="en-US" sz="2000" spc="-50" dirty="0" smtClean="0">
                <a:solidFill>
                  <a:srgbClr val="424242"/>
                </a:solidFill>
                <a:latin typeface="Arial"/>
                <a:cs typeface="Arial"/>
              </a:rPr>
              <a:t>API</a:t>
            </a:r>
            <a:r>
              <a:rPr lang="en-US" sz="2000" spc="-85" dirty="0" smtClean="0">
                <a:solidFill>
                  <a:srgbClr val="424242"/>
                </a:solidFill>
                <a:latin typeface="Arial"/>
                <a:cs typeface="Arial"/>
              </a:rPr>
              <a:t> </a:t>
            </a:r>
            <a:r>
              <a:rPr lang="en-US" sz="2000" spc="-20" dirty="0" smtClean="0">
                <a:solidFill>
                  <a:srgbClr val="424242"/>
                </a:solidFill>
                <a:latin typeface="Arial"/>
                <a:cs typeface="Arial"/>
              </a:rPr>
              <a:t>level</a:t>
            </a:r>
            <a:endParaRPr lang="en-US" sz="2000" dirty="0" smtClean="0">
              <a:latin typeface="Arial"/>
              <a:cs typeface="Arial"/>
            </a:endParaRPr>
          </a:p>
          <a:p>
            <a:pPr marL="824865" lvl="1" indent="-412115" algn="just">
              <a:spcBef>
                <a:spcPts val="1020"/>
              </a:spcBef>
              <a:buChar char="●"/>
              <a:tabLst>
                <a:tab pos="424815" algn="l"/>
                <a:tab pos="425450" algn="l"/>
              </a:tabLst>
            </a:pPr>
            <a:r>
              <a:rPr lang="en-US" sz="2000" spc="40" dirty="0" smtClean="0">
                <a:solidFill>
                  <a:srgbClr val="424242"/>
                </a:solidFill>
                <a:latin typeface="Arial"/>
                <a:cs typeface="Arial"/>
              </a:rPr>
              <a:t>Manifest </a:t>
            </a:r>
            <a:r>
              <a:rPr lang="en-US" sz="2000" spc="30" dirty="0" smtClean="0">
                <a:solidFill>
                  <a:srgbClr val="424242"/>
                </a:solidFill>
                <a:latin typeface="Arial"/>
                <a:cs typeface="Arial"/>
              </a:rPr>
              <a:t>settings </a:t>
            </a:r>
            <a:r>
              <a:rPr lang="en-US" sz="2000" spc="10" dirty="0" smtClean="0">
                <a:solidFill>
                  <a:srgbClr val="424242"/>
                </a:solidFill>
                <a:latin typeface="Arial"/>
                <a:cs typeface="Arial"/>
              </a:rPr>
              <a:t>such</a:t>
            </a:r>
            <a:r>
              <a:rPr lang="en-US" sz="2000" spc="-315" dirty="0" smtClean="0">
                <a:solidFill>
                  <a:srgbClr val="424242"/>
                </a:solidFill>
                <a:latin typeface="Arial"/>
                <a:cs typeface="Arial"/>
              </a:rPr>
              <a:t> </a:t>
            </a:r>
            <a:r>
              <a:rPr lang="en-US" sz="2000" spc="-5" dirty="0" smtClean="0">
                <a:solidFill>
                  <a:srgbClr val="424242"/>
                </a:solidFill>
                <a:latin typeface="Arial"/>
                <a:cs typeface="Arial"/>
              </a:rPr>
              <a:t>as</a:t>
            </a:r>
            <a:endParaRPr lang="en-US" sz="2000" dirty="0" smtClean="0">
              <a:latin typeface="Arial"/>
              <a:cs typeface="Arial"/>
            </a:endParaRPr>
          </a:p>
          <a:p>
            <a:pPr marL="1282065" lvl="2" indent="-381635" algn="just">
              <a:spcBef>
                <a:spcPts val="1035"/>
              </a:spcBef>
              <a:buChar char="○"/>
              <a:tabLst>
                <a:tab pos="882015" algn="l"/>
                <a:tab pos="882650" algn="l"/>
              </a:tabLst>
            </a:pPr>
            <a:r>
              <a:rPr lang="en-US" sz="1600" spc="-15" dirty="0" smtClean="0">
                <a:solidFill>
                  <a:srgbClr val="424242"/>
                </a:solidFill>
                <a:latin typeface="Arial"/>
                <a:cs typeface="Arial"/>
              </a:rPr>
              <a:t>&lt;supports-screens&gt;</a:t>
            </a:r>
            <a:endParaRPr lang="en-US" sz="1600" dirty="0" smtClean="0">
              <a:latin typeface="Arial"/>
              <a:cs typeface="Arial"/>
            </a:endParaRPr>
          </a:p>
          <a:p>
            <a:pPr marL="1282065" lvl="2" indent="-381635" algn="just">
              <a:spcBef>
                <a:spcPts val="975"/>
              </a:spcBef>
              <a:buChar char="○"/>
              <a:tabLst>
                <a:tab pos="882015" algn="l"/>
                <a:tab pos="882650" algn="l"/>
              </a:tabLst>
            </a:pPr>
            <a:r>
              <a:rPr lang="en-US" sz="1600" spc="-30" dirty="0" smtClean="0">
                <a:solidFill>
                  <a:srgbClr val="424242"/>
                </a:solidFill>
                <a:latin typeface="Arial"/>
                <a:cs typeface="Arial"/>
              </a:rPr>
              <a:t>&lt;uses-feature&gt;</a:t>
            </a:r>
            <a:endParaRPr lang="en-US" sz="1600" dirty="0" smtClean="0">
              <a:latin typeface="Arial"/>
              <a:cs typeface="Arial"/>
            </a:endParaRPr>
          </a:p>
          <a:p>
            <a:pPr marL="824865" lvl="1" indent="-412115" algn="just">
              <a:spcBef>
                <a:spcPts val="960"/>
              </a:spcBef>
              <a:buChar char="●"/>
              <a:tabLst>
                <a:tab pos="424815" algn="l"/>
                <a:tab pos="425450" algn="l"/>
              </a:tabLst>
            </a:pPr>
            <a:r>
              <a:rPr lang="en-US" sz="2000" spc="-10" dirty="0" smtClean="0">
                <a:solidFill>
                  <a:srgbClr val="424242"/>
                </a:solidFill>
                <a:latin typeface="Arial"/>
                <a:cs typeface="Arial"/>
              </a:rPr>
              <a:t>Countries </a:t>
            </a:r>
            <a:r>
              <a:rPr lang="en-US" sz="2000" spc="5" dirty="0" smtClean="0">
                <a:solidFill>
                  <a:srgbClr val="424242"/>
                </a:solidFill>
                <a:latin typeface="Arial"/>
                <a:cs typeface="Arial"/>
              </a:rPr>
              <a:t>(selected during </a:t>
            </a:r>
            <a:r>
              <a:rPr lang="en-US" sz="2000" spc="-80" dirty="0" smtClean="0">
                <a:solidFill>
                  <a:srgbClr val="424242"/>
                </a:solidFill>
                <a:latin typeface="Arial"/>
                <a:cs typeface="Arial"/>
              </a:rPr>
              <a:t>APK</a:t>
            </a:r>
            <a:r>
              <a:rPr lang="en-US" sz="2000" spc="-325" dirty="0" smtClean="0">
                <a:solidFill>
                  <a:srgbClr val="424242"/>
                </a:solidFill>
                <a:latin typeface="Arial"/>
                <a:cs typeface="Arial"/>
              </a:rPr>
              <a:t> </a:t>
            </a:r>
            <a:r>
              <a:rPr lang="en-US" sz="2000" spc="10" dirty="0" smtClean="0">
                <a:solidFill>
                  <a:srgbClr val="424242"/>
                </a:solidFill>
                <a:latin typeface="Arial"/>
                <a:cs typeface="Arial"/>
              </a:rPr>
              <a:t>upload)</a:t>
            </a:r>
            <a:endParaRPr lang="en-US" sz="2000" dirty="0" smtClean="0">
              <a:latin typeface="Arial"/>
              <a:cs typeface="Arial"/>
            </a:endParaRPr>
          </a:p>
          <a:p>
            <a:pPr marL="22860" marR="5080">
              <a:lnSpc>
                <a:spcPct val="114599"/>
              </a:lnSpc>
              <a:spcBef>
                <a:spcPts val="975"/>
              </a:spcBef>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6" name="object 6"/>
          <p:cNvSpPr txBox="1">
            <a:spLocks noGrp="1"/>
          </p:cNvSpPr>
          <p:nvPr>
            <p:ph type="title"/>
          </p:nvPr>
        </p:nvSpPr>
        <p:spPr>
          <a:xfrm>
            <a:off x="384725" y="300743"/>
            <a:ext cx="5586730" cy="566822"/>
          </a:xfrm>
          <a:prstGeom prst="rect">
            <a:avLst/>
          </a:prstGeom>
        </p:spPr>
        <p:txBody>
          <a:bodyPr vert="horz" wrap="square" lIns="0" tIns="12700" rIns="0" bIns="0" rtlCol="0">
            <a:spAutoFit/>
          </a:bodyPr>
          <a:lstStyle/>
          <a:p>
            <a:pPr marL="12700">
              <a:lnSpc>
                <a:spcPct val="100000"/>
              </a:lnSpc>
              <a:spcBef>
                <a:spcPts val="100"/>
              </a:spcBef>
            </a:pPr>
            <a:r>
              <a:rPr sz="3600" spc="30" dirty="0"/>
              <a:t>Choose </a:t>
            </a:r>
            <a:r>
              <a:rPr sz="3600" spc="-125" dirty="0"/>
              <a:t>your </a:t>
            </a:r>
            <a:r>
              <a:rPr sz="3600" spc="-70" dirty="0"/>
              <a:t>Application</a:t>
            </a:r>
            <a:r>
              <a:rPr sz="3600" spc="-515" dirty="0"/>
              <a:t> </a:t>
            </a:r>
            <a:r>
              <a:rPr sz="3600" spc="30" dirty="0"/>
              <a:t>ID</a:t>
            </a:r>
            <a:endParaRPr sz="3600"/>
          </a:p>
        </p:txBody>
      </p:sp>
      <p:sp>
        <p:nvSpPr>
          <p:cNvPr id="7" name="object 7"/>
          <p:cNvSpPr txBox="1"/>
          <p:nvPr/>
        </p:nvSpPr>
        <p:spPr>
          <a:xfrm>
            <a:off x="276824" y="1652458"/>
            <a:ext cx="8427720" cy="4837350"/>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20" dirty="0">
                <a:solidFill>
                  <a:srgbClr val="424242"/>
                </a:solidFill>
                <a:latin typeface="Arial"/>
                <a:cs typeface="Arial"/>
              </a:rPr>
              <a:t>Application </a:t>
            </a:r>
            <a:r>
              <a:rPr sz="2400" spc="-90" dirty="0">
                <a:solidFill>
                  <a:srgbClr val="424242"/>
                </a:solidFill>
                <a:latin typeface="Arial"/>
                <a:cs typeface="Arial"/>
              </a:rPr>
              <a:t>ID </a:t>
            </a:r>
            <a:r>
              <a:rPr sz="2400" spc="15" dirty="0">
                <a:solidFill>
                  <a:srgbClr val="424242"/>
                </a:solidFill>
                <a:latin typeface="Arial"/>
                <a:cs typeface="Arial"/>
              </a:rPr>
              <a:t>defines </a:t>
            </a:r>
            <a:r>
              <a:rPr sz="2400" spc="-15" dirty="0">
                <a:solidFill>
                  <a:srgbClr val="424242"/>
                </a:solidFill>
                <a:latin typeface="Arial"/>
                <a:cs typeface="Arial"/>
              </a:rPr>
              <a:t>your </a:t>
            </a:r>
            <a:r>
              <a:rPr sz="2400" spc="15" dirty="0">
                <a:solidFill>
                  <a:srgbClr val="424242"/>
                </a:solidFill>
                <a:latin typeface="Arial"/>
                <a:cs typeface="Arial"/>
              </a:rPr>
              <a:t>application's</a:t>
            </a:r>
            <a:r>
              <a:rPr sz="2400" spc="-325" dirty="0">
                <a:solidFill>
                  <a:srgbClr val="424242"/>
                </a:solidFill>
                <a:latin typeface="Arial"/>
                <a:cs typeface="Arial"/>
              </a:rPr>
              <a:t> </a:t>
            </a:r>
            <a:r>
              <a:rPr sz="2400" spc="20" dirty="0">
                <a:solidFill>
                  <a:srgbClr val="424242"/>
                </a:solidFill>
                <a:latin typeface="Arial"/>
                <a:cs typeface="Arial"/>
              </a:rPr>
              <a:t>identity</a:t>
            </a:r>
            <a:endParaRPr sz="2400">
              <a:latin typeface="Arial"/>
              <a:cs typeface="Arial"/>
            </a:endParaRPr>
          </a:p>
          <a:p>
            <a:pPr marL="424815" indent="-412115">
              <a:lnSpc>
                <a:spcPct val="100000"/>
              </a:lnSpc>
              <a:spcBef>
                <a:spcPts val="1395"/>
              </a:spcBef>
              <a:buChar char="●"/>
              <a:tabLst>
                <a:tab pos="424815" algn="l"/>
                <a:tab pos="425450" algn="l"/>
              </a:tabLst>
            </a:pPr>
            <a:r>
              <a:rPr sz="2400" spc="55" dirty="0">
                <a:solidFill>
                  <a:srgbClr val="424242"/>
                </a:solidFill>
                <a:latin typeface="Arial"/>
                <a:cs typeface="Arial"/>
              </a:rPr>
              <a:t>Must</a:t>
            </a:r>
            <a:r>
              <a:rPr sz="2400" spc="-80" dirty="0">
                <a:solidFill>
                  <a:srgbClr val="424242"/>
                </a:solidFill>
                <a:latin typeface="Arial"/>
                <a:cs typeface="Arial"/>
              </a:rPr>
              <a:t> </a:t>
            </a:r>
            <a:r>
              <a:rPr sz="2400" spc="-30" dirty="0">
                <a:solidFill>
                  <a:srgbClr val="424242"/>
                </a:solidFill>
                <a:latin typeface="Arial"/>
                <a:cs typeface="Arial"/>
              </a:rPr>
              <a:t>be</a:t>
            </a:r>
            <a:r>
              <a:rPr sz="2400" spc="-75" dirty="0">
                <a:solidFill>
                  <a:srgbClr val="424242"/>
                </a:solidFill>
                <a:latin typeface="Arial"/>
                <a:cs typeface="Arial"/>
              </a:rPr>
              <a:t> </a:t>
            </a:r>
            <a:r>
              <a:rPr sz="2400" spc="-10" dirty="0">
                <a:solidFill>
                  <a:srgbClr val="424242"/>
                </a:solidFill>
                <a:latin typeface="Arial"/>
                <a:cs typeface="Arial"/>
              </a:rPr>
              <a:t>unique</a:t>
            </a:r>
            <a:r>
              <a:rPr sz="2400" spc="-80" dirty="0">
                <a:solidFill>
                  <a:srgbClr val="424242"/>
                </a:solidFill>
                <a:latin typeface="Arial"/>
                <a:cs typeface="Arial"/>
              </a:rPr>
              <a:t> </a:t>
            </a:r>
            <a:r>
              <a:rPr sz="2400" spc="20" dirty="0">
                <a:solidFill>
                  <a:srgbClr val="424242"/>
                </a:solidFill>
                <a:latin typeface="Arial"/>
                <a:cs typeface="Arial"/>
              </a:rPr>
              <a:t>across</a:t>
            </a:r>
            <a:r>
              <a:rPr sz="2400" spc="-80" dirty="0">
                <a:solidFill>
                  <a:srgbClr val="424242"/>
                </a:solidFill>
                <a:latin typeface="Arial"/>
                <a:cs typeface="Arial"/>
              </a:rPr>
              <a:t> </a:t>
            </a:r>
            <a:r>
              <a:rPr sz="2400" spc="15" dirty="0">
                <a:solidFill>
                  <a:srgbClr val="424242"/>
                </a:solidFill>
                <a:latin typeface="Arial"/>
                <a:cs typeface="Arial"/>
              </a:rPr>
              <a:t>all</a:t>
            </a:r>
            <a:r>
              <a:rPr sz="2400" spc="-80" dirty="0">
                <a:solidFill>
                  <a:srgbClr val="424242"/>
                </a:solidFill>
                <a:latin typeface="Arial"/>
                <a:cs typeface="Arial"/>
              </a:rPr>
              <a:t> </a:t>
            </a:r>
            <a:r>
              <a:rPr sz="2400" dirty="0">
                <a:solidFill>
                  <a:srgbClr val="424242"/>
                </a:solidFill>
                <a:latin typeface="Arial"/>
                <a:cs typeface="Arial"/>
              </a:rPr>
              <a:t>apps</a:t>
            </a:r>
            <a:r>
              <a:rPr sz="2400" spc="-85" dirty="0">
                <a:solidFill>
                  <a:srgbClr val="424242"/>
                </a:solidFill>
                <a:latin typeface="Arial"/>
                <a:cs typeface="Arial"/>
              </a:rPr>
              <a:t> </a:t>
            </a:r>
            <a:r>
              <a:rPr sz="2400" spc="75" dirty="0">
                <a:solidFill>
                  <a:srgbClr val="424242"/>
                </a:solidFill>
                <a:latin typeface="Arial"/>
                <a:cs typeface="Arial"/>
              </a:rPr>
              <a:t>from</a:t>
            </a:r>
            <a:r>
              <a:rPr sz="2400" spc="-75" dirty="0">
                <a:solidFill>
                  <a:srgbClr val="424242"/>
                </a:solidFill>
                <a:latin typeface="Arial"/>
                <a:cs typeface="Arial"/>
              </a:rPr>
              <a:t> </a:t>
            </a:r>
            <a:r>
              <a:rPr sz="2400" spc="-40" dirty="0">
                <a:solidFill>
                  <a:srgbClr val="424242"/>
                </a:solidFill>
                <a:latin typeface="Arial"/>
                <a:cs typeface="Arial"/>
              </a:rPr>
              <a:t>everyone!</a:t>
            </a:r>
            <a:endParaRPr sz="2400">
              <a:latin typeface="Arial"/>
              <a:cs typeface="Arial"/>
            </a:endParaRPr>
          </a:p>
          <a:p>
            <a:pPr marL="424815" indent="-412115">
              <a:lnSpc>
                <a:spcPct val="100000"/>
              </a:lnSpc>
              <a:spcBef>
                <a:spcPts val="1395"/>
              </a:spcBef>
              <a:buChar char="●"/>
              <a:tabLst>
                <a:tab pos="424815" algn="l"/>
                <a:tab pos="425450" algn="l"/>
              </a:tabLst>
            </a:pPr>
            <a:r>
              <a:rPr sz="2400" spc="70" dirty="0">
                <a:solidFill>
                  <a:srgbClr val="424242"/>
                </a:solidFill>
                <a:latin typeface="Arial"/>
                <a:cs typeface="Arial"/>
              </a:rPr>
              <a:t>If </a:t>
            </a:r>
            <a:r>
              <a:rPr sz="2400" spc="-20" dirty="0">
                <a:solidFill>
                  <a:srgbClr val="424242"/>
                </a:solidFill>
                <a:latin typeface="Arial"/>
                <a:cs typeface="Arial"/>
              </a:rPr>
              <a:t>you </a:t>
            </a:r>
            <a:r>
              <a:rPr sz="2400" spc="-15" dirty="0">
                <a:solidFill>
                  <a:srgbClr val="424242"/>
                </a:solidFill>
                <a:latin typeface="Arial"/>
                <a:cs typeface="Arial"/>
              </a:rPr>
              <a:t>change </a:t>
            </a:r>
            <a:r>
              <a:rPr sz="2400" spc="-10" dirty="0">
                <a:solidFill>
                  <a:srgbClr val="424242"/>
                </a:solidFill>
                <a:latin typeface="Arial"/>
                <a:cs typeface="Arial"/>
              </a:rPr>
              <a:t>App </a:t>
            </a:r>
            <a:r>
              <a:rPr sz="2400" spc="-90" dirty="0">
                <a:solidFill>
                  <a:srgbClr val="424242"/>
                </a:solidFill>
                <a:latin typeface="Arial"/>
                <a:cs typeface="Arial"/>
              </a:rPr>
              <a:t>ID </a:t>
            </a:r>
            <a:r>
              <a:rPr sz="2400" spc="-15" dirty="0">
                <a:solidFill>
                  <a:srgbClr val="424242"/>
                </a:solidFill>
                <a:latin typeface="Arial"/>
                <a:cs typeface="Arial"/>
              </a:rPr>
              <a:t>and</a:t>
            </a:r>
            <a:r>
              <a:rPr sz="2400" spc="-409" dirty="0">
                <a:solidFill>
                  <a:srgbClr val="424242"/>
                </a:solidFill>
                <a:latin typeface="Arial"/>
                <a:cs typeface="Arial"/>
              </a:rPr>
              <a:t> </a:t>
            </a:r>
            <a:r>
              <a:rPr sz="2400" spc="-15" dirty="0">
                <a:solidFill>
                  <a:srgbClr val="424242"/>
                </a:solidFill>
                <a:latin typeface="Arial"/>
                <a:cs typeface="Arial"/>
              </a:rPr>
              <a:t>re-publish</a:t>
            </a:r>
            <a:endParaRPr sz="2400">
              <a:latin typeface="Arial"/>
              <a:cs typeface="Arial"/>
            </a:endParaRPr>
          </a:p>
          <a:p>
            <a:pPr marL="882015" lvl="1" indent="-412115">
              <a:lnSpc>
                <a:spcPct val="100000"/>
              </a:lnSpc>
              <a:spcBef>
                <a:spcPts val="1395"/>
              </a:spcBef>
              <a:buChar char="○"/>
              <a:tabLst>
                <a:tab pos="882015" algn="l"/>
                <a:tab pos="882650" algn="l"/>
              </a:tabLst>
            </a:pPr>
            <a:r>
              <a:rPr sz="2400" spc="-45" dirty="0">
                <a:solidFill>
                  <a:srgbClr val="424242"/>
                </a:solidFill>
                <a:latin typeface="Arial"/>
                <a:cs typeface="Arial"/>
              </a:rPr>
              <a:t>The </a:t>
            </a:r>
            <a:r>
              <a:rPr sz="2400" spc="-10" dirty="0">
                <a:solidFill>
                  <a:srgbClr val="424242"/>
                </a:solidFill>
                <a:latin typeface="Arial"/>
                <a:cs typeface="Arial"/>
              </a:rPr>
              <a:t>app </a:t>
            </a:r>
            <a:r>
              <a:rPr sz="2400" spc="10" dirty="0">
                <a:solidFill>
                  <a:srgbClr val="424242"/>
                </a:solidFill>
                <a:latin typeface="Arial"/>
                <a:cs typeface="Arial"/>
              </a:rPr>
              <a:t>becomes </a:t>
            </a:r>
            <a:r>
              <a:rPr sz="2400" spc="-30" dirty="0">
                <a:solidFill>
                  <a:srgbClr val="424242"/>
                </a:solidFill>
                <a:latin typeface="Arial"/>
                <a:cs typeface="Arial"/>
              </a:rPr>
              <a:t>a </a:t>
            </a:r>
            <a:r>
              <a:rPr sz="2400" spc="35" dirty="0">
                <a:solidFill>
                  <a:srgbClr val="424242"/>
                </a:solidFill>
                <a:latin typeface="Arial"/>
                <a:cs typeface="Arial"/>
              </a:rPr>
              <a:t>different</a:t>
            </a:r>
            <a:r>
              <a:rPr sz="2400" spc="-320" dirty="0">
                <a:solidFill>
                  <a:srgbClr val="424242"/>
                </a:solidFill>
                <a:latin typeface="Arial"/>
                <a:cs typeface="Arial"/>
              </a:rPr>
              <a:t> </a:t>
            </a:r>
            <a:r>
              <a:rPr sz="2400" spc="20" dirty="0">
                <a:solidFill>
                  <a:srgbClr val="424242"/>
                </a:solidFill>
                <a:latin typeface="Arial"/>
                <a:cs typeface="Arial"/>
              </a:rPr>
              <a:t>application</a:t>
            </a:r>
            <a:endParaRPr sz="2400">
              <a:latin typeface="Arial"/>
              <a:cs typeface="Arial"/>
            </a:endParaRPr>
          </a:p>
          <a:p>
            <a:pPr marL="882015" lvl="1" indent="-412115">
              <a:lnSpc>
                <a:spcPct val="100000"/>
              </a:lnSpc>
              <a:spcBef>
                <a:spcPts val="1395"/>
              </a:spcBef>
              <a:buChar char="○"/>
              <a:tabLst>
                <a:tab pos="882015" algn="l"/>
                <a:tab pos="882650" algn="l"/>
              </a:tabLst>
            </a:pPr>
            <a:r>
              <a:rPr sz="2400" spc="-35" dirty="0">
                <a:solidFill>
                  <a:srgbClr val="424242"/>
                </a:solidFill>
                <a:latin typeface="Arial"/>
                <a:cs typeface="Arial"/>
              </a:rPr>
              <a:t>Users</a:t>
            </a:r>
            <a:r>
              <a:rPr sz="2400" spc="-80" dirty="0">
                <a:solidFill>
                  <a:srgbClr val="424242"/>
                </a:solidFill>
                <a:latin typeface="Arial"/>
                <a:cs typeface="Arial"/>
              </a:rPr>
              <a:t> </a:t>
            </a:r>
            <a:r>
              <a:rPr sz="2400" spc="95" dirty="0">
                <a:solidFill>
                  <a:srgbClr val="424242"/>
                </a:solidFill>
                <a:latin typeface="Arial"/>
                <a:cs typeface="Arial"/>
              </a:rPr>
              <a:t>of</a:t>
            </a:r>
            <a:r>
              <a:rPr sz="2400" spc="-80"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spc="-5" dirty="0">
                <a:solidFill>
                  <a:srgbClr val="424242"/>
                </a:solidFill>
                <a:latin typeface="Arial"/>
                <a:cs typeface="Arial"/>
              </a:rPr>
              <a:t>previous</a:t>
            </a:r>
            <a:r>
              <a:rPr sz="2400" spc="-75" dirty="0">
                <a:solidFill>
                  <a:srgbClr val="424242"/>
                </a:solidFill>
                <a:latin typeface="Arial"/>
                <a:cs typeface="Arial"/>
              </a:rPr>
              <a:t> </a:t>
            </a:r>
            <a:r>
              <a:rPr sz="2400" spc="-10" dirty="0">
                <a:solidFill>
                  <a:srgbClr val="424242"/>
                </a:solidFill>
                <a:latin typeface="Arial"/>
                <a:cs typeface="Arial"/>
              </a:rPr>
              <a:t>app</a:t>
            </a:r>
            <a:r>
              <a:rPr sz="2400" spc="-80" dirty="0">
                <a:solidFill>
                  <a:srgbClr val="424242"/>
                </a:solidFill>
                <a:latin typeface="Arial"/>
                <a:cs typeface="Arial"/>
              </a:rPr>
              <a:t> </a:t>
            </a:r>
            <a:r>
              <a:rPr sz="2400" spc="20" dirty="0">
                <a:solidFill>
                  <a:srgbClr val="424242"/>
                </a:solidFill>
                <a:latin typeface="Arial"/>
                <a:cs typeface="Arial"/>
              </a:rPr>
              <a:t>cannot</a:t>
            </a:r>
            <a:r>
              <a:rPr sz="2400" spc="-75" dirty="0">
                <a:solidFill>
                  <a:srgbClr val="424242"/>
                </a:solidFill>
                <a:latin typeface="Arial"/>
                <a:cs typeface="Arial"/>
              </a:rPr>
              <a:t> </a:t>
            </a:r>
            <a:r>
              <a:rPr sz="2400" dirty="0">
                <a:solidFill>
                  <a:srgbClr val="424242"/>
                </a:solidFill>
                <a:latin typeface="Arial"/>
                <a:cs typeface="Arial"/>
              </a:rPr>
              <a:t>update</a:t>
            </a:r>
            <a:r>
              <a:rPr sz="2400" spc="-80" dirty="0">
                <a:solidFill>
                  <a:srgbClr val="424242"/>
                </a:solidFill>
                <a:latin typeface="Arial"/>
                <a:cs typeface="Arial"/>
              </a:rPr>
              <a:t> </a:t>
            </a:r>
            <a:r>
              <a:rPr sz="2400" spc="70" dirty="0">
                <a:solidFill>
                  <a:srgbClr val="424242"/>
                </a:solidFill>
                <a:latin typeface="Arial"/>
                <a:cs typeface="Arial"/>
              </a:rPr>
              <a:t>to</a:t>
            </a:r>
            <a:r>
              <a:rPr sz="2400" spc="-80"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spc="-5">
                <a:solidFill>
                  <a:srgbClr val="424242"/>
                </a:solidFill>
                <a:latin typeface="Arial"/>
                <a:cs typeface="Arial"/>
              </a:rPr>
              <a:t>new</a:t>
            </a:r>
            <a:r>
              <a:rPr sz="2400" spc="-80">
                <a:solidFill>
                  <a:srgbClr val="424242"/>
                </a:solidFill>
                <a:latin typeface="Arial"/>
                <a:cs typeface="Arial"/>
              </a:rPr>
              <a:t> </a:t>
            </a:r>
            <a:r>
              <a:rPr sz="2400" spc="-10" smtClean="0">
                <a:solidFill>
                  <a:srgbClr val="424242"/>
                </a:solidFill>
                <a:latin typeface="Arial"/>
                <a:cs typeface="Arial"/>
              </a:rPr>
              <a:t>app</a:t>
            </a:r>
            <a:endParaRPr lang="en-US" sz="2400" spc="-10" dirty="0" smtClean="0">
              <a:solidFill>
                <a:srgbClr val="424242"/>
              </a:solidFill>
              <a:latin typeface="Arial"/>
              <a:cs typeface="Arial"/>
            </a:endParaRPr>
          </a:p>
          <a:p>
            <a:pPr marL="424815" indent="-412115">
              <a:lnSpc>
                <a:spcPct val="100000"/>
              </a:lnSpc>
              <a:spcBef>
                <a:spcPts val="1495"/>
              </a:spcBef>
              <a:buChar char="●"/>
              <a:tabLst>
                <a:tab pos="424815" algn="l"/>
                <a:tab pos="425450" algn="l"/>
              </a:tabLst>
            </a:pPr>
            <a:r>
              <a:rPr lang="en-US" sz="2400" spc="25" dirty="0" smtClean="0">
                <a:solidFill>
                  <a:srgbClr val="424242"/>
                </a:solidFill>
                <a:latin typeface="Arial"/>
                <a:cs typeface="Arial"/>
              </a:rPr>
              <a:t>Initial</a:t>
            </a:r>
            <a:r>
              <a:rPr lang="en-US" sz="2400" spc="-85" dirty="0" smtClean="0">
                <a:solidFill>
                  <a:srgbClr val="424242"/>
                </a:solidFill>
                <a:latin typeface="Arial"/>
                <a:cs typeface="Arial"/>
              </a:rPr>
              <a:t> </a:t>
            </a:r>
            <a:r>
              <a:rPr lang="en-US" sz="2400" spc="20" dirty="0" smtClean="0">
                <a:solidFill>
                  <a:srgbClr val="424242"/>
                </a:solidFill>
                <a:latin typeface="Arial"/>
                <a:cs typeface="Arial"/>
              </a:rPr>
              <a:t>Application</a:t>
            </a:r>
            <a:r>
              <a:rPr lang="en-US" sz="2400" spc="-85" dirty="0" smtClean="0">
                <a:solidFill>
                  <a:srgbClr val="424242"/>
                </a:solidFill>
                <a:latin typeface="Arial"/>
                <a:cs typeface="Arial"/>
              </a:rPr>
              <a:t> </a:t>
            </a:r>
            <a:r>
              <a:rPr lang="en-US" sz="2400" spc="-90" dirty="0" smtClean="0">
                <a:solidFill>
                  <a:srgbClr val="424242"/>
                </a:solidFill>
                <a:latin typeface="Arial"/>
                <a:cs typeface="Arial"/>
              </a:rPr>
              <a:t>ID</a:t>
            </a:r>
            <a:r>
              <a:rPr lang="en-US" sz="2400" spc="-85" dirty="0" smtClean="0">
                <a:solidFill>
                  <a:srgbClr val="424242"/>
                </a:solidFill>
                <a:latin typeface="Arial"/>
                <a:cs typeface="Arial"/>
              </a:rPr>
              <a:t> </a:t>
            </a:r>
            <a:r>
              <a:rPr lang="en-US" sz="2400" spc="40" dirty="0" smtClean="0">
                <a:solidFill>
                  <a:srgbClr val="424242"/>
                </a:solidFill>
                <a:latin typeface="Arial"/>
                <a:cs typeface="Arial"/>
              </a:rPr>
              <a:t>is</a:t>
            </a:r>
            <a:r>
              <a:rPr lang="en-US" sz="2400" spc="-85" dirty="0" smtClean="0">
                <a:solidFill>
                  <a:srgbClr val="424242"/>
                </a:solidFill>
                <a:latin typeface="Arial"/>
                <a:cs typeface="Arial"/>
              </a:rPr>
              <a:t> </a:t>
            </a:r>
            <a:r>
              <a:rPr lang="en-US" sz="2400" spc="25" dirty="0" smtClean="0">
                <a:solidFill>
                  <a:srgbClr val="424242"/>
                </a:solidFill>
                <a:latin typeface="Arial"/>
                <a:cs typeface="Arial"/>
              </a:rPr>
              <a:t>set</a:t>
            </a:r>
            <a:r>
              <a:rPr lang="en-US" sz="2400" spc="-85" dirty="0" smtClean="0">
                <a:solidFill>
                  <a:srgbClr val="424242"/>
                </a:solidFill>
                <a:latin typeface="Arial"/>
                <a:cs typeface="Arial"/>
              </a:rPr>
              <a:t> </a:t>
            </a:r>
            <a:r>
              <a:rPr lang="en-US" sz="2400" spc="70" dirty="0" smtClean="0">
                <a:solidFill>
                  <a:srgbClr val="424242"/>
                </a:solidFill>
                <a:latin typeface="Arial"/>
                <a:cs typeface="Arial"/>
              </a:rPr>
              <a:t>to</a:t>
            </a:r>
            <a:r>
              <a:rPr lang="en-US" sz="2400" spc="-85" dirty="0" smtClean="0">
                <a:solidFill>
                  <a:srgbClr val="424242"/>
                </a:solidFill>
                <a:latin typeface="Arial"/>
                <a:cs typeface="Arial"/>
              </a:rPr>
              <a:t> </a:t>
            </a:r>
            <a:r>
              <a:rPr lang="en-US" sz="2400" spc="10" dirty="0" smtClean="0">
                <a:solidFill>
                  <a:srgbClr val="424242"/>
                </a:solidFill>
                <a:latin typeface="Arial"/>
                <a:cs typeface="Arial"/>
              </a:rPr>
              <a:t>the</a:t>
            </a:r>
            <a:r>
              <a:rPr lang="en-US" sz="2400" spc="-85" dirty="0" smtClean="0">
                <a:solidFill>
                  <a:srgbClr val="424242"/>
                </a:solidFill>
                <a:latin typeface="Arial"/>
                <a:cs typeface="Arial"/>
              </a:rPr>
              <a:t> </a:t>
            </a:r>
            <a:r>
              <a:rPr lang="en-US" sz="2400" spc="-10" dirty="0" smtClean="0">
                <a:solidFill>
                  <a:srgbClr val="424242"/>
                </a:solidFill>
                <a:latin typeface="Arial"/>
                <a:cs typeface="Arial"/>
              </a:rPr>
              <a:t>package</a:t>
            </a:r>
            <a:endParaRPr lang="en-US" sz="2400" dirty="0" smtClean="0">
              <a:latin typeface="Arial"/>
              <a:cs typeface="Arial"/>
            </a:endParaRPr>
          </a:p>
          <a:p>
            <a:pPr marL="424815" marR="5080" indent="-412115">
              <a:lnSpc>
                <a:spcPct val="113700"/>
              </a:lnSpc>
              <a:spcBef>
                <a:spcPts val="1000"/>
              </a:spcBef>
              <a:buChar char="●"/>
              <a:tabLst>
                <a:tab pos="424815" algn="l"/>
                <a:tab pos="425450" algn="l"/>
              </a:tabLst>
            </a:pPr>
            <a:r>
              <a:rPr lang="en-US" sz="2400" spc="-50" dirty="0" smtClean="0">
                <a:solidFill>
                  <a:srgbClr val="424242"/>
                </a:solidFill>
                <a:latin typeface="Arial"/>
                <a:cs typeface="Arial"/>
              </a:rPr>
              <a:t>You </a:t>
            </a:r>
            <a:r>
              <a:rPr lang="en-US" sz="2400" dirty="0" smtClean="0">
                <a:solidFill>
                  <a:srgbClr val="424242"/>
                </a:solidFill>
                <a:latin typeface="Arial"/>
                <a:cs typeface="Arial"/>
              </a:rPr>
              <a:t>can </a:t>
            </a:r>
            <a:r>
              <a:rPr lang="en-US" sz="2400" spc="-15" dirty="0" smtClean="0">
                <a:solidFill>
                  <a:srgbClr val="424242"/>
                </a:solidFill>
                <a:latin typeface="Arial"/>
                <a:cs typeface="Arial"/>
              </a:rPr>
              <a:t>change </a:t>
            </a:r>
            <a:r>
              <a:rPr lang="en-US" sz="2400" spc="20" dirty="0" smtClean="0">
                <a:solidFill>
                  <a:srgbClr val="424242"/>
                </a:solidFill>
                <a:latin typeface="Arial"/>
                <a:cs typeface="Arial"/>
              </a:rPr>
              <a:t>Application </a:t>
            </a:r>
            <a:r>
              <a:rPr lang="en-US" sz="2400" spc="-90" dirty="0" smtClean="0">
                <a:solidFill>
                  <a:srgbClr val="424242"/>
                </a:solidFill>
                <a:latin typeface="Arial"/>
                <a:cs typeface="Arial"/>
              </a:rPr>
              <a:t>ID </a:t>
            </a:r>
            <a:r>
              <a:rPr lang="en-US" sz="2400" spc="15" dirty="0" smtClean="0">
                <a:solidFill>
                  <a:srgbClr val="424242"/>
                </a:solidFill>
                <a:latin typeface="Arial"/>
                <a:cs typeface="Arial"/>
              </a:rPr>
              <a:t>in</a:t>
            </a:r>
            <a:r>
              <a:rPr lang="en-US" sz="2400" spc="-360" dirty="0" smtClean="0">
                <a:solidFill>
                  <a:srgbClr val="424242"/>
                </a:solidFill>
                <a:latin typeface="Arial"/>
                <a:cs typeface="Arial"/>
              </a:rPr>
              <a:t> </a:t>
            </a:r>
            <a:r>
              <a:rPr lang="en-US" sz="2400" dirty="0" err="1" smtClean="0">
                <a:solidFill>
                  <a:srgbClr val="424242"/>
                </a:solidFill>
                <a:latin typeface="Arial"/>
                <a:cs typeface="Arial"/>
              </a:rPr>
              <a:t>build.gradle</a:t>
            </a:r>
            <a:r>
              <a:rPr lang="en-US" sz="2400" dirty="0" smtClean="0">
                <a:solidFill>
                  <a:srgbClr val="424242"/>
                </a:solidFill>
                <a:latin typeface="Arial"/>
                <a:cs typeface="Arial"/>
              </a:rPr>
              <a:t>  </a:t>
            </a:r>
            <a:r>
              <a:rPr lang="en-US" sz="2400" spc="-10" dirty="0" smtClean="0">
                <a:solidFill>
                  <a:srgbClr val="424242"/>
                </a:solidFill>
                <a:latin typeface="Arial"/>
                <a:cs typeface="Arial"/>
              </a:rPr>
              <a:t>independently </a:t>
            </a:r>
            <a:r>
              <a:rPr lang="en-US" sz="2400" spc="95" dirty="0" smtClean="0">
                <a:solidFill>
                  <a:srgbClr val="424242"/>
                </a:solidFill>
                <a:latin typeface="Arial"/>
                <a:cs typeface="Arial"/>
              </a:rPr>
              <a:t>of </a:t>
            </a:r>
            <a:r>
              <a:rPr lang="en-US" sz="2400" spc="-10" dirty="0" smtClean="0">
                <a:solidFill>
                  <a:srgbClr val="424242"/>
                </a:solidFill>
                <a:latin typeface="Arial"/>
                <a:cs typeface="Arial"/>
              </a:rPr>
              <a:t>package</a:t>
            </a:r>
            <a:r>
              <a:rPr lang="en-US" sz="2400" spc="-325" dirty="0" smtClean="0">
                <a:solidFill>
                  <a:srgbClr val="424242"/>
                </a:solidFill>
                <a:latin typeface="Arial"/>
                <a:cs typeface="Arial"/>
              </a:rPr>
              <a:t> </a:t>
            </a:r>
            <a:r>
              <a:rPr lang="en-US" sz="2400" spc="-5" dirty="0" smtClean="0">
                <a:solidFill>
                  <a:srgbClr val="424242"/>
                </a:solidFill>
                <a:latin typeface="Arial"/>
                <a:cs typeface="Arial"/>
              </a:rPr>
              <a:t>name</a:t>
            </a:r>
            <a:endParaRPr lang="en-US" sz="2400" dirty="0" smtClean="0">
              <a:latin typeface="Arial"/>
              <a:cs typeface="Arial"/>
            </a:endParaRPr>
          </a:p>
          <a:p>
            <a:pPr marL="424815" indent="-412115">
              <a:spcBef>
                <a:spcPts val="1395"/>
              </a:spcBef>
              <a:tabLst>
                <a:tab pos="882015" algn="l"/>
                <a:tab pos="882650" algn="l"/>
              </a:tabLst>
            </a:pPr>
            <a:endParaRPr sz="2400">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7590790" cy="566822"/>
          </a:xfrm>
          <a:prstGeom prst="rect">
            <a:avLst/>
          </a:prstGeom>
        </p:spPr>
        <p:txBody>
          <a:bodyPr vert="horz" wrap="square" lIns="0" tIns="12700" rIns="0" bIns="0" rtlCol="0">
            <a:spAutoFit/>
          </a:bodyPr>
          <a:lstStyle/>
          <a:p>
            <a:pPr marL="12700">
              <a:lnSpc>
                <a:spcPct val="100000"/>
              </a:lnSpc>
              <a:spcBef>
                <a:spcPts val="100"/>
              </a:spcBef>
            </a:pPr>
            <a:r>
              <a:rPr sz="3600" spc="-20" dirty="0"/>
              <a:t>Specify </a:t>
            </a:r>
            <a:r>
              <a:rPr sz="3600" spc="-70" dirty="0"/>
              <a:t>Application </a:t>
            </a:r>
            <a:r>
              <a:rPr sz="3600" spc="30" dirty="0"/>
              <a:t>ID </a:t>
            </a:r>
            <a:r>
              <a:rPr sz="3600" spc="-120" dirty="0"/>
              <a:t>in</a:t>
            </a:r>
            <a:r>
              <a:rPr sz="3600" spc="-710" dirty="0"/>
              <a:t> </a:t>
            </a:r>
            <a:r>
              <a:rPr sz="3600" spc="-90" dirty="0"/>
              <a:t>build.gradle</a:t>
            </a:r>
            <a:endParaRPr sz="3600"/>
          </a:p>
        </p:txBody>
      </p:sp>
      <p:sp>
        <p:nvSpPr>
          <p:cNvPr id="5" name="object 5"/>
          <p:cNvSpPr txBox="1"/>
          <p:nvPr/>
        </p:nvSpPr>
        <p:spPr>
          <a:xfrm>
            <a:off x="308525" y="1466867"/>
            <a:ext cx="7887970" cy="2007729"/>
          </a:xfrm>
          <a:prstGeom prst="rect">
            <a:avLst/>
          </a:prstGeom>
        </p:spPr>
        <p:txBody>
          <a:bodyPr vert="horz" wrap="square" lIns="0" tIns="12700" rIns="0" bIns="0" rtlCol="0">
            <a:spAutoFit/>
          </a:bodyPr>
          <a:lstStyle/>
          <a:p>
            <a:pPr marL="263525" marR="5109210" indent="-251460">
              <a:lnSpc>
                <a:spcPct val="114599"/>
              </a:lnSpc>
              <a:spcBef>
                <a:spcPts val="100"/>
              </a:spcBef>
            </a:pPr>
            <a:r>
              <a:rPr sz="1800" spc="-5" dirty="0">
                <a:solidFill>
                  <a:srgbClr val="424242"/>
                </a:solidFill>
                <a:latin typeface="Consolas"/>
                <a:cs typeface="Consolas"/>
              </a:rPr>
              <a:t>android </a:t>
            </a:r>
            <a:r>
              <a:rPr sz="1800" dirty="0">
                <a:solidFill>
                  <a:srgbClr val="424242"/>
                </a:solidFill>
                <a:latin typeface="Consolas"/>
                <a:cs typeface="Consolas"/>
              </a:rPr>
              <a:t>{  </a:t>
            </a:r>
            <a:r>
              <a:rPr sz="1800" spc="-5" dirty="0">
                <a:solidFill>
                  <a:srgbClr val="424242"/>
                </a:solidFill>
                <a:latin typeface="Consolas"/>
                <a:cs typeface="Consolas"/>
              </a:rPr>
              <a:t>compileSdkVersion</a:t>
            </a:r>
            <a:r>
              <a:rPr sz="1800" spc="-95" dirty="0">
                <a:solidFill>
                  <a:srgbClr val="424242"/>
                </a:solidFill>
                <a:latin typeface="Consolas"/>
                <a:cs typeface="Consolas"/>
              </a:rPr>
              <a:t> </a:t>
            </a:r>
            <a:r>
              <a:rPr sz="1800" spc="-5" dirty="0">
                <a:solidFill>
                  <a:srgbClr val="424242"/>
                </a:solidFill>
                <a:latin typeface="Consolas"/>
                <a:cs typeface="Consolas"/>
              </a:rPr>
              <a:t>23</a:t>
            </a:r>
            <a:endParaRPr sz="1800">
              <a:latin typeface="Consolas"/>
              <a:cs typeface="Consolas"/>
            </a:endParaRPr>
          </a:p>
          <a:p>
            <a:pPr marL="263525" marR="4356100">
              <a:lnSpc>
                <a:spcPct val="114599"/>
              </a:lnSpc>
            </a:pPr>
            <a:r>
              <a:rPr sz="1800" spc="-5" dirty="0">
                <a:solidFill>
                  <a:srgbClr val="424242"/>
                </a:solidFill>
                <a:latin typeface="Consolas"/>
                <a:cs typeface="Consolas"/>
              </a:rPr>
              <a:t>buildToolsVersion</a:t>
            </a:r>
            <a:r>
              <a:rPr sz="1800" spc="-95" dirty="0">
                <a:solidFill>
                  <a:srgbClr val="424242"/>
                </a:solidFill>
                <a:latin typeface="Consolas"/>
                <a:cs typeface="Consolas"/>
              </a:rPr>
              <a:t> </a:t>
            </a:r>
            <a:r>
              <a:rPr sz="1800" spc="-5" dirty="0">
                <a:solidFill>
                  <a:srgbClr val="424242"/>
                </a:solidFill>
                <a:latin typeface="Consolas"/>
                <a:cs typeface="Consolas"/>
              </a:rPr>
              <a:t>"23.0.3"  defaultConfig</a:t>
            </a:r>
            <a:r>
              <a:rPr sz="1800" spc="-15" dirty="0">
                <a:solidFill>
                  <a:srgbClr val="424242"/>
                </a:solidFill>
                <a:latin typeface="Consolas"/>
                <a:cs typeface="Consolas"/>
              </a:rPr>
              <a:t> </a:t>
            </a:r>
            <a:r>
              <a:rPr sz="1800" dirty="0">
                <a:solidFill>
                  <a:srgbClr val="424242"/>
                </a:solidFill>
                <a:latin typeface="Consolas"/>
                <a:cs typeface="Consolas"/>
              </a:rPr>
              <a:t>{</a:t>
            </a:r>
            <a:endParaRPr sz="1800">
              <a:latin typeface="Consolas"/>
              <a:cs typeface="Consolas"/>
            </a:endParaRPr>
          </a:p>
          <a:p>
            <a:pPr marL="514984">
              <a:lnSpc>
                <a:spcPct val="100000"/>
              </a:lnSpc>
              <a:spcBef>
                <a:spcPts val="290"/>
              </a:spcBef>
            </a:pPr>
            <a:r>
              <a:rPr sz="2400" spc="-5" dirty="0">
                <a:solidFill>
                  <a:srgbClr val="424242"/>
                </a:solidFill>
                <a:latin typeface="Consolas"/>
                <a:cs typeface="Consolas"/>
              </a:rPr>
              <a:t>applicationId</a:t>
            </a:r>
            <a:r>
              <a:rPr sz="2400" spc="-95" dirty="0">
                <a:solidFill>
                  <a:srgbClr val="424242"/>
                </a:solidFill>
                <a:latin typeface="Consolas"/>
                <a:cs typeface="Consolas"/>
              </a:rPr>
              <a:t> </a:t>
            </a:r>
            <a:r>
              <a:rPr sz="2400" spc="-5" dirty="0">
                <a:solidFill>
                  <a:srgbClr val="424242"/>
                </a:solidFill>
                <a:latin typeface="Consolas"/>
                <a:cs typeface="Consolas"/>
              </a:rPr>
              <a:t>"android.mydomain.com.myappid"</a:t>
            </a:r>
            <a:endParaRPr sz="2400">
              <a:latin typeface="Consolas"/>
              <a:cs typeface="Consolas"/>
            </a:endParaRPr>
          </a:p>
          <a:p>
            <a:pPr marL="514984">
              <a:lnSpc>
                <a:spcPct val="100000"/>
              </a:lnSpc>
              <a:spcBef>
                <a:spcPts val="1045"/>
              </a:spcBef>
            </a:pPr>
            <a:r>
              <a:rPr sz="1200" spc="-5" dirty="0">
                <a:solidFill>
                  <a:srgbClr val="424242"/>
                </a:solidFill>
                <a:latin typeface="Consolas"/>
                <a:cs typeface="Consolas"/>
              </a:rPr>
              <a:t>...</a:t>
            </a:r>
            <a:endParaRPr sz="1200">
              <a:latin typeface="Consolas"/>
              <a:cs typeface="Consolas"/>
            </a:endParaRPr>
          </a:p>
        </p:txBody>
      </p:sp>
      <p:sp>
        <p:nvSpPr>
          <p:cNvPr id="6" name="object 6"/>
          <p:cNvSpPr txBox="1"/>
          <p:nvPr/>
        </p:nvSpPr>
        <p:spPr>
          <a:xfrm>
            <a:off x="475860" y="4143011"/>
            <a:ext cx="276860" cy="434733"/>
          </a:xfrm>
          <a:prstGeom prst="rect">
            <a:avLst/>
          </a:prstGeom>
        </p:spPr>
        <p:txBody>
          <a:bodyPr vert="horz" wrap="square" lIns="0" tIns="39369" rIns="0" bIns="0" rtlCol="0">
            <a:spAutoFit/>
          </a:bodyPr>
          <a:lstStyle/>
          <a:p>
            <a:pPr marL="12700">
              <a:lnSpc>
                <a:spcPct val="100000"/>
              </a:lnSpc>
              <a:spcBef>
                <a:spcPts val="309"/>
              </a:spcBef>
            </a:pPr>
            <a:r>
              <a:rPr sz="1200" dirty="0">
                <a:solidFill>
                  <a:srgbClr val="424242"/>
                </a:solidFill>
                <a:latin typeface="Consolas"/>
                <a:cs typeface="Consolas"/>
              </a:rPr>
              <a:t>}</a:t>
            </a:r>
            <a:endParaRPr sz="1200">
              <a:latin typeface="Consolas"/>
              <a:cs typeface="Consolas"/>
            </a:endParaRPr>
          </a:p>
          <a:p>
            <a:pPr marL="12700">
              <a:lnSpc>
                <a:spcPct val="100000"/>
              </a:lnSpc>
              <a:spcBef>
                <a:spcPts val="209"/>
              </a:spcBef>
            </a:pPr>
            <a:r>
              <a:rPr sz="1200" spc="-5" dirty="0">
                <a:solidFill>
                  <a:srgbClr val="424242"/>
                </a:solidFill>
                <a:latin typeface="Consolas"/>
                <a:cs typeface="Consolas"/>
              </a:rPr>
              <a:t>...</a:t>
            </a:r>
            <a:endParaRPr sz="1200">
              <a:latin typeface="Consolas"/>
              <a:cs typeface="Consolas"/>
            </a:endParaRPr>
          </a:p>
        </p:txBody>
      </p:sp>
      <p:sp>
        <p:nvSpPr>
          <p:cNvPr id="7" name="object 7"/>
          <p:cNvSpPr txBox="1"/>
          <p:nvPr/>
        </p:nvSpPr>
        <p:spPr>
          <a:xfrm>
            <a:off x="308525" y="4737373"/>
            <a:ext cx="10922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4242"/>
                </a:solidFill>
                <a:latin typeface="Consolas"/>
                <a:cs typeface="Consolas"/>
              </a:rPr>
              <a:t>}</a:t>
            </a:r>
            <a:endParaRPr sz="1200">
              <a:latin typeface="Consolas"/>
              <a:cs typeface="Consolas"/>
            </a:endParaRPr>
          </a:p>
        </p:txBody>
      </p:sp>
      <p:sp>
        <p:nvSpPr>
          <p:cNvPr id="8" name="object 8"/>
          <p:cNvSpPr/>
          <p:nvPr/>
        </p:nvSpPr>
        <p:spPr>
          <a:xfrm>
            <a:off x="4517590" y="3895315"/>
            <a:ext cx="3956050" cy="1997287"/>
          </a:xfrm>
          <a:custGeom>
            <a:avLst/>
            <a:gdLst/>
            <a:ahLst/>
            <a:cxnLst/>
            <a:rect l="l" t="t" r="r" b="b"/>
            <a:pathLst>
              <a:path w="3956050" h="1497964">
                <a:moveTo>
                  <a:pt x="3705894" y="1497599"/>
                </a:moveTo>
                <a:lnTo>
                  <a:pt x="249604" y="1497599"/>
                </a:lnTo>
                <a:lnTo>
                  <a:pt x="204737" y="1493578"/>
                </a:lnTo>
                <a:lnTo>
                  <a:pt x="162509" y="1481984"/>
                </a:lnTo>
                <a:lnTo>
                  <a:pt x="123624" y="1463521"/>
                </a:lnTo>
                <a:lnTo>
                  <a:pt x="88787" y="1438895"/>
                </a:lnTo>
                <a:lnTo>
                  <a:pt x="58703" y="1408812"/>
                </a:lnTo>
                <a:lnTo>
                  <a:pt x="34078" y="1373975"/>
                </a:lnTo>
                <a:lnTo>
                  <a:pt x="15615" y="1335090"/>
                </a:lnTo>
                <a:lnTo>
                  <a:pt x="4021" y="1292861"/>
                </a:lnTo>
                <a:lnTo>
                  <a:pt x="0" y="1247994"/>
                </a:lnTo>
                <a:lnTo>
                  <a:pt x="0" y="249604"/>
                </a:lnTo>
                <a:lnTo>
                  <a:pt x="4021" y="204738"/>
                </a:lnTo>
                <a:lnTo>
                  <a:pt x="15615" y="162509"/>
                </a:lnTo>
                <a:lnTo>
                  <a:pt x="34078" y="123624"/>
                </a:lnTo>
                <a:lnTo>
                  <a:pt x="58703" y="88787"/>
                </a:lnTo>
                <a:lnTo>
                  <a:pt x="88787" y="58703"/>
                </a:lnTo>
                <a:lnTo>
                  <a:pt x="123624" y="34078"/>
                </a:lnTo>
                <a:lnTo>
                  <a:pt x="162509" y="15615"/>
                </a:lnTo>
                <a:lnTo>
                  <a:pt x="204737" y="4021"/>
                </a:lnTo>
                <a:lnTo>
                  <a:pt x="249604" y="0"/>
                </a:lnTo>
                <a:lnTo>
                  <a:pt x="3705894" y="0"/>
                </a:lnTo>
                <a:lnTo>
                  <a:pt x="3754817" y="4840"/>
                </a:lnTo>
                <a:lnTo>
                  <a:pt x="3801414" y="18999"/>
                </a:lnTo>
                <a:lnTo>
                  <a:pt x="3844375" y="41936"/>
                </a:lnTo>
                <a:lnTo>
                  <a:pt x="3882391" y="73107"/>
                </a:lnTo>
                <a:lnTo>
                  <a:pt x="3913563" y="111123"/>
                </a:lnTo>
                <a:lnTo>
                  <a:pt x="3936499" y="154085"/>
                </a:lnTo>
                <a:lnTo>
                  <a:pt x="3950659" y="200682"/>
                </a:lnTo>
                <a:lnTo>
                  <a:pt x="3955499" y="249604"/>
                </a:lnTo>
                <a:lnTo>
                  <a:pt x="3955499" y="1247994"/>
                </a:lnTo>
                <a:lnTo>
                  <a:pt x="3951478" y="1292861"/>
                </a:lnTo>
                <a:lnTo>
                  <a:pt x="3939883" y="1335090"/>
                </a:lnTo>
                <a:lnTo>
                  <a:pt x="3921421" y="1373975"/>
                </a:lnTo>
                <a:lnTo>
                  <a:pt x="3896795" y="1408812"/>
                </a:lnTo>
                <a:lnTo>
                  <a:pt x="3866711" y="1438895"/>
                </a:lnTo>
                <a:lnTo>
                  <a:pt x="3831875" y="1463521"/>
                </a:lnTo>
                <a:lnTo>
                  <a:pt x="3792989" y="1481984"/>
                </a:lnTo>
                <a:lnTo>
                  <a:pt x="3750761" y="1493578"/>
                </a:lnTo>
                <a:lnTo>
                  <a:pt x="3705894" y="1497599"/>
                </a:lnTo>
                <a:close/>
              </a:path>
            </a:pathLst>
          </a:custGeom>
          <a:solidFill>
            <a:srgbClr val="FFFFFF"/>
          </a:solidFill>
        </p:spPr>
        <p:txBody>
          <a:bodyPr wrap="square" lIns="0" tIns="0" rIns="0" bIns="0" rtlCol="0"/>
          <a:lstStyle/>
          <a:p>
            <a:endParaRPr/>
          </a:p>
        </p:txBody>
      </p:sp>
      <p:sp>
        <p:nvSpPr>
          <p:cNvPr id="9" name="object 9"/>
          <p:cNvSpPr/>
          <p:nvPr/>
        </p:nvSpPr>
        <p:spPr>
          <a:xfrm>
            <a:off x="4517590" y="3895315"/>
            <a:ext cx="3956050" cy="1997287"/>
          </a:xfrm>
          <a:custGeom>
            <a:avLst/>
            <a:gdLst/>
            <a:ahLst/>
            <a:cxnLst/>
            <a:rect l="l" t="t" r="r" b="b"/>
            <a:pathLst>
              <a:path w="3956050" h="1497964">
                <a:moveTo>
                  <a:pt x="0" y="249604"/>
                </a:moveTo>
                <a:lnTo>
                  <a:pt x="4021" y="204738"/>
                </a:lnTo>
                <a:lnTo>
                  <a:pt x="15615" y="162509"/>
                </a:lnTo>
                <a:lnTo>
                  <a:pt x="34078" y="123624"/>
                </a:lnTo>
                <a:lnTo>
                  <a:pt x="58703" y="88787"/>
                </a:lnTo>
                <a:lnTo>
                  <a:pt x="88787" y="58703"/>
                </a:lnTo>
                <a:lnTo>
                  <a:pt x="123624" y="34078"/>
                </a:lnTo>
                <a:lnTo>
                  <a:pt x="162509" y="15615"/>
                </a:lnTo>
                <a:lnTo>
                  <a:pt x="204737" y="4021"/>
                </a:lnTo>
                <a:lnTo>
                  <a:pt x="249604" y="0"/>
                </a:lnTo>
                <a:lnTo>
                  <a:pt x="3705894" y="0"/>
                </a:lnTo>
                <a:lnTo>
                  <a:pt x="3754817" y="4840"/>
                </a:lnTo>
                <a:lnTo>
                  <a:pt x="3801414" y="18999"/>
                </a:lnTo>
                <a:lnTo>
                  <a:pt x="3844375" y="41936"/>
                </a:lnTo>
                <a:lnTo>
                  <a:pt x="3882391" y="73107"/>
                </a:lnTo>
                <a:lnTo>
                  <a:pt x="3913563" y="111123"/>
                </a:lnTo>
                <a:lnTo>
                  <a:pt x="3936499" y="154085"/>
                </a:lnTo>
                <a:lnTo>
                  <a:pt x="3950659" y="200682"/>
                </a:lnTo>
                <a:lnTo>
                  <a:pt x="3955499" y="249604"/>
                </a:lnTo>
                <a:lnTo>
                  <a:pt x="3955499" y="1247994"/>
                </a:lnTo>
                <a:lnTo>
                  <a:pt x="3951478" y="1292861"/>
                </a:lnTo>
                <a:lnTo>
                  <a:pt x="3939883" y="1335090"/>
                </a:lnTo>
                <a:lnTo>
                  <a:pt x="3921421" y="1373975"/>
                </a:lnTo>
                <a:lnTo>
                  <a:pt x="3896795" y="1408812"/>
                </a:lnTo>
                <a:lnTo>
                  <a:pt x="3866712" y="1438895"/>
                </a:lnTo>
                <a:lnTo>
                  <a:pt x="3831875" y="1463521"/>
                </a:lnTo>
                <a:lnTo>
                  <a:pt x="3792989" y="1481984"/>
                </a:lnTo>
                <a:lnTo>
                  <a:pt x="3750761" y="1493578"/>
                </a:lnTo>
                <a:lnTo>
                  <a:pt x="3705894" y="1497599"/>
                </a:lnTo>
                <a:lnTo>
                  <a:pt x="249604" y="1497599"/>
                </a:lnTo>
                <a:lnTo>
                  <a:pt x="204737" y="1493578"/>
                </a:lnTo>
                <a:lnTo>
                  <a:pt x="162509" y="1481984"/>
                </a:lnTo>
                <a:lnTo>
                  <a:pt x="123624" y="1463521"/>
                </a:lnTo>
                <a:lnTo>
                  <a:pt x="88787" y="1438895"/>
                </a:lnTo>
                <a:lnTo>
                  <a:pt x="58703" y="1408812"/>
                </a:lnTo>
                <a:lnTo>
                  <a:pt x="34078" y="1373975"/>
                </a:lnTo>
                <a:lnTo>
                  <a:pt x="15615" y="1335090"/>
                </a:lnTo>
                <a:lnTo>
                  <a:pt x="4021" y="1292861"/>
                </a:lnTo>
                <a:lnTo>
                  <a:pt x="0" y="1247994"/>
                </a:lnTo>
                <a:lnTo>
                  <a:pt x="0" y="249604"/>
                </a:lnTo>
                <a:close/>
              </a:path>
            </a:pathLst>
          </a:custGeom>
          <a:ln w="38099">
            <a:solidFill>
              <a:srgbClr val="0000FF"/>
            </a:solidFill>
          </a:ln>
        </p:spPr>
        <p:txBody>
          <a:bodyPr wrap="square" lIns="0" tIns="0" rIns="0" bIns="0" rtlCol="0"/>
          <a:lstStyle/>
          <a:p>
            <a:endParaRPr/>
          </a:p>
        </p:txBody>
      </p:sp>
      <p:sp>
        <p:nvSpPr>
          <p:cNvPr id="10" name="object 10"/>
          <p:cNvSpPr txBox="1"/>
          <p:nvPr/>
        </p:nvSpPr>
        <p:spPr>
          <a:xfrm>
            <a:off x="4912487" y="4017504"/>
            <a:ext cx="3025140" cy="1287019"/>
          </a:xfrm>
          <a:prstGeom prst="rect">
            <a:avLst/>
          </a:prstGeom>
        </p:spPr>
        <p:txBody>
          <a:bodyPr vert="horz" wrap="square" lIns="0" tIns="12700" rIns="0" bIns="0" rtlCol="0">
            <a:spAutoFit/>
          </a:bodyPr>
          <a:lstStyle/>
          <a:p>
            <a:pPr marL="12700" marR="5080">
              <a:lnSpc>
                <a:spcPct val="114599"/>
              </a:lnSpc>
              <a:spcBef>
                <a:spcPts val="100"/>
              </a:spcBef>
            </a:pPr>
            <a:r>
              <a:rPr sz="2400" spc="25" dirty="0">
                <a:solidFill>
                  <a:srgbClr val="424242"/>
                </a:solidFill>
                <a:latin typeface="Arial"/>
                <a:cs typeface="Arial"/>
              </a:rPr>
              <a:t>Initial </a:t>
            </a:r>
            <a:r>
              <a:rPr sz="2400" spc="20" dirty="0">
                <a:solidFill>
                  <a:srgbClr val="424242"/>
                </a:solidFill>
                <a:latin typeface="Arial"/>
                <a:cs typeface="Arial"/>
              </a:rPr>
              <a:t>Application </a:t>
            </a:r>
            <a:r>
              <a:rPr sz="2400" spc="-90" dirty="0">
                <a:solidFill>
                  <a:srgbClr val="424242"/>
                </a:solidFill>
                <a:latin typeface="Arial"/>
                <a:cs typeface="Arial"/>
              </a:rPr>
              <a:t>ID</a:t>
            </a:r>
            <a:r>
              <a:rPr sz="2400" spc="-340" dirty="0">
                <a:solidFill>
                  <a:srgbClr val="424242"/>
                </a:solidFill>
                <a:latin typeface="Arial"/>
                <a:cs typeface="Arial"/>
              </a:rPr>
              <a:t> </a:t>
            </a:r>
            <a:r>
              <a:rPr sz="2400" spc="35" dirty="0">
                <a:solidFill>
                  <a:srgbClr val="424242"/>
                </a:solidFill>
                <a:latin typeface="Arial"/>
                <a:cs typeface="Arial"/>
              </a:rPr>
              <a:t>is  </a:t>
            </a:r>
            <a:r>
              <a:rPr sz="2400" spc="5" dirty="0">
                <a:solidFill>
                  <a:srgbClr val="424242"/>
                </a:solidFill>
                <a:latin typeface="Arial"/>
                <a:cs typeface="Arial"/>
              </a:rPr>
              <a:t>same </a:t>
            </a:r>
            <a:r>
              <a:rPr sz="2400" dirty="0">
                <a:solidFill>
                  <a:srgbClr val="424242"/>
                </a:solidFill>
                <a:latin typeface="Arial"/>
                <a:cs typeface="Arial"/>
              </a:rPr>
              <a:t>as </a:t>
            </a:r>
            <a:r>
              <a:rPr sz="2400" spc="-10" dirty="0">
                <a:solidFill>
                  <a:srgbClr val="424242"/>
                </a:solidFill>
                <a:latin typeface="Arial"/>
                <a:cs typeface="Arial"/>
              </a:rPr>
              <a:t>package </a:t>
            </a:r>
            <a:r>
              <a:rPr sz="2400" spc="10" dirty="0">
                <a:solidFill>
                  <a:srgbClr val="424242"/>
                </a:solidFill>
                <a:latin typeface="Arial"/>
                <a:cs typeface="Arial"/>
              </a:rPr>
              <a:t>in  </a:t>
            </a:r>
            <a:r>
              <a:rPr sz="2400" spc="5" dirty="0">
                <a:solidFill>
                  <a:srgbClr val="424242"/>
                </a:solidFill>
                <a:latin typeface="Arial"/>
                <a:cs typeface="Arial"/>
              </a:rPr>
              <a:t>Android</a:t>
            </a:r>
            <a:r>
              <a:rPr sz="2400" spc="-90" dirty="0">
                <a:solidFill>
                  <a:srgbClr val="424242"/>
                </a:solidFill>
                <a:latin typeface="Arial"/>
                <a:cs typeface="Arial"/>
              </a:rPr>
              <a:t> </a:t>
            </a:r>
            <a:r>
              <a:rPr sz="2400" spc="40" dirty="0">
                <a:solidFill>
                  <a:srgbClr val="424242"/>
                </a:solidFill>
                <a:latin typeface="Arial"/>
                <a:cs typeface="Arial"/>
              </a:rPr>
              <a:t>manifest</a:t>
            </a:r>
            <a:endParaRPr sz="240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5730240" cy="566822"/>
          </a:xfrm>
          <a:prstGeom prst="rect">
            <a:avLst/>
          </a:prstGeom>
        </p:spPr>
        <p:txBody>
          <a:bodyPr vert="horz" wrap="square" lIns="0" tIns="12700" rIns="0" bIns="0" rtlCol="0">
            <a:spAutoFit/>
          </a:bodyPr>
          <a:lstStyle/>
          <a:p>
            <a:pPr marL="12700">
              <a:lnSpc>
                <a:spcPct val="100000"/>
              </a:lnSpc>
              <a:spcBef>
                <a:spcPts val="100"/>
              </a:spcBef>
            </a:pPr>
            <a:r>
              <a:rPr sz="3600" spc="5" dirty="0"/>
              <a:t>Set </a:t>
            </a:r>
            <a:r>
              <a:rPr sz="3600" spc="-80" dirty="0"/>
              <a:t>min </a:t>
            </a:r>
            <a:r>
              <a:rPr sz="3600" spc="-60" dirty="0"/>
              <a:t>and </a:t>
            </a:r>
            <a:r>
              <a:rPr sz="3600" spc="-95" dirty="0"/>
              <a:t>target </a:t>
            </a:r>
            <a:r>
              <a:rPr sz="3600" spc="125" dirty="0"/>
              <a:t>API</a:t>
            </a:r>
            <a:r>
              <a:rPr sz="3600" spc="-785" dirty="0"/>
              <a:t> </a:t>
            </a:r>
            <a:r>
              <a:rPr sz="3600" spc="-114" dirty="0"/>
              <a:t>level</a:t>
            </a:r>
            <a:endParaRPr sz="3600"/>
          </a:p>
        </p:txBody>
      </p:sp>
      <p:sp>
        <p:nvSpPr>
          <p:cNvPr id="5" name="object 5"/>
          <p:cNvSpPr txBox="1"/>
          <p:nvPr/>
        </p:nvSpPr>
        <p:spPr>
          <a:xfrm>
            <a:off x="384726" y="1720191"/>
            <a:ext cx="8239125" cy="2406556"/>
          </a:xfrm>
          <a:prstGeom prst="rect">
            <a:avLst/>
          </a:prstGeom>
        </p:spPr>
        <p:txBody>
          <a:bodyPr vert="horz" wrap="square" lIns="0" tIns="12700" rIns="0" bIns="0" rtlCol="0">
            <a:spAutoFit/>
          </a:bodyPr>
          <a:lstStyle/>
          <a:p>
            <a:pPr marL="469900" marR="944244" indent="-412750">
              <a:lnSpc>
                <a:spcPct val="113700"/>
              </a:lnSpc>
              <a:spcBef>
                <a:spcPts val="100"/>
              </a:spcBef>
              <a:buFont typeface="Arial"/>
              <a:buChar char="●"/>
              <a:tabLst>
                <a:tab pos="469265" algn="l"/>
                <a:tab pos="469900" algn="l"/>
              </a:tabLst>
            </a:pPr>
            <a:r>
              <a:rPr sz="2400" b="1" spc="-10" dirty="0">
                <a:solidFill>
                  <a:srgbClr val="424242"/>
                </a:solidFill>
                <a:latin typeface="Trebuchet MS"/>
                <a:cs typeface="Trebuchet MS"/>
              </a:rPr>
              <a:t>minSdkVersion </a:t>
            </a:r>
            <a:r>
              <a:rPr sz="2400" spc="-530" dirty="0">
                <a:solidFill>
                  <a:srgbClr val="424242"/>
                </a:solidFill>
                <a:latin typeface="Arial"/>
                <a:cs typeface="Arial"/>
              </a:rPr>
              <a:t>— </a:t>
            </a:r>
            <a:r>
              <a:rPr sz="2400" spc="50" dirty="0">
                <a:solidFill>
                  <a:srgbClr val="424242"/>
                </a:solidFill>
                <a:latin typeface="Arial"/>
                <a:cs typeface="Arial"/>
              </a:rPr>
              <a:t>minimum </a:t>
            </a:r>
            <a:r>
              <a:rPr sz="2400" spc="-5" dirty="0">
                <a:solidFill>
                  <a:srgbClr val="424242"/>
                </a:solidFill>
                <a:latin typeface="Arial"/>
                <a:cs typeface="Arial"/>
              </a:rPr>
              <a:t>version </a:t>
            </a:r>
            <a:r>
              <a:rPr sz="2400" spc="95" dirty="0">
                <a:solidFill>
                  <a:srgbClr val="424242"/>
                </a:solidFill>
                <a:latin typeface="Arial"/>
                <a:cs typeface="Arial"/>
              </a:rPr>
              <a:t>of</a:t>
            </a:r>
            <a:r>
              <a:rPr sz="2400" spc="-470" dirty="0">
                <a:solidFill>
                  <a:srgbClr val="424242"/>
                </a:solidFill>
                <a:latin typeface="Arial"/>
                <a:cs typeface="Arial"/>
              </a:rPr>
              <a:t> </a:t>
            </a:r>
            <a:r>
              <a:rPr sz="2400" spc="10" dirty="0">
                <a:solidFill>
                  <a:srgbClr val="424242"/>
                </a:solidFill>
                <a:latin typeface="Arial"/>
                <a:cs typeface="Arial"/>
              </a:rPr>
              <a:t>the </a:t>
            </a:r>
            <a:r>
              <a:rPr sz="2400" spc="5" dirty="0">
                <a:solidFill>
                  <a:srgbClr val="424242"/>
                </a:solidFill>
                <a:latin typeface="Arial"/>
                <a:cs typeface="Arial"/>
              </a:rPr>
              <a:t>Android  </a:t>
            </a:r>
            <a:r>
              <a:rPr sz="2400" spc="50" dirty="0">
                <a:solidFill>
                  <a:srgbClr val="424242"/>
                </a:solidFill>
                <a:latin typeface="Arial"/>
                <a:cs typeface="Arial"/>
              </a:rPr>
              <a:t>platform </a:t>
            </a:r>
            <a:r>
              <a:rPr sz="2400" spc="40" dirty="0">
                <a:solidFill>
                  <a:srgbClr val="424242"/>
                </a:solidFill>
                <a:latin typeface="Arial"/>
                <a:cs typeface="Arial"/>
              </a:rPr>
              <a:t>that </a:t>
            </a:r>
            <a:r>
              <a:rPr sz="2400" spc="10" dirty="0">
                <a:solidFill>
                  <a:srgbClr val="424242"/>
                </a:solidFill>
                <a:latin typeface="Arial"/>
                <a:cs typeface="Arial"/>
              </a:rPr>
              <a:t>the </a:t>
            </a:r>
            <a:r>
              <a:rPr sz="2400" spc="-10" dirty="0">
                <a:solidFill>
                  <a:srgbClr val="424242"/>
                </a:solidFill>
                <a:latin typeface="Arial"/>
                <a:cs typeface="Arial"/>
              </a:rPr>
              <a:t>app </a:t>
            </a:r>
            <a:r>
              <a:rPr sz="2400" dirty="0">
                <a:solidFill>
                  <a:srgbClr val="424242"/>
                </a:solidFill>
                <a:latin typeface="Arial"/>
                <a:cs typeface="Arial"/>
              </a:rPr>
              <a:t>runs</a:t>
            </a:r>
            <a:r>
              <a:rPr sz="2400" spc="-490" dirty="0">
                <a:solidFill>
                  <a:srgbClr val="424242"/>
                </a:solidFill>
                <a:latin typeface="Arial"/>
                <a:cs typeface="Arial"/>
              </a:rPr>
              <a:t> </a:t>
            </a:r>
            <a:r>
              <a:rPr sz="2400" spc="5" dirty="0">
                <a:solidFill>
                  <a:srgbClr val="424242"/>
                </a:solidFill>
                <a:latin typeface="Arial"/>
                <a:cs typeface="Arial"/>
              </a:rPr>
              <a:t>on</a:t>
            </a:r>
            <a:endParaRPr sz="2400">
              <a:latin typeface="Arial"/>
              <a:cs typeface="Arial"/>
            </a:endParaRPr>
          </a:p>
          <a:p>
            <a:pPr>
              <a:lnSpc>
                <a:spcPct val="100000"/>
              </a:lnSpc>
              <a:buClr>
                <a:srgbClr val="424242"/>
              </a:buClr>
              <a:buFont typeface="Arial"/>
              <a:buChar char="●"/>
            </a:pPr>
            <a:endParaRPr sz="2800">
              <a:latin typeface="Times New Roman"/>
              <a:cs typeface="Times New Roman"/>
            </a:endParaRPr>
          </a:p>
          <a:p>
            <a:pPr marL="469900" indent="-412750">
              <a:lnSpc>
                <a:spcPct val="100000"/>
              </a:lnSpc>
              <a:spcBef>
                <a:spcPts val="2475"/>
              </a:spcBef>
              <a:buFont typeface="Arial"/>
              <a:buChar char="●"/>
              <a:tabLst>
                <a:tab pos="469265" algn="l"/>
                <a:tab pos="469900" algn="l"/>
              </a:tabLst>
            </a:pPr>
            <a:r>
              <a:rPr sz="2400" b="1" spc="-25" dirty="0">
                <a:solidFill>
                  <a:srgbClr val="424242"/>
                </a:solidFill>
                <a:latin typeface="Trebuchet MS"/>
                <a:cs typeface="Trebuchet MS"/>
              </a:rPr>
              <a:t>targetSdkVersion</a:t>
            </a:r>
            <a:r>
              <a:rPr sz="2400" b="1" spc="-100" dirty="0">
                <a:solidFill>
                  <a:srgbClr val="424242"/>
                </a:solidFill>
                <a:latin typeface="Trebuchet MS"/>
                <a:cs typeface="Trebuchet MS"/>
              </a:rPr>
              <a:t> </a:t>
            </a:r>
            <a:r>
              <a:rPr sz="2400" spc="-530" dirty="0">
                <a:solidFill>
                  <a:srgbClr val="424242"/>
                </a:solidFill>
                <a:latin typeface="Arial"/>
                <a:cs typeface="Arial"/>
              </a:rPr>
              <a:t>—</a:t>
            </a:r>
            <a:r>
              <a:rPr sz="2400" spc="-490" dirty="0">
                <a:solidFill>
                  <a:srgbClr val="424242"/>
                </a:solidFill>
                <a:latin typeface="Arial"/>
                <a:cs typeface="Arial"/>
              </a:rPr>
              <a:t> </a:t>
            </a:r>
            <a:r>
              <a:rPr sz="2400" spc="-50" dirty="0">
                <a:solidFill>
                  <a:srgbClr val="424242"/>
                </a:solidFill>
                <a:latin typeface="Arial"/>
                <a:cs typeface="Arial"/>
              </a:rPr>
              <a:t>API</a:t>
            </a:r>
            <a:r>
              <a:rPr sz="2400" spc="-80" dirty="0">
                <a:solidFill>
                  <a:srgbClr val="424242"/>
                </a:solidFill>
                <a:latin typeface="Arial"/>
                <a:cs typeface="Arial"/>
              </a:rPr>
              <a:t> </a:t>
            </a:r>
            <a:r>
              <a:rPr sz="2400" spc="-20" dirty="0">
                <a:solidFill>
                  <a:srgbClr val="424242"/>
                </a:solidFill>
                <a:latin typeface="Arial"/>
                <a:cs typeface="Arial"/>
              </a:rPr>
              <a:t>level</a:t>
            </a:r>
            <a:r>
              <a:rPr sz="2400" spc="-75" dirty="0">
                <a:solidFill>
                  <a:srgbClr val="424242"/>
                </a:solidFill>
                <a:latin typeface="Arial"/>
                <a:cs typeface="Arial"/>
              </a:rPr>
              <a:t> </a:t>
            </a:r>
            <a:r>
              <a:rPr sz="2400" spc="40" dirty="0">
                <a:solidFill>
                  <a:srgbClr val="424242"/>
                </a:solidFill>
                <a:latin typeface="Arial"/>
                <a:cs typeface="Arial"/>
              </a:rPr>
              <a:t>that</a:t>
            </a:r>
            <a:r>
              <a:rPr sz="2400" spc="-80"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spc="-10" dirty="0">
                <a:solidFill>
                  <a:srgbClr val="424242"/>
                </a:solidFill>
                <a:latin typeface="Arial"/>
                <a:cs typeface="Arial"/>
              </a:rPr>
              <a:t>app</a:t>
            </a:r>
            <a:r>
              <a:rPr sz="2400" spc="-75" dirty="0">
                <a:solidFill>
                  <a:srgbClr val="424242"/>
                </a:solidFill>
                <a:latin typeface="Arial"/>
                <a:cs typeface="Arial"/>
              </a:rPr>
              <a:t> </a:t>
            </a:r>
            <a:r>
              <a:rPr sz="2400" spc="40" dirty="0">
                <a:solidFill>
                  <a:srgbClr val="424242"/>
                </a:solidFill>
                <a:latin typeface="Arial"/>
                <a:cs typeface="Arial"/>
              </a:rPr>
              <a:t>is</a:t>
            </a:r>
            <a:r>
              <a:rPr sz="2400" spc="-80" dirty="0">
                <a:solidFill>
                  <a:srgbClr val="424242"/>
                </a:solidFill>
                <a:latin typeface="Arial"/>
                <a:cs typeface="Arial"/>
              </a:rPr>
              <a:t> </a:t>
            </a:r>
            <a:r>
              <a:rPr sz="2400" spc="-5" dirty="0">
                <a:solidFill>
                  <a:srgbClr val="424242"/>
                </a:solidFill>
                <a:latin typeface="Arial"/>
                <a:cs typeface="Arial"/>
              </a:rPr>
              <a:t>designed</a:t>
            </a:r>
            <a:r>
              <a:rPr sz="2400" spc="-80" dirty="0">
                <a:solidFill>
                  <a:srgbClr val="424242"/>
                </a:solidFill>
                <a:latin typeface="Arial"/>
                <a:cs typeface="Arial"/>
              </a:rPr>
              <a:t> </a:t>
            </a:r>
            <a:r>
              <a:rPr sz="2400" spc="65" dirty="0">
                <a:solidFill>
                  <a:srgbClr val="424242"/>
                </a:solidFill>
                <a:latin typeface="Arial"/>
                <a:cs typeface="Arial"/>
              </a:rPr>
              <a:t>for</a:t>
            </a:r>
            <a:endParaRPr sz="2400">
              <a:latin typeface="Arial"/>
              <a:cs typeface="Arial"/>
            </a:endParaRPr>
          </a:p>
          <a:p>
            <a:pPr>
              <a:lnSpc>
                <a:spcPct val="100000"/>
              </a:lnSpc>
            </a:pP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Syllabus</a:t>
            </a:r>
            <a:endParaRPr lang="en-US" dirty="0"/>
          </a:p>
        </p:txBody>
      </p:sp>
      <p:sp>
        <p:nvSpPr>
          <p:cNvPr id="3" name="Content Placeholder 2"/>
          <p:cNvSpPr>
            <a:spLocks noGrp="1"/>
          </p:cNvSpPr>
          <p:nvPr>
            <p:ph idx="1"/>
          </p:nvPr>
        </p:nvSpPr>
        <p:spPr/>
        <p:txBody>
          <a:bodyPr/>
          <a:lstStyle/>
          <a:p>
            <a:pPr>
              <a:buNone/>
            </a:pPr>
            <a:r>
              <a:rPr lang="en-US" b="1" dirty="0" smtClean="0"/>
              <a:t>	Unit 1-</a:t>
            </a:r>
          </a:p>
          <a:p>
            <a:r>
              <a:rPr lang="en-US" dirty="0" smtClean="0"/>
              <a:t>Publishing and delivery of mobile applications</a:t>
            </a:r>
          </a:p>
          <a:p>
            <a:r>
              <a:rPr lang="en-US" dirty="0" smtClean="0"/>
              <a:t>Requirements gathering and validation for mobile applications</a:t>
            </a:r>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9143999"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5" name="object 5"/>
          <p:cNvSpPr txBox="1">
            <a:spLocks noGrp="1"/>
          </p:cNvSpPr>
          <p:nvPr>
            <p:ph type="title"/>
          </p:nvPr>
        </p:nvSpPr>
        <p:spPr>
          <a:xfrm>
            <a:off x="384725" y="300743"/>
            <a:ext cx="3509010" cy="566822"/>
          </a:xfrm>
          <a:prstGeom prst="rect">
            <a:avLst/>
          </a:prstGeom>
        </p:spPr>
        <p:txBody>
          <a:bodyPr vert="horz" wrap="square" lIns="0" tIns="12700" rIns="0" bIns="0" rtlCol="0">
            <a:spAutoFit/>
          </a:bodyPr>
          <a:lstStyle/>
          <a:p>
            <a:pPr marL="12700">
              <a:lnSpc>
                <a:spcPct val="100000"/>
              </a:lnSpc>
              <a:spcBef>
                <a:spcPts val="100"/>
              </a:spcBef>
            </a:pPr>
            <a:r>
              <a:rPr sz="3600" spc="-75" dirty="0"/>
              <a:t>Android</a:t>
            </a:r>
            <a:r>
              <a:rPr sz="3600" spc="-240" dirty="0"/>
              <a:t> </a:t>
            </a:r>
            <a:r>
              <a:rPr sz="3600" spc="-15" dirty="0"/>
              <a:t>versions</a:t>
            </a:r>
            <a:endParaRPr sz="3600"/>
          </a:p>
        </p:txBody>
      </p:sp>
      <p:graphicFrame>
        <p:nvGraphicFramePr>
          <p:cNvPr id="6" name="object 6"/>
          <p:cNvGraphicFramePr>
            <a:graphicFrameLocks noGrp="1"/>
          </p:cNvGraphicFramePr>
          <p:nvPr/>
        </p:nvGraphicFramePr>
        <p:xfrm>
          <a:off x="621987" y="1328183"/>
          <a:ext cx="7236460" cy="4850067"/>
        </p:xfrm>
        <a:graphic>
          <a:graphicData uri="http://schemas.openxmlformats.org/drawingml/2006/table">
            <a:tbl>
              <a:tblPr firstRow="1" bandRow="1">
                <a:tableStyleId>{2D5ABB26-0587-4C30-8999-92F81FD0307C}</a:tableStyleId>
              </a:tblPr>
              <a:tblGrid>
                <a:gridCol w="1560830"/>
                <a:gridCol w="741680"/>
                <a:gridCol w="2002155"/>
                <a:gridCol w="1703070"/>
                <a:gridCol w="1228725"/>
              </a:tblGrid>
              <a:tr h="523199">
                <a:tc>
                  <a:txBody>
                    <a:bodyPr/>
                    <a:lstStyle/>
                    <a:p>
                      <a:pPr marL="85090">
                        <a:lnSpc>
                          <a:spcPct val="100000"/>
                        </a:lnSpc>
                        <a:spcBef>
                          <a:spcPts val="620"/>
                        </a:spcBef>
                      </a:pPr>
                      <a:r>
                        <a:rPr sz="1900" b="1" spc="-5" dirty="0">
                          <a:latin typeface="Arial"/>
                          <a:cs typeface="Arial"/>
                        </a:rPr>
                        <a:t>Codename</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b="1" spc="-5" dirty="0">
                          <a:latin typeface="Arial"/>
                          <a:cs typeface="Arial"/>
                        </a:rPr>
                        <a:t>Version</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b="1" spc="-5" dirty="0">
                          <a:latin typeface="Arial"/>
                          <a:cs typeface="Arial"/>
                        </a:rPr>
                        <a:t>Release</a:t>
                      </a:r>
                      <a:r>
                        <a:rPr sz="1900" b="1" spc="-15" dirty="0">
                          <a:latin typeface="Arial"/>
                          <a:cs typeface="Arial"/>
                        </a:rPr>
                        <a:t> </a:t>
                      </a:r>
                      <a:r>
                        <a:rPr sz="1900" b="1" spc="-5" dirty="0">
                          <a:latin typeface="Arial"/>
                          <a:cs typeface="Arial"/>
                        </a:rPr>
                        <a:t>Date</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b="1" spc="-5" dirty="0">
                          <a:latin typeface="Arial"/>
                          <a:cs typeface="Arial"/>
                        </a:rPr>
                        <a:t>API</a:t>
                      </a:r>
                      <a:r>
                        <a:rPr sz="1900" b="1" spc="-20" dirty="0">
                          <a:latin typeface="Arial"/>
                          <a:cs typeface="Arial"/>
                        </a:rPr>
                        <a:t> </a:t>
                      </a:r>
                      <a:r>
                        <a:rPr sz="1900" b="1" spc="-5" dirty="0">
                          <a:latin typeface="Arial"/>
                          <a:cs typeface="Arial"/>
                        </a:rPr>
                        <a:t>Level</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523199">
                <a:tc>
                  <a:txBody>
                    <a:bodyPr/>
                    <a:lstStyle/>
                    <a:p>
                      <a:pPr marL="85090">
                        <a:lnSpc>
                          <a:spcPct val="100000"/>
                        </a:lnSpc>
                        <a:spcBef>
                          <a:spcPts val="615"/>
                        </a:spcBef>
                      </a:pPr>
                      <a:r>
                        <a:rPr sz="1900" b="1" i="1" spc="-5" dirty="0">
                          <a:latin typeface="Arial"/>
                          <a:cs typeface="Arial"/>
                        </a:rPr>
                        <a:t>Honeycomb</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spc="-5" dirty="0">
                          <a:latin typeface="Arial"/>
                          <a:cs typeface="Arial"/>
                        </a:rPr>
                        <a:t>3.0 </a:t>
                      </a:r>
                      <a:r>
                        <a:rPr sz="1900" dirty="0">
                          <a:latin typeface="Arial"/>
                          <a:cs typeface="Arial"/>
                        </a:rPr>
                        <a:t>-</a:t>
                      </a:r>
                      <a:r>
                        <a:rPr sz="1900" spc="-15" dirty="0">
                          <a:latin typeface="Arial"/>
                          <a:cs typeface="Arial"/>
                        </a:rPr>
                        <a:t> </a:t>
                      </a:r>
                      <a:r>
                        <a:rPr sz="1900" spc="-5" dirty="0">
                          <a:latin typeface="Arial"/>
                          <a:cs typeface="Arial"/>
                        </a:rPr>
                        <a:t>3.2.6</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spc="-5" dirty="0">
                          <a:latin typeface="Arial"/>
                          <a:cs typeface="Arial"/>
                        </a:rPr>
                        <a:t>Feb</a:t>
                      </a:r>
                      <a:r>
                        <a:rPr sz="1900" spc="-10" dirty="0">
                          <a:latin typeface="Arial"/>
                          <a:cs typeface="Arial"/>
                        </a:rPr>
                        <a:t> </a:t>
                      </a:r>
                      <a:r>
                        <a:rPr sz="1900" spc="-5" dirty="0">
                          <a:latin typeface="Arial"/>
                          <a:cs typeface="Arial"/>
                        </a:rPr>
                        <a:t>2011</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spc="-5" dirty="0">
                          <a:latin typeface="Arial"/>
                          <a:cs typeface="Arial"/>
                        </a:rPr>
                        <a:t>11 </a:t>
                      </a:r>
                      <a:r>
                        <a:rPr sz="1900" dirty="0">
                          <a:latin typeface="Arial"/>
                          <a:cs typeface="Arial"/>
                        </a:rPr>
                        <a:t>-</a:t>
                      </a:r>
                      <a:r>
                        <a:rPr sz="1900" spc="-20" dirty="0">
                          <a:latin typeface="Arial"/>
                          <a:cs typeface="Arial"/>
                        </a:rPr>
                        <a:t> </a:t>
                      </a:r>
                      <a:r>
                        <a:rPr sz="1900" spc="-5" dirty="0">
                          <a:latin typeface="Arial"/>
                          <a:cs typeface="Arial"/>
                        </a:rPr>
                        <a:t>13</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802599">
                <a:tc>
                  <a:txBody>
                    <a:bodyPr/>
                    <a:lstStyle/>
                    <a:p>
                      <a:pPr marL="85090" marR="618490">
                        <a:lnSpc>
                          <a:spcPts val="1650"/>
                        </a:lnSpc>
                        <a:spcBef>
                          <a:spcPts val="700"/>
                        </a:spcBef>
                      </a:pPr>
                      <a:r>
                        <a:rPr sz="1900" b="1" i="1" spc="-5" dirty="0">
                          <a:latin typeface="Arial"/>
                          <a:cs typeface="Arial"/>
                        </a:rPr>
                        <a:t>Ice</a:t>
                      </a:r>
                      <a:r>
                        <a:rPr sz="1900" b="1" i="1" spc="-90" dirty="0">
                          <a:latin typeface="Arial"/>
                          <a:cs typeface="Arial"/>
                        </a:rPr>
                        <a:t> </a:t>
                      </a:r>
                      <a:r>
                        <a:rPr sz="1900" b="1" i="1" spc="-5" dirty="0">
                          <a:latin typeface="Arial"/>
                          <a:cs typeface="Arial"/>
                        </a:rPr>
                        <a:t>Cream  Sandwich</a:t>
                      </a:r>
                      <a:endParaRPr sz="1900">
                        <a:latin typeface="Arial"/>
                        <a:cs typeface="Arial"/>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4.0 </a:t>
                      </a:r>
                      <a:r>
                        <a:rPr sz="1900" dirty="0">
                          <a:latin typeface="Arial"/>
                          <a:cs typeface="Arial"/>
                        </a:rPr>
                        <a:t>-</a:t>
                      </a:r>
                      <a:r>
                        <a:rPr sz="1900" spc="-15" dirty="0">
                          <a:latin typeface="Arial"/>
                          <a:cs typeface="Arial"/>
                        </a:rPr>
                        <a:t> </a:t>
                      </a:r>
                      <a:r>
                        <a:rPr sz="1900" spc="-5" dirty="0">
                          <a:latin typeface="Arial"/>
                          <a:cs typeface="Arial"/>
                        </a:rPr>
                        <a:t>4.0.4</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Oct</a:t>
                      </a:r>
                      <a:r>
                        <a:rPr sz="1900" spc="-10" dirty="0">
                          <a:latin typeface="Arial"/>
                          <a:cs typeface="Arial"/>
                        </a:rPr>
                        <a:t> </a:t>
                      </a:r>
                      <a:r>
                        <a:rPr sz="1900" spc="-5" dirty="0">
                          <a:latin typeface="Arial"/>
                          <a:cs typeface="Arial"/>
                        </a:rPr>
                        <a:t>2011</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14 </a:t>
                      </a:r>
                      <a:r>
                        <a:rPr sz="1900" dirty="0">
                          <a:latin typeface="Arial"/>
                          <a:cs typeface="Arial"/>
                        </a:rPr>
                        <a:t>-</a:t>
                      </a:r>
                      <a:r>
                        <a:rPr sz="1900" spc="-20" dirty="0">
                          <a:latin typeface="Arial"/>
                          <a:cs typeface="Arial"/>
                        </a:rPr>
                        <a:t> </a:t>
                      </a:r>
                      <a:r>
                        <a:rPr sz="1900" spc="-5" dirty="0">
                          <a:latin typeface="Arial"/>
                          <a:cs typeface="Arial"/>
                        </a:rPr>
                        <a:t>15</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567832">
                <a:tc>
                  <a:txBody>
                    <a:bodyPr/>
                    <a:lstStyle/>
                    <a:p>
                      <a:pPr marL="85090">
                        <a:lnSpc>
                          <a:spcPct val="100000"/>
                        </a:lnSpc>
                        <a:spcBef>
                          <a:spcPts val="620"/>
                        </a:spcBef>
                      </a:pPr>
                      <a:r>
                        <a:rPr sz="1900" b="1" i="1" spc="-5" dirty="0">
                          <a:latin typeface="Arial"/>
                          <a:cs typeface="Arial"/>
                        </a:rPr>
                        <a:t>Jelly</a:t>
                      </a:r>
                      <a:r>
                        <a:rPr sz="1900" b="1" i="1" spc="-15" dirty="0">
                          <a:latin typeface="Arial"/>
                          <a:cs typeface="Arial"/>
                        </a:rPr>
                        <a:t> </a:t>
                      </a:r>
                      <a:r>
                        <a:rPr sz="1900" b="1" i="1" spc="-5" dirty="0">
                          <a:latin typeface="Arial"/>
                          <a:cs typeface="Arial"/>
                        </a:rPr>
                        <a:t>Bean</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4.1 </a:t>
                      </a:r>
                      <a:r>
                        <a:rPr sz="1900" dirty="0">
                          <a:latin typeface="Arial"/>
                          <a:cs typeface="Arial"/>
                        </a:rPr>
                        <a:t>-</a:t>
                      </a:r>
                      <a:r>
                        <a:rPr sz="1900" spc="-15" dirty="0">
                          <a:latin typeface="Arial"/>
                          <a:cs typeface="Arial"/>
                        </a:rPr>
                        <a:t> </a:t>
                      </a:r>
                      <a:r>
                        <a:rPr sz="1900" spc="-5" dirty="0">
                          <a:latin typeface="Arial"/>
                          <a:cs typeface="Arial"/>
                        </a:rPr>
                        <a:t>4.3.1</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a:cs typeface="Arial"/>
                        </a:rPr>
                        <a:t>July</a:t>
                      </a:r>
                      <a:r>
                        <a:rPr sz="1900" spc="-15" dirty="0">
                          <a:latin typeface="Arial"/>
                          <a:cs typeface="Arial"/>
                        </a:rPr>
                        <a:t> </a:t>
                      </a:r>
                      <a:r>
                        <a:rPr sz="1900" spc="-5" dirty="0">
                          <a:latin typeface="Arial"/>
                          <a:cs typeface="Arial"/>
                        </a:rPr>
                        <a:t>2012</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16 </a:t>
                      </a:r>
                      <a:r>
                        <a:rPr sz="1900" dirty="0">
                          <a:latin typeface="Arial"/>
                          <a:cs typeface="Arial"/>
                        </a:rPr>
                        <a:t>-</a:t>
                      </a:r>
                      <a:r>
                        <a:rPr sz="1900" spc="-20" dirty="0">
                          <a:latin typeface="Arial"/>
                          <a:cs typeface="Arial"/>
                        </a:rPr>
                        <a:t> </a:t>
                      </a:r>
                      <a:r>
                        <a:rPr sz="1900" spc="-5" dirty="0">
                          <a:latin typeface="Arial"/>
                          <a:cs typeface="Arial"/>
                        </a:rPr>
                        <a:t>18</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523199">
                <a:tc>
                  <a:txBody>
                    <a:bodyPr/>
                    <a:lstStyle/>
                    <a:p>
                      <a:pPr marL="85090">
                        <a:lnSpc>
                          <a:spcPct val="100000"/>
                        </a:lnSpc>
                        <a:spcBef>
                          <a:spcPts val="620"/>
                        </a:spcBef>
                      </a:pPr>
                      <a:r>
                        <a:rPr sz="1900" b="1" i="1" spc="-5" dirty="0">
                          <a:latin typeface="Arial"/>
                          <a:cs typeface="Arial"/>
                        </a:rPr>
                        <a:t>KitKat</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4.4 </a:t>
                      </a:r>
                      <a:r>
                        <a:rPr sz="1900" dirty="0">
                          <a:latin typeface="Arial"/>
                          <a:cs typeface="Arial"/>
                        </a:rPr>
                        <a:t>-</a:t>
                      </a:r>
                      <a:r>
                        <a:rPr sz="1900" spc="-15" dirty="0">
                          <a:latin typeface="Arial"/>
                          <a:cs typeface="Arial"/>
                        </a:rPr>
                        <a:t> </a:t>
                      </a:r>
                      <a:r>
                        <a:rPr sz="1900" spc="-5" dirty="0">
                          <a:latin typeface="Arial"/>
                          <a:cs typeface="Arial"/>
                        </a:rPr>
                        <a:t>4.4.4</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Oct</a:t>
                      </a:r>
                      <a:r>
                        <a:rPr sz="1900" spc="-10" dirty="0">
                          <a:latin typeface="Arial"/>
                          <a:cs typeface="Arial"/>
                        </a:rPr>
                        <a:t> </a:t>
                      </a:r>
                      <a:r>
                        <a:rPr sz="1900" spc="-5" dirty="0">
                          <a:latin typeface="Arial"/>
                          <a:cs typeface="Arial"/>
                        </a:rPr>
                        <a:t>2013</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19 </a:t>
                      </a:r>
                      <a:r>
                        <a:rPr sz="1900" dirty="0">
                          <a:latin typeface="Arial"/>
                          <a:cs typeface="Arial"/>
                        </a:rPr>
                        <a:t>-</a:t>
                      </a:r>
                      <a:r>
                        <a:rPr sz="1900" spc="-20" dirty="0">
                          <a:latin typeface="Arial"/>
                          <a:cs typeface="Arial"/>
                        </a:rPr>
                        <a:t> </a:t>
                      </a:r>
                      <a:r>
                        <a:rPr sz="1900" spc="-5" dirty="0">
                          <a:latin typeface="Arial"/>
                          <a:cs typeface="Arial"/>
                        </a:rPr>
                        <a:t>20</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523199">
                <a:tc>
                  <a:txBody>
                    <a:bodyPr/>
                    <a:lstStyle/>
                    <a:p>
                      <a:pPr marL="85090">
                        <a:lnSpc>
                          <a:spcPct val="100000"/>
                        </a:lnSpc>
                        <a:spcBef>
                          <a:spcPts val="620"/>
                        </a:spcBef>
                      </a:pPr>
                      <a:r>
                        <a:rPr sz="1900" b="1" i="1" spc="-5" dirty="0">
                          <a:latin typeface="Arial"/>
                          <a:cs typeface="Arial"/>
                        </a:rPr>
                        <a:t>Lollipop</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5.0 </a:t>
                      </a:r>
                      <a:r>
                        <a:rPr sz="1900" dirty="0">
                          <a:latin typeface="Arial"/>
                          <a:cs typeface="Arial"/>
                        </a:rPr>
                        <a:t>-</a:t>
                      </a:r>
                      <a:r>
                        <a:rPr sz="1900" spc="-15" dirty="0">
                          <a:latin typeface="Arial"/>
                          <a:cs typeface="Arial"/>
                        </a:rPr>
                        <a:t> </a:t>
                      </a:r>
                      <a:r>
                        <a:rPr sz="1900" spc="-5" dirty="0">
                          <a:latin typeface="Arial"/>
                          <a:cs typeface="Arial"/>
                        </a:rPr>
                        <a:t>5.1.1</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Nov</a:t>
                      </a:r>
                      <a:r>
                        <a:rPr sz="1900" spc="-15" dirty="0">
                          <a:latin typeface="Arial"/>
                          <a:cs typeface="Arial"/>
                        </a:rPr>
                        <a:t> </a:t>
                      </a:r>
                      <a:r>
                        <a:rPr sz="1900" spc="-5" dirty="0">
                          <a:latin typeface="Arial"/>
                          <a:cs typeface="Arial"/>
                        </a:rPr>
                        <a:t>2014</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21 </a:t>
                      </a:r>
                      <a:r>
                        <a:rPr sz="1900" dirty="0">
                          <a:latin typeface="Arial"/>
                          <a:cs typeface="Arial"/>
                        </a:rPr>
                        <a:t>-</a:t>
                      </a:r>
                      <a:r>
                        <a:rPr sz="1900" spc="-20" dirty="0">
                          <a:latin typeface="Arial"/>
                          <a:cs typeface="Arial"/>
                        </a:rPr>
                        <a:t> </a:t>
                      </a:r>
                      <a:r>
                        <a:rPr sz="1900" spc="-5" dirty="0">
                          <a:latin typeface="Arial"/>
                          <a:cs typeface="Arial"/>
                        </a:rPr>
                        <a:t>22</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523199">
                <a:tc>
                  <a:txBody>
                    <a:bodyPr/>
                    <a:lstStyle/>
                    <a:p>
                      <a:pPr marL="85090">
                        <a:lnSpc>
                          <a:spcPct val="100000"/>
                        </a:lnSpc>
                        <a:spcBef>
                          <a:spcPts val="620"/>
                        </a:spcBef>
                      </a:pPr>
                      <a:r>
                        <a:rPr sz="1900" b="1" i="1" dirty="0">
                          <a:latin typeface="Arial"/>
                          <a:cs typeface="Arial"/>
                        </a:rPr>
                        <a:t>Marshmallow</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6.0 </a:t>
                      </a:r>
                      <a:r>
                        <a:rPr sz="1900" dirty="0">
                          <a:latin typeface="Arial"/>
                          <a:cs typeface="Arial"/>
                        </a:rPr>
                        <a:t>-</a:t>
                      </a:r>
                      <a:r>
                        <a:rPr sz="1900" spc="-15" dirty="0">
                          <a:latin typeface="Arial"/>
                          <a:cs typeface="Arial"/>
                        </a:rPr>
                        <a:t> </a:t>
                      </a:r>
                      <a:r>
                        <a:rPr sz="1900" spc="-5" dirty="0">
                          <a:latin typeface="Arial"/>
                          <a:cs typeface="Arial"/>
                        </a:rPr>
                        <a:t>6.0.1</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Oct</a:t>
                      </a:r>
                      <a:r>
                        <a:rPr sz="1900" spc="-10" dirty="0">
                          <a:latin typeface="Arial"/>
                          <a:cs typeface="Arial"/>
                        </a:rPr>
                        <a:t> </a:t>
                      </a:r>
                      <a:r>
                        <a:rPr sz="1900" spc="-5" dirty="0">
                          <a:latin typeface="Arial"/>
                          <a:cs typeface="Arial"/>
                        </a:rPr>
                        <a:t>2015</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23</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523199">
                <a:tc>
                  <a:txBody>
                    <a:bodyPr/>
                    <a:lstStyle/>
                    <a:p>
                      <a:pPr marL="85090">
                        <a:lnSpc>
                          <a:spcPct val="100000"/>
                        </a:lnSpc>
                        <a:spcBef>
                          <a:spcPts val="620"/>
                        </a:spcBef>
                      </a:pPr>
                      <a:r>
                        <a:rPr sz="1900" b="1" i="1" spc="-5" dirty="0">
                          <a:latin typeface="Arial"/>
                          <a:cs typeface="Arial"/>
                        </a:rPr>
                        <a:t>Nougat</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7.0</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Sept</a:t>
                      </a:r>
                      <a:r>
                        <a:rPr sz="1900" spc="-15" dirty="0">
                          <a:latin typeface="Arial"/>
                          <a:cs typeface="Arial"/>
                        </a:rPr>
                        <a:t> </a:t>
                      </a:r>
                      <a:r>
                        <a:rPr sz="1900" spc="-5" dirty="0">
                          <a:latin typeface="Arial"/>
                          <a:cs typeface="Arial"/>
                        </a:rPr>
                        <a:t>2016</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5" dirty="0">
                          <a:latin typeface="Arial"/>
                          <a:cs typeface="Arial"/>
                        </a:rPr>
                        <a:t>24</a:t>
                      </a:r>
                      <a:endParaRPr sz="1900">
                        <a:latin typeface="Arial"/>
                        <a:cs typeface="Arial"/>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bl>
          </a:graphicData>
        </a:graphic>
      </p:graphicFrame>
      <p:sp>
        <p:nvSpPr>
          <p:cNvPr id="7" name="object 7"/>
          <p:cNvSpPr/>
          <p:nvPr/>
        </p:nvSpPr>
        <p:spPr>
          <a:xfrm>
            <a:off x="2338901" y="4825227"/>
            <a:ext cx="342899" cy="45719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338901" y="4296894"/>
            <a:ext cx="342899" cy="45719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338901" y="1898361"/>
            <a:ext cx="342899" cy="45719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338901" y="2600394"/>
            <a:ext cx="342899" cy="45719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338901" y="3255727"/>
            <a:ext cx="342899" cy="457199"/>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2338901" y="3768561"/>
            <a:ext cx="342899" cy="45719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2338901" y="5398727"/>
            <a:ext cx="342899" cy="419099"/>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3713479" cy="566822"/>
          </a:xfrm>
          <a:prstGeom prst="rect">
            <a:avLst/>
          </a:prstGeom>
        </p:spPr>
        <p:txBody>
          <a:bodyPr vert="horz" wrap="square" lIns="0" tIns="12700" rIns="0" bIns="0" rtlCol="0">
            <a:spAutoFit/>
          </a:bodyPr>
          <a:lstStyle/>
          <a:p>
            <a:pPr marL="12700">
              <a:lnSpc>
                <a:spcPct val="100000"/>
              </a:lnSpc>
              <a:spcBef>
                <a:spcPts val="100"/>
              </a:spcBef>
            </a:pPr>
            <a:r>
              <a:rPr sz="3600" spc="-40" dirty="0"/>
              <a:t>Clean </a:t>
            </a:r>
            <a:r>
              <a:rPr sz="3600" spc="-95" dirty="0"/>
              <a:t>up </a:t>
            </a:r>
            <a:r>
              <a:rPr sz="3600" spc="-125" dirty="0"/>
              <a:t>your</a:t>
            </a:r>
            <a:r>
              <a:rPr sz="3600" spc="-520" dirty="0"/>
              <a:t> </a:t>
            </a:r>
            <a:r>
              <a:rPr sz="3600" spc="-50" dirty="0"/>
              <a:t>app</a:t>
            </a:r>
            <a:endParaRPr sz="3600"/>
          </a:p>
        </p:txBody>
      </p:sp>
      <p:sp>
        <p:nvSpPr>
          <p:cNvPr id="5" name="object 5"/>
          <p:cNvSpPr txBox="1"/>
          <p:nvPr/>
        </p:nvSpPr>
        <p:spPr>
          <a:xfrm>
            <a:off x="429224" y="1754058"/>
            <a:ext cx="5481320" cy="2756524"/>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55" dirty="0">
                <a:solidFill>
                  <a:srgbClr val="424242"/>
                </a:solidFill>
                <a:latin typeface="Arial"/>
                <a:cs typeface="Arial"/>
              </a:rPr>
              <a:t>Remove </a:t>
            </a:r>
            <a:r>
              <a:rPr sz="2400" spc="15" dirty="0">
                <a:solidFill>
                  <a:srgbClr val="424242"/>
                </a:solidFill>
                <a:latin typeface="Arial"/>
                <a:cs typeface="Arial"/>
              </a:rPr>
              <a:t>logging</a:t>
            </a:r>
            <a:r>
              <a:rPr sz="2400" spc="-110" dirty="0">
                <a:solidFill>
                  <a:srgbClr val="424242"/>
                </a:solidFill>
                <a:latin typeface="Arial"/>
                <a:cs typeface="Arial"/>
              </a:rPr>
              <a:t> </a:t>
            </a:r>
            <a:r>
              <a:rPr sz="2400" spc="30" dirty="0">
                <a:solidFill>
                  <a:srgbClr val="424242"/>
                </a:solidFill>
                <a:latin typeface="Arial"/>
                <a:cs typeface="Arial"/>
              </a:rPr>
              <a:t>statements</a:t>
            </a:r>
            <a:endParaRPr sz="2400">
              <a:latin typeface="Arial"/>
              <a:cs typeface="Arial"/>
            </a:endParaRPr>
          </a:p>
          <a:p>
            <a:pPr marL="424815" indent="-412115">
              <a:lnSpc>
                <a:spcPct val="100000"/>
              </a:lnSpc>
              <a:spcBef>
                <a:spcPts val="1395"/>
              </a:spcBef>
              <a:buChar char="●"/>
              <a:tabLst>
                <a:tab pos="424815" algn="l"/>
                <a:tab pos="425450" algn="l"/>
              </a:tabLst>
            </a:pPr>
            <a:r>
              <a:rPr sz="2400" spc="-20" dirty="0">
                <a:solidFill>
                  <a:srgbClr val="424242"/>
                </a:solidFill>
                <a:latin typeface="Arial"/>
                <a:cs typeface="Arial"/>
              </a:rPr>
              <a:t>Disable</a:t>
            </a:r>
            <a:r>
              <a:rPr sz="2400" spc="-85" dirty="0">
                <a:solidFill>
                  <a:srgbClr val="424242"/>
                </a:solidFill>
                <a:latin typeface="Arial"/>
                <a:cs typeface="Arial"/>
              </a:rPr>
              <a:t> </a:t>
            </a:r>
            <a:r>
              <a:rPr sz="2400" spc="-5" dirty="0">
                <a:solidFill>
                  <a:srgbClr val="424242"/>
                </a:solidFill>
                <a:latin typeface="Arial"/>
                <a:cs typeface="Arial"/>
              </a:rPr>
              <a:t>debugging</a:t>
            </a:r>
            <a:endParaRPr sz="2400">
              <a:latin typeface="Arial"/>
              <a:cs typeface="Arial"/>
            </a:endParaRPr>
          </a:p>
          <a:p>
            <a:pPr marL="424815" indent="-412115">
              <a:lnSpc>
                <a:spcPct val="100000"/>
              </a:lnSpc>
              <a:spcBef>
                <a:spcPts val="1395"/>
              </a:spcBef>
              <a:buChar char="●"/>
              <a:tabLst>
                <a:tab pos="424815" algn="l"/>
                <a:tab pos="425450" algn="l"/>
              </a:tabLst>
            </a:pPr>
            <a:r>
              <a:rPr sz="2400" spc="-50" dirty="0">
                <a:solidFill>
                  <a:srgbClr val="424242"/>
                </a:solidFill>
                <a:latin typeface="Arial"/>
                <a:cs typeface="Arial"/>
              </a:rPr>
              <a:t>Clean </a:t>
            </a:r>
            <a:r>
              <a:rPr sz="2400" spc="-5" dirty="0">
                <a:solidFill>
                  <a:srgbClr val="424242"/>
                </a:solidFill>
                <a:latin typeface="Arial"/>
                <a:cs typeface="Arial"/>
              </a:rPr>
              <a:t>up </a:t>
            </a:r>
            <a:r>
              <a:rPr sz="2400" spc="-15" dirty="0">
                <a:solidFill>
                  <a:srgbClr val="424242"/>
                </a:solidFill>
                <a:latin typeface="Arial"/>
                <a:cs typeface="Arial"/>
              </a:rPr>
              <a:t>your </a:t>
            </a:r>
            <a:r>
              <a:rPr sz="2400" spc="25" dirty="0">
                <a:solidFill>
                  <a:srgbClr val="424242"/>
                </a:solidFill>
                <a:latin typeface="Arial"/>
                <a:cs typeface="Arial"/>
              </a:rPr>
              <a:t>project</a:t>
            </a:r>
            <a:r>
              <a:rPr sz="2400" spc="-250" dirty="0">
                <a:solidFill>
                  <a:srgbClr val="424242"/>
                </a:solidFill>
                <a:latin typeface="Arial"/>
                <a:cs typeface="Arial"/>
              </a:rPr>
              <a:t> </a:t>
            </a:r>
            <a:r>
              <a:rPr sz="2400" spc="15" dirty="0">
                <a:solidFill>
                  <a:srgbClr val="424242"/>
                </a:solidFill>
                <a:latin typeface="Arial"/>
                <a:cs typeface="Arial"/>
              </a:rPr>
              <a:t>directories</a:t>
            </a:r>
            <a:endParaRPr sz="2400">
              <a:latin typeface="Arial"/>
              <a:cs typeface="Arial"/>
            </a:endParaRPr>
          </a:p>
          <a:p>
            <a:pPr marL="424815" indent="-412115">
              <a:lnSpc>
                <a:spcPct val="100000"/>
              </a:lnSpc>
              <a:spcBef>
                <a:spcPts val="1395"/>
              </a:spcBef>
              <a:buChar char="●"/>
              <a:tabLst>
                <a:tab pos="424815" algn="l"/>
                <a:tab pos="425450" algn="l"/>
              </a:tabLst>
            </a:pPr>
            <a:r>
              <a:rPr sz="2400" spc="-25" dirty="0">
                <a:solidFill>
                  <a:srgbClr val="424242"/>
                </a:solidFill>
                <a:latin typeface="Arial"/>
                <a:cs typeface="Arial"/>
              </a:rPr>
              <a:t>Update </a:t>
            </a:r>
            <a:r>
              <a:rPr sz="2400" spc="-114" dirty="0">
                <a:solidFill>
                  <a:srgbClr val="424242"/>
                </a:solidFill>
                <a:latin typeface="Arial"/>
                <a:cs typeface="Arial"/>
              </a:rPr>
              <a:t>URLs </a:t>
            </a:r>
            <a:r>
              <a:rPr sz="2400" spc="65" dirty="0">
                <a:solidFill>
                  <a:srgbClr val="424242"/>
                </a:solidFill>
                <a:latin typeface="Arial"/>
                <a:cs typeface="Arial"/>
              </a:rPr>
              <a:t>for </a:t>
            </a:r>
            <a:r>
              <a:rPr sz="2400" spc="-15" dirty="0">
                <a:solidFill>
                  <a:srgbClr val="424242"/>
                </a:solidFill>
                <a:latin typeface="Arial"/>
                <a:cs typeface="Arial"/>
              </a:rPr>
              <a:t>servers and</a:t>
            </a:r>
            <a:r>
              <a:rPr sz="2400" spc="-335" dirty="0">
                <a:solidFill>
                  <a:srgbClr val="424242"/>
                </a:solidFill>
                <a:latin typeface="Arial"/>
                <a:cs typeface="Arial"/>
              </a:rPr>
              <a:t> </a:t>
            </a:r>
            <a:r>
              <a:rPr sz="2400" spc="-5" dirty="0">
                <a:solidFill>
                  <a:srgbClr val="424242"/>
                </a:solidFill>
                <a:latin typeface="Arial"/>
                <a:cs typeface="Arial"/>
              </a:rPr>
              <a:t>services</a:t>
            </a:r>
            <a:endParaRPr sz="2400">
              <a:latin typeface="Arial"/>
              <a:cs typeface="Arial"/>
            </a:endParaRPr>
          </a:p>
          <a:p>
            <a:pPr marL="424815" indent="-412115">
              <a:lnSpc>
                <a:spcPct val="100000"/>
              </a:lnSpc>
              <a:spcBef>
                <a:spcPts val="1395"/>
              </a:spcBef>
              <a:buChar char="●"/>
              <a:tabLst>
                <a:tab pos="424815" algn="l"/>
                <a:tab pos="425450" algn="l"/>
              </a:tabLst>
            </a:pPr>
            <a:r>
              <a:rPr sz="2400" spc="-60" dirty="0">
                <a:solidFill>
                  <a:srgbClr val="424242"/>
                </a:solidFill>
                <a:latin typeface="Arial"/>
                <a:cs typeface="Arial"/>
              </a:rPr>
              <a:t>Reduce </a:t>
            </a:r>
            <a:r>
              <a:rPr sz="2400" spc="-80" dirty="0">
                <a:solidFill>
                  <a:srgbClr val="424242"/>
                </a:solidFill>
                <a:latin typeface="Arial"/>
                <a:cs typeface="Arial"/>
              </a:rPr>
              <a:t>APK</a:t>
            </a:r>
            <a:r>
              <a:rPr sz="2400" spc="-105" dirty="0">
                <a:solidFill>
                  <a:srgbClr val="424242"/>
                </a:solidFill>
                <a:latin typeface="Arial"/>
                <a:cs typeface="Arial"/>
              </a:rPr>
              <a:t> </a:t>
            </a:r>
            <a:r>
              <a:rPr sz="2400" spc="-5" dirty="0">
                <a:solidFill>
                  <a:srgbClr val="424242"/>
                </a:solidFill>
                <a:latin typeface="Arial"/>
                <a:cs typeface="Arial"/>
              </a:rPr>
              <a:t>size</a:t>
            </a:r>
            <a:endParaRPr sz="2400">
              <a:latin typeface="Arial"/>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11" name="Content Placeholder 10"/>
          <p:cNvSpPr>
            <a:spLocks noGrp="1"/>
          </p:cNvSpPr>
          <p:nvPr>
            <p:ph idx="1"/>
          </p:nvPr>
        </p:nvSpPr>
        <p:spPr/>
        <p:txBody>
          <a:bodyPr>
            <a:normAutofit fontScale="92500" lnSpcReduction="20000"/>
          </a:bodyPr>
          <a:lstStyle/>
          <a:p>
            <a:pPr marL="12700">
              <a:lnSpc>
                <a:spcPct val="100000"/>
              </a:lnSpc>
              <a:spcBef>
                <a:spcPts val="1495"/>
              </a:spcBef>
            </a:pPr>
            <a:r>
              <a:rPr lang="en-US" spc="-95" dirty="0" smtClean="0"/>
              <a:t>Why </a:t>
            </a:r>
            <a:r>
              <a:rPr lang="en-US" spc="20" dirty="0" smtClean="0"/>
              <a:t>does </a:t>
            </a:r>
            <a:r>
              <a:rPr lang="en-US" spc="130" dirty="0" smtClean="0"/>
              <a:t>APK</a:t>
            </a:r>
            <a:r>
              <a:rPr lang="en-US" spc="-740" dirty="0" smtClean="0"/>
              <a:t> </a:t>
            </a:r>
            <a:r>
              <a:rPr lang="en-US" spc="-10" dirty="0" smtClean="0"/>
              <a:t>size </a:t>
            </a:r>
            <a:r>
              <a:rPr lang="en-US" spc="-80" dirty="0" smtClean="0"/>
              <a:t>matter?</a:t>
            </a:r>
            <a:endParaRPr lang="en-US" spc="-45" dirty="0" smtClean="0">
              <a:latin typeface="Arial"/>
              <a:cs typeface="Arial"/>
            </a:endParaRPr>
          </a:p>
          <a:p>
            <a:pPr marL="12700">
              <a:lnSpc>
                <a:spcPct val="100000"/>
              </a:lnSpc>
              <a:spcBef>
                <a:spcPts val="1495"/>
              </a:spcBef>
            </a:pPr>
            <a:r>
              <a:rPr lang="en-US" spc="-45" dirty="0" smtClean="0">
                <a:latin typeface="Arial"/>
                <a:cs typeface="Arial"/>
              </a:rPr>
              <a:t>The </a:t>
            </a:r>
            <a:r>
              <a:rPr lang="en-US" spc="-5" dirty="0" smtClean="0">
                <a:latin typeface="Arial"/>
                <a:cs typeface="Arial"/>
              </a:rPr>
              <a:t>size </a:t>
            </a:r>
            <a:r>
              <a:rPr lang="en-US" spc="95" dirty="0" smtClean="0">
                <a:latin typeface="Arial"/>
                <a:cs typeface="Arial"/>
              </a:rPr>
              <a:t>of </a:t>
            </a:r>
            <a:r>
              <a:rPr lang="en-US" spc="-15" dirty="0" smtClean="0">
                <a:latin typeface="Arial"/>
                <a:cs typeface="Arial"/>
              </a:rPr>
              <a:t>your </a:t>
            </a:r>
            <a:r>
              <a:rPr lang="en-US" spc="-80" dirty="0" smtClean="0">
                <a:latin typeface="Arial"/>
                <a:cs typeface="Arial"/>
              </a:rPr>
              <a:t>APK</a:t>
            </a:r>
            <a:r>
              <a:rPr lang="en-US" spc="-440" dirty="0" smtClean="0">
                <a:latin typeface="Arial"/>
                <a:cs typeface="Arial"/>
              </a:rPr>
              <a:t> </a:t>
            </a:r>
            <a:r>
              <a:rPr lang="en-US" spc="40" dirty="0" smtClean="0">
                <a:latin typeface="Arial"/>
                <a:cs typeface="Arial"/>
              </a:rPr>
              <a:t>affects:</a:t>
            </a:r>
            <a:endParaRPr lang="en-US" dirty="0" smtClean="0">
              <a:latin typeface="Arial"/>
              <a:cs typeface="Arial"/>
            </a:endParaRPr>
          </a:p>
          <a:p>
            <a:pPr marL="1270000" lvl="2" indent="-412750">
              <a:spcBef>
                <a:spcPts val="1395"/>
              </a:spcBef>
              <a:buFont typeface="Wingdings" pitchFamily="2" charset="2"/>
              <a:buChar char="Ø"/>
              <a:tabLst>
                <a:tab pos="469265" algn="l"/>
                <a:tab pos="469900" algn="l"/>
              </a:tabLst>
            </a:pPr>
            <a:r>
              <a:rPr lang="en-US" spc="25" dirty="0" smtClean="0">
                <a:latin typeface="Arial"/>
                <a:cs typeface="Arial"/>
              </a:rPr>
              <a:t>how </a:t>
            </a:r>
            <a:r>
              <a:rPr lang="en-US" spc="65" dirty="0" smtClean="0">
                <a:latin typeface="Arial"/>
                <a:cs typeface="Arial"/>
              </a:rPr>
              <a:t>fast </a:t>
            </a:r>
            <a:r>
              <a:rPr lang="en-US" spc="-15" dirty="0" smtClean="0">
                <a:latin typeface="Arial"/>
                <a:cs typeface="Arial"/>
              </a:rPr>
              <a:t>your </a:t>
            </a:r>
            <a:r>
              <a:rPr lang="en-US" spc="-10" dirty="0" smtClean="0">
                <a:latin typeface="Arial"/>
                <a:cs typeface="Arial"/>
              </a:rPr>
              <a:t>app</a:t>
            </a:r>
            <a:r>
              <a:rPr lang="en-US" spc="-395" dirty="0" smtClean="0">
                <a:latin typeface="Arial"/>
                <a:cs typeface="Arial"/>
              </a:rPr>
              <a:t> </a:t>
            </a:r>
            <a:r>
              <a:rPr lang="en-US" spc="15" dirty="0" smtClean="0">
                <a:latin typeface="Arial"/>
                <a:cs typeface="Arial"/>
              </a:rPr>
              <a:t>loads</a:t>
            </a:r>
            <a:endParaRPr lang="en-US" dirty="0" smtClean="0">
              <a:latin typeface="Arial"/>
              <a:cs typeface="Arial"/>
            </a:endParaRPr>
          </a:p>
          <a:p>
            <a:pPr marL="1270000" lvl="2" indent="-412750">
              <a:spcBef>
                <a:spcPts val="1395"/>
              </a:spcBef>
              <a:buFont typeface="Wingdings" pitchFamily="2" charset="2"/>
              <a:buChar char="Ø"/>
              <a:tabLst>
                <a:tab pos="469265" algn="l"/>
                <a:tab pos="469900" algn="l"/>
              </a:tabLst>
            </a:pPr>
            <a:r>
              <a:rPr lang="en-US" spc="25" dirty="0" smtClean="0">
                <a:latin typeface="Arial"/>
                <a:cs typeface="Arial"/>
              </a:rPr>
              <a:t>how </a:t>
            </a:r>
            <a:r>
              <a:rPr lang="en-US" spc="30" dirty="0" smtClean="0">
                <a:latin typeface="Arial"/>
                <a:cs typeface="Arial"/>
              </a:rPr>
              <a:t>much </a:t>
            </a:r>
            <a:r>
              <a:rPr lang="en-US" spc="15" dirty="0" smtClean="0">
                <a:latin typeface="Arial"/>
                <a:cs typeface="Arial"/>
              </a:rPr>
              <a:t>memory </a:t>
            </a:r>
            <a:r>
              <a:rPr lang="en-US" spc="80" dirty="0" smtClean="0">
                <a:latin typeface="Arial"/>
                <a:cs typeface="Arial"/>
              </a:rPr>
              <a:t>it</a:t>
            </a:r>
            <a:r>
              <a:rPr lang="en-US" spc="-420" dirty="0" smtClean="0">
                <a:latin typeface="Arial"/>
                <a:cs typeface="Arial"/>
              </a:rPr>
              <a:t> </a:t>
            </a:r>
            <a:r>
              <a:rPr lang="en-US" spc="-5" dirty="0" smtClean="0">
                <a:latin typeface="Arial"/>
                <a:cs typeface="Arial"/>
              </a:rPr>
              <a:t>uses</a:t>
            </a:r>
            <a:endParaRPr lang="en-US" dirty="0" smtClean="0">
              <a:latin typeface="Arial"/>
              <a:cs typeface="Arial"/>
            </a:endParaRPr>
          </a:p>
          <a:p>
            <a:pPr marL="1270000" lvl="2" indent="-412750">
              <a:spcBef>
                <a:spcPts val="1395"/>
              </a:spcBef>
              <a:buFont typeface="Wingdings" pitchFamily="2" charset="2"/>
              <a:buChar char="Ø"/>
              <a:tabLst>
                <a:tab pos="469265" algn="l"/>
                <a:tab pos="469900" algn="l"/>
              </a:tabLst>
            </a:pPr>
            <a:r>
              <a:rPr lang="en-US" spc="25" dirty="0" smtClean="0">
                <a:latin typeface="Arial"/>
                <a:cs typeface="Arial"/>
              </a:rPr>
              <a:t>how </a:t>
            </a:r>
            <a:r>
              <a:rPr lang="en-US" spc="30" dirty="0" smtClean="0">
                <a:latin typeface="Arial"/>
                <a:cs typeface="Arial"/>
              </a:rPr>
              <a:t>much </a:t>
            </a:r>
            <a:r>
              <a:rPr lang="en-US" spc="5" dirty="0" smtClean="0">
                <a:latin typeface="Arial"/>
                <a:cs typeface="Arial"/>
              </a:rPr>
              <a:t>power </a:t>
            </a:r>
            <a:r>
              <a:rPr lang="en-US" spc="80" dirty="0" smtClean="0">
                <a:latin typeface="Arial"/>
                <a:cs typeface="Arial"/>
              </a:rPr>
              <a:t>it</a:t>
            </a:r>
            <a:r>
              <a:rPr lang="en-US" spc="-420" dirty="0" smtClean="0">
                <a:latin typeface="Arial"/>
                <a:cs typeface="Arial"/>
              </a:rPr>
              <a:t> </a:t>
            </a:r>
            <a:r>
              <a:rPr lang="en-US" spc="15" dirty="0" smtClean="0">
                <a:latin typeface="Arial"/>
                <a:cs typeface="Arial"/>
              </a:rPr>
              <a:t>consumes</a:t>
            </a:r>
          </a:p>
          <a:p>
            <a:pPr marL="469900" indent="-412750">
              <a:lnSpc>
                <a:spcPct val="100000"/>
              </a:lnSpc>
              <a:spcBef>
                <a:spcPts val="1395"/>
              </a:spcBef>
              <a:buChar char="●"/>
              <a:tabLst>
                <a:tab pos="469265" algn="l"/>
                <a:tab pos="469900" algn="l"/>
              </a:tabLst>
            </a:pPr>
            <a:r>
              <a:rPr lang="en-US" spc="-95" dirty="0" smtClean="0"/>
              <a:t>Why </a:t>
            </a:r>
            <a:r>
              <a:rPr lang="en-US" spc="-110" dirty="0" smtClean="0"/>
              <a:t>reduce </a:t>
            </a:r>
            <a:r>
              <a:rPr lang="en-US" spc="130" dirty="0" smtClean="0"/>
              <a:t>APK</a:t>
            </a:r>
            <a:r>
              <a:rPr lang="en-US" spc="-465" dirty="0" smtClean="0"/>
              <a:t> </a:t>
            </a:r>
            <a:r>
              <a:rPr lang="en-US" spc="35" dirty="0" smtClean="0"/>
              <a:t>size?</a:t>
            </a:r>
          </a:p>
          <a:p>
            <a:pPr marL="412750" lvl="1">
              <a:spcBef>
                <a:spcPts val="1495"/>
              </a:spcBef>
            </a:pPr>
            <a:r>
              <a:rPr lang="en-US" spc="-35" dirty="0" smtClean="0">
                <a:latin typeface="Arial"/>
                <a:cs typeface="Arial"/>
              </a:rPr>
              <a:t>Users </a:t>
            </a:r>
            <a:r>
              <a:rPr lang="en-US" spc="45" dirty="0" smtClean="0">
                <a:latin typeface="Arial"/>
                <a:cs typeface="Arial"/>
              </a:rPr>
              <a:t>might </a:t>
            </a:r>
            <a:r>
              <a:rPr lang="en-US" spc="-10" dirty="0" smtClean="0">
                <a:latin typeface="Arial"/>
                <a:cs typeface="Arial"/>
              </a:rPr>
              <a:t>abandon </a:t>
            </a:r>
            <a:r>
              <a:rPr lang="en-US" spc="-35" dirty="0" smtClean="0">
                <a:latin typeface="Arial"/>
                <a:cs typeface="Arial"/>
              </a:rPr>
              <a:t>"large" </a:t>
            </a:r>
            <a:r>
              <a:rPr lang="en-US" spc="-40" dirty="0" smtClean="0">
                <a:latin typeface="Arial"/>
                <a:cs typeface="Arial"/>
              </a:rPr>
              <a:t>apps,</a:t>
            </a:r>
            <a:r>
              <a:rPr lang="en-US" spc="-365" dirty="0" smtClean="0">
                <a:latin typeface="Arial"/>
                <a:cs typeface="Arial"/>
              </a:rPr>
              <a:t> </a:t>
            </a:r>
            <a:r>
              <a:rPr lang="en-US" spc="5" dirty="0" smtClean="0">
                <a:latin typeface="Arial"/>
                <a:cs typeface="Arial"/>
              </a:rPr>
              <a:t>particularly:</a:t>
            </a:r>
            <a:endParaRPr lang="en-US" dirty="0" smtClean="0">
              <a:latin typeface="Arial"/>
              <a:cs typeface="Arial"/>
            </a:endParaRPr>
          </a:p>
          <a:p>
            <a:pPr marL="869950" lvl="1" indent="-412750">
              <a:spcBef>
                <a:spcPts val="1395"/>
              </a:spcBef>
              <a:buChar char="●"/>
              <a:tabLst>
                <a:tab pos="469265" algn="l"/>
                <a:tab pos="469900" algn="l"/>
              </a:tabLst>
            </a:pPr>
            <a:r>
              <a:rPr lang="en-US" spc="15" dirty="0" smtClean="0">
                <a:latin typeface="Arial"/>
                <a:cs typeface="Arial"/>
              </a:rPr>
              <a:t>in </a:t>
            </a:r>
            <a:r>
              <a:rPr lang="en-US" spc="-20" dirty="0" smtClean="0">
                <a:latin typeface="Arial"/>
                <a:cs typeface="Arial"/>
              </a:rPr>
              <a:t>areas </a:t>
            </a:r>
            <a:r>
              <a:rPr lang="en-US" spc="50" dirty="0" smtClean="0">
                <a:latin typeface="Arial"/>
                <a:cs typeface="Arial"/>
              </a:rPr>
              <a:t>with </a:t>
            </a:r>
            <a:r>
              <a:rPr lang="en-US" spc="-10" dirty="0" smtClean="0">
                <a:latin typeface="Arial"/>
                <a:cs typeface="Arial"/>
              </a:rPr>
              <a:t>unreliable </a:t>
            </a:r>
            <a:r>
              <a:rPr lang="en-US" spc="-114" dirty="0" smtClean="0">
                <a:latin typeface="Arial"/>
                <a:cs typeface="Arial"/>
              </a:rPr>
              <a:t>2G </a:t>
            </a:r>
            <a:r>
              <a:rPr lang="en-US" spc="-15" dirty="0" smtClean="0">
                <a:latin typeface="Arial"/>
                <a:cs typeface="Arial"/>
              </a:rPr>
              <a:t>and </a:t>
            </a:r>
            <a:r>
              <a:rPr lang="en-US" spc="-114" dirty="0" smtClean="0">
                <a:latin typeface="Arial"/>
                <a:cs typeface="Arial"/>
              </a:rPr>
              <a:t>3G</a:t>
            </a:r>
            <a:r>
              <a:rPr lang="en-US" spc="-459" dirty="0" smtClean="0">
                <a:latin typeface="Arial"/>
                <a:cs typeface="Arial"/>
              </a:rPr>
              <a:t> </a:t>
            </a:r>
            <a:r>
              <a:rPr lang="en-US" spc="20" dirty="0" smtClean="0">
                <a:latin typeface="Arial"/>
                <a:cs typeface="Arial"/>
              </a:rPr>
              <a:t>networks</a:t>
            </a:r>
            <a:endParaRPr lang="en-US" dirty="0" smtClean="0">
              <a:latin typeface="Arial"/>
              <a:cs typeface="Arial"/>
            </a:endParaRPr>
          </a:p>
          <a:p>
            <a:pPr marL="869950" lvl="1" indent="-412750">
              <a:spcBef>
                <a:spcPts val="1395"/>
              </a:spcBef>
              <a:buChar char="●"/>
              <a:tabLst>
                <a:tab pos="469265" algn="l"/>
                <a:tab pos="469900" algn="l"/>
              </a:tabLst>
            </a:pPr>
            <a:r>
              <a:rPr lang="en-US" spc="5" dirty="0" smtClean="0">
                <a:latin typeface="Arial"/>
                <a:cs typeface="Arial"/>
              </a:rPr>
              <a:t>on </a:t>
            </a:r>
            <a:r>
              <a:rPr lang="en-US" spc="-5" dirty="0" smtClean="0">
                <a:latin typeface="Arial"/>
                <a:cs typeface="Arial"/>
              </a:rPr>
              <a:t>devices </a:t>
            </a:r>
            <a:r>
              <a:rPr lang="en-US" spc="40" dirty="0" smtClean="0">
                <a:latin typeface="Arial"/>
                <a:cs typeface="Arial"/>
              </a:rPr>
              <a:t>that </a:t>
            </a:r>
            <a:r>
              <a:rPr lang="en-US" spc="25" dirty="0" smtClean="0">
                <a:latin typeface="Arial"/>
                <a:cs typeface="Arial"/>
              </a:rPr>
              <a:t>work</a:t>
            </a:r>
            <a:r>
              <a:rPr lang="en-US" spc="-490" dirty="0" smtClean="0">
                <a:latin typeface="Arial"/>
                <a:cs typeface="Arial"/>
              </a:rPr>
              <a:t> </a:t>
            </a:r>
            <a:r>
              <a:rPr lang="en-US" spc="5" dirty="0" smtClean="0">
                <a:latin typeface="Arial"/>
                <a:cs typeface="Arial"/>
              </a:rPr>
              <a:t>on </a:t>
            </a:r>
            <a:r>
              <a:rPr lang="en-US" spc="-40" dirty="0" smtClean="0">
                <a:latin typeface="Arial"/>
                <a:cs typeface="Arial"/>
              </a:rPr>
              <a:t>pay-by-the-byte </a:t>
            </a:r>
            <a:r>
              <a:rPr lang="en-US" spc="5" dirty="0" smtClean="0">
                <a:latin typeface="Arial"/>
                <a:cs typeface="Arial"/>
              </a:rPr>
              <a:t>plans</a:t>
            </a:r>
            <a:endParaRPr lang="en-US" dirty="0" smtClean="0">
              <a:latin typeface="Arial"/>
              <a:cs typeface="Arial"/>
            </a:endParaRPr>
          </a:p>
          <a:p>
            <a:pPr marL="469900" indent="-412750">
              <a:lnSpc>
                <a:spcPct val="100000"/>
              </a:lnSpc>
              <a:spcBef>
                <a:spcPts val="1395"/>
              </a:spcBef>
              <a:buChar char="●"/>
              <a:tabLst>
                <a:tab pos="469265" algn="l"/>
                <a:tab pos="469900" algn="l"/>
              </a:tabLst>
            </a:pPr>
            <a:endParaRPr lang="en-US" dirty="0" smtClean="0">
              <a:latin typeface="Arial"/>
              <a:cs typeface="Arial"/>
            </a:endParaRPr>
          </a:p>
          <a:p>
            <a:endParaRPr lang="en-US" dirty="0"/>
          </a:p>
        </p:txBody>
      </p:sp>
      <p:sp>
        <p:nvSpPr>
          <p:cNvPr id="4" name="object 4"/>
          <p:cNvSpPr txBox="1">
            <a:spLocks noGrp="1"/>
          </p:cNvSpPr>
          <p:nvPr>
            <p:ph type="title"/>
          </p:nvPr>
        </p:nvSpPr>
        <p:spPr>
          <a:xfrm>
            <a:off x="457200" y="274638"/>
            <a:ext cx="8229600" cy="566822"/>
          </a:xfrm>
          <a:prstGeom prst="rect">
            <a:avLst/>
          </a:prstGeom>
        </p:spPr>
        <p:txBody>
          <a:bodyPr vert="horz" wrap="square" lIns="0" tIns="12700" rIns="0" bIns="0" rtlCol="0">
            <a:spAutoFit/>
          </a:bodyPr>
          <a:lstStyle/>
          <a:p>
            <a:pPr marL="12700">
              <a:lnSpc>
                <a:spcPct val="100000"/>
              </a:lnSpc>
              <a:spcBef>
                <a:spcPts val="100"/>
              </a:spcBef>
            </a:pPr>
            <a:r>
              <a:rPr lang="en-US" sz="3600" spc="130" dirty="0" smtClean="0"/>
              <a:t>APK</a:t>
            </a:r>
            <a:r>
              <a:rPr lang="en-US" sz="3600" spc="-740" dirty="0" smtClean="0"/>
              <a:t> </a:t>
            </a:r>
            <a:r>
              <a:rPr lang="en-US" sz="3600" spc="-10" dirty="0" smtClean="0"/>
              <a:t>size</a:t>
            </a:r>
            <a:endParaRPr sz="36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3907154" cy="566822"/>
          </a:xfrm>
          <a:prstGeom prst="rect">
            <a:avLst/>
          </a:prstGeom>
        </p:spPr>
        <p:txBody>
          <a:bodyPr vert="horz" wrap="square" lIns="0" tIns="12700" rIns="0" bIns="0" rtlCol="0">
            <a:spAutoFit/>
          </a:bodyPr>
          <a:lstStyle/>
          <a:p>
            <a:pPr marL="12700">
              <a:lnSpc>
                <a:spcPct val="100000"/>
              </a:lnSpc>
              <a:spcBef>
                <a:spcPts val="100"/>
              </a:spcBef>
            </a:pPr>
            <a:r>
              <a:rPr sz="3600" spc="-25" dirty="0"/>
              <a:t>Reducing </a:t>
            </a:r>
            <a:r>
              <a:rPr sz="3600" spc="130" dirty="0"/>
              <a:t>APK</a:t>
            </a:r>
            <a:r>
              <a:rPr sz="3600" spc="-425" dirty="0"/>
              <a:t> </a:t>
            </a:r>
            <a:r>
              <a:rPr sz="3600" spc="-10" dirty="0"/>
              <a:t>size</a:t>
            </a:r>
            <a:endParaRPr sz="3600"/>
          </a:p>
        </p:txBody>
      </p:sp>
      <p:sp>
        <p:nvSpPr>
          <p:cNvPr id="5" name="object 5"/>
          <p:cNvSpPr txBox="1"/>
          <p:nvPr/>
        </p:nvSpPr>
        <p:spPr>
          <a:xfrm>
            <a:off x="429225" y="1449258"/>
            <a:ext cx="6971665" cy="3213059"/>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55" dirty="0">
                <a:solidFill>
                  <a:srgbClr val="424242"/>
                </a:solidFill>
                <a:latin typeface="Arial"/>
                <a:cs typeface="Arial"/>
              </a:rPr>
              <a:t>Remove </a:t>
            </a:r>
            <a:r>
              <a:rPr sz="2400" spc="-15" dirty="0">
                <a:solidFill>
                  <a:srgbClr val="424242"/>
                </a:solidFill>
                <a:latin typeface="Arial"/>
                <a:cs typeface="Arial"/>
              </a:rPr>
              <a:t>unused</a:t>
            </a:r>
            <a:r>
              <a:rPr sz="2400" spc="-110" dirty="0">
                <a:solidFill>
                  <a:srgbClr val="424242"/>
                </a:solidFill>
                <a:latin typeface="Arial"/>
                <a:cs typeface="Arial"/>
              </a:rPr>
              <a:t> </a:t>
            </a:r>
            <a:r>
              <a:rPr sz="2400" dirty="0">
                <a:solidFill>
                  <a:srgbClr val="424242"/>
                </a:solidFill>
                <a:latin typeface="Arial"/>
                <a:cs typeface="Arial"/>
              </a:rPr>
              <a:t>resources</a:t>
            </a:r>
            <a:endParaRPr sz="2400">
              <a:latin typeface="Arial"/>
              <a:cs typeface="Arial"/>
            </a:endParaRPr>
          </a:p>
          <a:p>
            <a:pPr marL="424815" indent="-412115">
              <a:lnSpc>
                <a:spcPct val="100000"/>
              </a:lnSpc>
              <a:spcBef>
                <a:spcPts val="1395"/>
              </a:spcBef>
              <a:buChar char="●"/>
              <a:tabLst>
                <a:tab pos="424815" algn="l"/>
                <a:tab pos="425450" algn="l"/>
              </a:tabLst>
            </a:pPr>
            <a:r>
              <a:rPr sz="2400" spc="-80" dirty="0">
                <a:solidFill>
                  <a:srgbClr val="424242"/>
                </a:solidFill>
                <a:latin typeface="Arial"/>
                <a:cs typeface="Arial"/>
              </a:rPr>
              <a:t>Reuse</a:t>
            </a:r>
            <a:r>
              <a:rPr sz="2400" spc="-85" dirty="0">
                <a:solidFill>
                  <a:srgbClr val="424242"/>
                </a:solidFill>
                <a:latin typeface="Arial"/>
                <a:cs typeface="Arial"/>
              </a:rPr>
              <a:t> </a:t>
            </a:r>
            <a:r>
              <a:rPr sz="2400" dirty="0">
                <a:solidFill>
                  <a:srgbClr val="424242"/>
                </a:solidFill>
                <a:latin typeface="Arial"/>
                <a:cs typeface="Arial"/>
              </a:rPr>
              <a:t>resources</a:t>
            </a:r>
            <a:endParaRPr sz="2400">
              <a:latin typeface="Arial"/>
              <a:cs typeface="Arial"/>
            </a:endParaRPr>
          </a:p>
          <a:p>
            <a:pPr marL="424815" indent="-412115">
              <a:lnSpc>
                <a:spcPct val="100000"/>
              </a:lnSpc>
              <a:spcBef>
                <a:spcPts val="1395"/>
              </a:spcBef>
              <a:buChar char="●"/>
              <a:tabLst>
                <a:tab pos="424815" algn="l"/>
                <a:tab pos="425450" algn="l"/>
              </a:tabLst>
            </a:pPr>
            <a:r>
              <a:rPr sz="2400" spc="25" dirty="0">
                <a:solidFill>
                  <a:srgbClr val="424242"/>
                </a:solidFill>
                <a:latin typeface="Arial"/>
                <a:cs typeface="Arial"/>
              </a:rPr>
              <a:t>Minimize </a:t>
            </a:r>
            <a:r>
              <a:rPr sz="2400" spc="-5" dirty="0">
                <a:solidFill>
                  <a:srgbClr val="424242"/>
                </a:solidFill>
                <a:latin typeface="Arial"/>
                <a:cs typeface="Arial"/>
              </a:rPr>
              <a:t>resource </a:t>
            </a:r>
            <a:r>
              <a:rPr sz="2400" spc="-20" dirty="0">
                <a:solidFill>
                  <a:srgbClr val="424242"/>
                </a:solidFill>
                <a:latin typeface="Arial"/>
                <a:cs typeface="Arial"/>
              </a:rPr>
              <a:t>use </a:t>
            </a:r>
            <a:r>
              <a:rPr sz="2400" spc="75" dirty="0">
                <a:solidFill>
                  <a:srgbClr val="424242"/>
                </a:solidFill>
                <a:latin typeface="Arial"/>
                <a:cs typeface="Arial"/>
              </a:rPr>
              <a:t>from</a:t>
            </a:r>
            <a:r>
              <a:rPr sz="2400" spc="-310" dirty="0">
                <a:solidFill>
                  <a:srgbClr val="424242"/>
                </a:solidFill>
                <a:latin typeface="Arial"/>
                <a:cs typeface="Arial"/>
              </a:rPr>
              <a:t> </a:t>
            </a:r>
            <a:r>
              <a:rPr sz="2400" spc="5" dirty="0">
                <a:solidFill>
                  <a:srgbClr val="424242"/>
                </a:solidFill>
                <a:latin typeface="Arial"/>
                <a:cs typeface="Arial"/>
              </a:rPr>
              <a:t>libraries</a:t>
            </a:r>
            <a:endParaRPr sz="2400">
              <a:latin typeface="Arial"/>
              <a:cs typeface="Arial"/>
            </a:endParaRPr>
          </a:p>
          <a:p>
            <a:pPr marL="424815" indent="-412115">
              <a:lnSpc>
                <a:spcPct val="100000"/>
              </a:lnSpc>
              <a:spcBef>
                <a:spcPts val="1395"/>
              </a:spcBef>
              <a:buChar char="●"/>
              <a:tabLst>
                <a:tab pos="424815" algn="l"/>
                <a:tab pos="425450" algn="l"/>
              </a:tabLst>
            </a:pPr>
            <a:r>
              <a:rPr sz="2400" spc="-60" dirty="0">
                <a:solidFill>
                  <a:srgbClr val="424242"/>
                </a:solidFill>
                <a:latin typeface="Arial"/>
                <a:cs typeface="Arial"/>
              </a:rPr>
              <a:t>Reduce </a:t>
            </a:r>
            <a:r>
              <a:rPr sz="2400">
                <a:solidFill>
                  <a:srgbClr val="424242"/>
                </a:solidFill>
                <a:latin typeface="Arial"/>
                <a:cs typeface="Arial"/>
              </a:rPr>
              <a:t>native </a:t>
            </a:r>
            <a:r>
              <a:rPr sz="2400" spc="5" smtClean="0">
                <a:solidFill>
                  <a:srgbClr val="424242"/>
                </a:solidFill>
                <a:latin typeface="Arial"/>
                <a:cs typeface="Arial"/>
              </a:rPr>
              <a:t>code</a:t>
            </a:r>
            <a:endParaRPr sz="2400">
              <a:latin typeface="Arial"/>
              <a:cs typeface="Arial"/>
            </a:endParaRPr>
          </a:p>
          <a:p>
            <a:pPr marL="424815" indent="-412115">
              <a:lnSpc>
                <a:spcPct val="100000"/>
              </a:lnSpc>
              <a:spcBef>
                <a:spcPts val="1395"/>
              </a:spcBef>
              <a:buChar char="●"/>
              <a:tabLst>
                <a:tab pos="424815" algn="l"/>
                <a:tab pos="425450" algn="l"/>
              </a:tabLst>
            </a:pPr>
            <a:r>
              <a:rPr sz="2400" spc="-60" dirty="0">
                <a:solidFill>
                  <a:srgbClr val="424242"/>
                </a:solidFill>
                <a:latin typeface="Arial"/>
                <a:cs typeface="Arial"/>
              </a:rPr>
              <a:t>Reduce </a:t>
            </a:r>
            <a:r>
              <a:rPr sz="2400" spc="-5" dirty="0">
                <a:solidFill>
                  <a:srgbClr val="424242"/>
                </a:solidFill>
                <a:latin typeface="Arial"/>
                <a:cs typeface="Arial"/>
              </a:rPr>
              <a:t>space </a:t>
            </a:r>
            <a:r>
              <a:rPr sz="2400" spc="-25" dirty="0">
                <a:solidFill>
                  <a:srgbClr val="424242"/>
                </a:solidFill>
                <a:latin typeface="Arial"/>
                <a:cs typeface="Arial"/>
              </a:rPr>
              <a:t>needs </a:t>
            </a:r>
            <a:r>
              <a:rPr sz="2400" spc="65" dirty="0">
                <a:solidFill>
                  <a:srgbClr val="424242"/>
                </a:solidFill>
                <a:latin typeface="Arial"/>
                <a:cs typeface="Arial"/>
              </a:rPr>
              <a:t>for</a:t>
            </a:r>
            <a:r>
              <a:rPr sz="2400" spc="-229" dirty="0">
                <a:solidFill>
                  <a:srgbClr val="424242"/>
                </a:solidFill>
                <a:latin typeface="Arial"/>
                <a:cs typeface="Arial"/>
              </a:rPr>
              <a:t> </a:t>
            </a:r>
            <a:r>
              <a:rPr sz="2400" spc="10" dirty="0">
                <a:solidFill>
                  <a:srgbClr val="424242"/>
                </a:solidFill>
                <a:latin typeface="Arial"/>
                <a:cs typeface="Arial"/>
              </a:rPr>
              <a:t>images</a:t>
            </a:r>
            <a:endParaRPr sz="2400">
              <a:latin typeface="Arial"/>
              <a:cs typeface="Arial"/>
            </a:endParaRPr>
          </a:p>
          <a:p>
            <a:pPr marL="424815">
              <a:lnSpc>
                <a:spcPct val="100000"/>
              </a:lnSpc>
              <a:spcBef>
                <a:spcPts val="1420"/>
              </a:spcBef>
            </a:pPr>
            <a:endParaRPr sz="180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4130675" cy="566822"/>
          </a:xfrm>
          <a:prstGeom prst="rect">
            <a:avLst/>
          </a:prstGeom>
        </p:spPr>
        <p:txBody>
          <a:bodyPr vert="horz" wrap="square" lIns="0" tIns="12700" rIns="0" bIns="0" rtlCol="0">
            <a:spAutoFit/>
          </a:bodyPr>
          <a:lstStyle/>
          <a:p>
            <a:pPr marL="12700">
              <a:lnSpc>
                <a:spcPct val="100000"/>
              </a:lnSpc>
              <a:spcBef>
                <a:spcPts val="100"/>
              </a:spcBef>
            </a:pPr>
            <a:r>
              <a:rPr sz="3600" spc="-55" dirty="0"/>
              <a:t>Reduce </a:t>
            </a:r>
            <a:r>
              <a:rPr sz="3600" dirty="0"/>
              <a:t>image</a:t>
            </a:r>
            <a:r>
              <a:rPr sz="3600" spc="-370" dirty="0"/>
              <a:t> </a:t>
            </a:r>
            <a:r>
              <a:rPr sz="3600" spc="50" dirty="0"/>
              <a:t>sizes</a:t>
            </a:r>
            <a:endParaRPr sz="3600"/>
          </a:p>
        </p:txBody>
      </p:sp>
      <p:sp>
        <p:nvSpPr>
          <p:cNvPr id="5" name="object 5"/>
          <p:cNvSpPr txBox="1"/>
          <p:nvPr/>
        </p:nvSpPr>
        <p:spPr>
          <a:xfrm>
            <a:off x="384726" y="1449257"/>
            <a:ext cx="7619365" cy="2843727"/>
          </a:xfrm>
          <a:prstGeom prst="rect">
            <a:avLst/>
          </a:prstGeom>
        </p:spPr>
        <p:txBody>
          <a:bodyPr vert="horz" wrap="square" lIns="0" tIns="113665" rIns="0" bIns="0" rtlCol="0">
            <a:spAutoFit/>
          </a:bodyPr>
          <a:lstStyle/>
          <a:p>
            <a:pPr marL="469900" indent="-412750">
              <a:lnSpc>
                <a:spcPct val="100000"/>
              </a:lnSpc>
              <a:spcBef>
                <a:spcPts val="895"/>
              </a:spcBef>
              <a:buChar char="●"/>
              <a:tabLst>
                <a:tab pos="469265" algn="l"/>
                <a:tab pos="469900" algn="l"/>
              </a:tabLst>
            </a:pPr>
            <a:r>
              <a:rPr sz="2400" spc="-60" dirty="0">
                <a:solidFill>
                  <a:srgbClr val="424242"/>
                </a:solidFill>
                <a:latin typeface="Arial"/>
                <a:cs typeface="Arial"/>
              </a:rPr>
              <a:t>Reduce </a:t>
            </a:r>
            <a:r>
              <a:rPr sz="2400" spc="25" dirty="0">
                <a:solidFill>
                  <a:srgbClr val="424242"/>
                </a:solidFill>
                <a:latin typeface="Arial"/>
                <a:cs typeface="Arial"/>
              </a:rPr>
              <a:t>animation</a:t>
            </a:r>
            <a:r>
              <a:rPr sz="2400" spc="-105" dirty="0">
                <a:solidFill>
                  <a:srgbClr val="424242"/>
                </a:solidFill>
                <a:latin typeface="Arial"/>
                <a:cs typeface="Arial"/>
              </a:rPr>
              <a:t> </a:t>
            </a:r>
            <a:r>
              <a:rPr sz="2400" spc="30" dirty="0">
                <a:solidFill>
                  <a:srgbClr val="424242"/>
                </a:solidFill>
                <a:latin typeface="Arial"/>
                <a:cs typeface="Arial"/>
              </a:rPr>
              <a:t>frames</a:t>
            </a:r>
            <a:endParaRPr sz="2400">
              <a:latin typeface="Arial"/>
              <a:cs typeface="Arial"/>
            </a:endParaRPr>
          </a:p>
          <a:p>
            <a:pPr marL="469900" indent="-412750">
              <a:lnSpc>
                <a:spcPct val="100000"/>
              </a:lnSpc>
              <a:spcBef>
                <a:spcPts val="795"/>
              </a:spcBef>
              <a:buChar char="●"/>
              <a:tabLst>
                <a:tab pos="469265" algn="l"/>
                <a:tab pos="469900" algn="l"/>
              </a:tabLst>
            </a:pPr>
            <a:r>
              <a:rPr sz="2400" spc="-75" dirty="0">
                <a:solidFill>
                  <a:srgbClr val="424242"/>
                </a:solidFill>
                <a:latin typeface="Arial"/>
                <a:cs typeface="Arial"/>
              </a:rPr>
              <a:t>Use </a:t>
            </a:r>
            <a:r>
              <a:rPr sz="2400" spc="-25" dirty="0">
                <a:solidFill>
                  <a:srgbClr val="424242"/>
                </a:solidFill>
                <a:latin typeface="Arial"/>
                <a:cs typeface="Arial"/>
              </a:rPr>
              <a:t>Drawable</a:t>
            </a:r>
            <a:r>
              <a:rPr sz="2400" spc="-90" dirty="0">
                <a:solidFill>
                  <a:srgbClr val="424242"/>
                </a:solidFill>
                <a:latin typeface="Arial"/>
                <a:cs typeface="Arial"/>
              </a:rPr>
              <a:t> </a:t>
            </a:r>
            <a:r>
              <a:rPr sz="2400" spc="25" dirty="0">
                <a:solidFill>
                  <a:srgbClr val="424242"/>
                </a:solidFill>
                <a:latin typeface="Arial"/>
                <a:cs typeface="Arial"/>
              </a:rPr>
              <a:t>objects</a:t>
            </a:r>
            <a:endParaRPr sz="2400">
              <a:latin typeface="Arial"/>
              <a:cs typeface="Arial"/>
            </a:endParaRPr>
          </a:p>
          <a:p>
            <a:pPr marL="469900" indent="-412750">
              <a:lnSpc>
                <a:spcPct val="100000"/>
              </a:lnSpc>
              <a:spcBef>
                <a:spcPts val="795"/>
              </a:spcBef>
              <a:buChar char="●"/>
              <a:tabLst>
                <a:tab pos="469265" algn="l"/>
                <a:tab pos="469900" algn="l"/>
              </a:tabLst>
            </a:pPr>
            <a:r>
              <a:rPr sz="2400" spc="-30" dirty="0">
                <a:solidFill>
                  <a:srgbClr val="424242"/>
                </a:solidFill>
                <a:latin typeface="Arial"/>
                <a:cs typeface="Arial"/>
              </a:rPr>
              <a:t>Crunch </a:t>
            </a:r>
            <a:r>
              <a:rPr sz="2400" spc="-120" dirty="0">
                <a:solidFill>
                  <a:srgbClr val="424242"/>
                </a:solidFill>
                <a:latin typeface="Arial"/>
                <a:cs typeface="Arial"/>
              </a:rPr>
              <a:t>PNG</a:t>
            </a:r>
            <a:r>
              <a:rPr sz="2400" spc="-135" dirty="0">
                <a:solidFill>
                  <a:srgbClr val="424242"/>
                </a:solidFill>
                <a:latin typeface="Arial"/>
                <a:cs typeface="Arial"/>
              </a:rPr>
              <a:t> </a:t>
            </a:r>
            <a:r>
              <a:rPr sz="2400" spc="40" dirty="0">
                <a:solidFill>
                  <a:srgbClr val="424242"/>
                </a:solidFill>
                <a:latin typeface="Arial"/>
                <a:cs typeface="Arial"/>
              </a:rPr>
              <a:t>files</a:t>
            </a:r>
            <a:endParaRPr sz="2400">
              <a:latin typeface="Arial"/>
              <a:cs typeface="Arial"/>
            </a:endParaRPr>
          </a:p>
          <a:p>
            <a:pPr marL="469900" indent="-412750">
              <a:lnSpc>
                <a:spcPct val="100000"/>
              </a:lnSpc>
              <a:spcBef>
                <a:spcPts val="795"/>
              </a:spcBef>
              <a:buChar char="●"/>
              <a:tabLst>
                <a:tab pos="469265" algn="l"/>
                <a:tab pos="469900" algn="l"/>
              </a:tabLst>
            </a:pPr>
            <a:r>
              <a:rPr sz="2400" spc="-75" dirty="0">
                <a:solidFill>
                  <a:srgbClr val="424242"/>
                </a:solidFill>
                <a:latin typeface="Arial"/>
                <a:cs typeface="Arial"/>
              </a:rPr>
              <a:t>Use</a:t>
            </a:r>
            <a:r>
              <a:rPr sz="2400" spc="-80" dirty="0">
                <a:solidFill>
                  <a:srgbClr val="424242"/>
                </a:solidFill>
                <a:latin typeface="Arial"/>
                <a:cs typeface="Arial"/>
              </a:rPr>
              <a:t> </a:t>
            </a:r>
            <a:r>
              <a:rPr sz="2400" spc="35" dirty="0">
                <a:solidFill>
                  <a:srgbClr val="424242"/>
                </a:solidFill>
                <a:latin typeface="Arial"/>
                <a:cs typeface="Arial"/>
              </a:rPr>
              <a:t>lowest</a:t>
            </a:r>
            <a:r>
              <a:rPr sz="2400" spc="-75" dirty="0">
                <a:solidFill>
                  <a:srgbClr val="424242"/>
                </a:solidFill>
                <a:latin typeface="Arial"/>
                <a:cs typeface="Arial"/>
              </a:rPr>
              <a:t> </a:t>
            </a:r>
            <a:r>
              <a:rPr sz="2400" spc="15" dirty="0">
                <a:solidFill>
                  <a:srgbClr val="424242"/>
                </a:solidFill>
                <a:latin typeface="Arial"/>
                <a:cs typeface="Arial"/>
              </a:rPr>
              <a:t>quality</a:t>
            </a:r>
            <a:r>
              <a:rPr sz="2400" spc="-75" dirty="0">
                <a:solidFill>
                  <a:srgbClr val="424242"/>
                </a:solidFill>
                <a:latin typeface="Arial"/>
                <a:cs typeface="Arial"/>
              </a:rPr>
              <a:t> </a:t>
            </a:r>
            <a:r>
              <a:rPr sz="2400" spc="-15" dirty="0">
                <a:solidFill>
                  <a:srgbClr val="424242"/>
                </a:solidFill>
                <a:latin typeface="Arial"/>
                <a:cs typeface="Arial"/>
              </a:rPr>
              <a:t>and</a:t>
            </a:r>
            <a:r>
              <a:rPr sz="2400" spc="-75" dirty="0">
                <a:solidFill>
                  <a:srgbClr val="424242"/>
                </a:solidFill>
                <a:latin typeface="Arial"/>
                <a:cs typeface="Arial"/>
              </a:rPr>
              <a:t> </a:t>
            </a:r>
            <a:r>
              <a:rPr sz="2400" spc="-5" dirty="0">
                <a:solidFill>
                  <a:srgbClr val="424242"/>
                </a:solidFill>
                <a:latin typeface="Arial"/>
                <a:cs typeface="Arial"/>
              </a:rPr>
              <a:t>size</a:t>
            </a:r>
            <a:r>
              <a:rPr sz="2400" spc="-75" dirty="0">
                <a:solidFill>
                  <a:srgbClr val="424242"/>
                </a:solidFill>
                <a:latin typeface="Arial"/>
                <a:cs typeface="Arial"/>
              </a:rPr>
              <a:t> </a:t>
            </a:r>
            <a:r>
              <a:rPr sz="2400" spc="-114" dirty="0">
                <a:solidFill>
                  <a:srgbClr val="424242"/>
                </a:solidFill>
                <a:latin typeface="Arial"/>
                <a:cs typeface="Arial"/>
              </a:rPr>
              <a:t>JPEG</a:t>
            </a:r>
            <a:r>
              <a:rPr sz="2400" spc="-75" dirty="0">
                <a:solidFill>
                  <a:srgbClr val="424242"/>
                </a:solidFill>
                <a:latin typeface="Arial"/>
                <a:cs typeface="Arial"/>
              </a:rPr>
              <a:t> </a:t>
            </a:r>
            <a:r>
              <a:rPr sz="2400" spc="40" dirty="0">
                <a:solidFill>
                  <a:srgbClr val="424242"/>
                </a:solidFill>
                <a:latin typeface="Arial"/>
                <a:cs typeface="Arial"/>
              </a:rPr>
              <a:t>files</a:t>
            </a:r>
            <a:r>
              <a:rPr sz="2400" spc="-70" dirty="0">
                <a:solidFill>
                  <a:srgbClr val="424242"/>
                </a:solidFill>
                <a:latin typeface="Arial"/>
                <a:cs typeface="Arial"/>
              </a:rPr>
              <a:t> </a:t>
            </a:r>
            <a:r>
              <a:rPr sz="2400" spc="40" dirty="0">
                <a:solidFill>
                  <a:srgbClr val="424242"/>
                </a:solidFill>
                <a:latin typeface="Arial"/>
                <a:cs typeface="Arial"/>
              </a:rPr>
              <a:t>that</a:t>
            </a:r>
            <a:r>
              <a:rPr sz="2400" spc="-75" dirty="0">
                <a:solidFill>
                  <a:srgbClr val="424242"/>
                </a:solidFill>
                <a:latin typeface="Arial"/>
                <a:cs typeface="Arial"/>
              </a:rPr>
              <a:t> </a:t>
            </a:r>
            <a:r>
              <a:rPr sz="2400" spc="25" dirty="0">
                <a:solidFill>
                  <a:srgbClr val="424242"/>
                </a:solidFill>
                <a:latin typeface="Arial"/>
                <a:cs typeface="Arial"/>
              </a:rPr>
              <a:t>look</a:t>
            </a:r>
            <a:r>
              <a:rPr sz="2400" spc="-75" dirty="0">
                <a:solidFill>
                  <a:srgbClr val="424242"/>
                </a:solidFill>
                <a:latin typeface="Arial"/>
                <a:cs typeface="Arial"/>
              </a:rPr>
              <a:t> </a:t>
            </a:r>
            <a:r>
              <a:rPr sz="2400" spc="15" dirty="0">
                <a:solidFill>
                  <a:srgbClr val="424242"/>
                </a:solidFill>
                <a:latin typeface="Arial"/>
                <a:cs typeface="Arial"/>
              </a:rPr>
              <a:t>good</a:t>
            </a:r>
            <a:endParaRPr sz="2400">
              <a:latin typeface="Arial"/>
              <a:cs typeface="Arial"/>
            </a:endParaRPr>
          </a:p>
          <a:p>
            <a:pPr marL="469900" indent="-412750">
              <a:lnSpc>
                <a:spcPct val="100000"/>
              </a:lnSpc>
              <a:spcBef>
                <a:spcPts val="795"/>
              </a:spcBef>
              <a:buChar char="●"/>
              <a:tabLst>
                <a:tab pos="469265" algn="l"/>
                <a:tab pos="469900" algn="l"/>
              </a:tabLst>
            </a:pPr>
            <a:r>
              <a:rPr sz="2400" spc="-75" dirty="0">
                <a:solidFill>
                  <a:srgbClr val="424242"/>
                </a:solidFill>
                <a:latin typeface="Arial"/>
                <a:cs typeface="Arial"/>
              </a:rPr>
              <a:t>Use WebP </a:t>
            </a:r>
            <a:r>
              <a:rPr sz="2400" spc="-30" dirty="0">
                <a:solidFill>
                  <a:srgbClr val="424242"/>
                </a:solidFill>
                <a:latin typeface="Arial"/>
                <a:cs typeface="Arial"/>
              </a:rPr>
              <a:t>File</a:t>
            </a:r>
            <a:r>
              <a:rPr sz="2400" spc="-90" dirty="0">
                <a:solidFill>
                  <a:srgbClr val="424242"/>
                </a:solidFill>
                <a:latin typeface="Arial"/>
                <a:cs typeface="Arial"/>
              </a:rPr>
              <a:t> </a:t>
            </a:r>
            <a:r>
              <a:rPr sz="2400" spc="10" dirty="0">
                <a:solidFill>
                  <a:srgbClr val="424242"/>
                </a:solidFill>
                <a:latin typeface="Arial"/>
                <a:cs typeface="Arial"/>
              </a:rPr>
              <a:t>Format</a:t>
            </a:r>
            <a:endParaRPr sz="2400">
              <a:latin typeface="Arial"/>
              <a:cs typeface="Arial"/>
            </a:endParaRPr>
          </a:p>
          <a:p>
            <a:pPr marL="469900" indent="-412750">
              <a:lnSpc>
                <a:spcPct val="100000"/>
              </a:lnSpc>
              <a:spcBef>
                <a:spcPts val="795"/>
              </a:spcBef>
              <a:buChar char="●"/>
              <a:tabLst>
                <a:tab pos="469265" algn="l"/>
                <a:tab pos="469900" algn="l"/>
              </a:tabLst>
            </a:pPr>
            <a:r>
              <a:rPr sz="2400" spc="-75" dirty="0">
                <a:solidFill>
                  <a:srgbClr val="424242"/>
                </a:solidFill>
                <a:latin typeface="Arial"/>
                <a:cs typeface="Arial"/>
              </a:rPr>
              <a:t>Use </a:t>
            </a:r>
            <a:r>
              <a:rPr sz="2400" spc="15">
                <a:solidFill>
                  <a:srgbClr val="424242"/>
                </a:solidFill>
                <a:latin typeface="Arial"/>
                <a:cs typeface="Arial"/>
              </a:rPr>
              <a:t>vector</a:t>
            </a:r>
            <a:r>
              <a:rPr sz="2400" spc="-90">
                <a:solidFill>
                  <a:srgbClr val="424242"/>
                </a:solidFill>
                <a:latin typeface="Arial"/>
                <a:cs typeface="Arial"/>
              </a:rPr>
              <a:t> </a:t>
            </a:r>
            <a:r>
              <a:rPr sz="2400" spc="10" smtClean="0">
                <a:solidFill>
                  <a:srgbClr val="424242"/>
                </a:solidFill>
                <a:latin typeface="Arial"/>
                <a:cs typeface="Arial"/>
              </a:rPr>
              <a:t>graphics</a:t>
            </a:r>
            <a:endParaRPr sz="2400">
              <a:latin typeface="Arial"/>
              <a:cs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4930775" cy="566822"/>
          </a:xfrm>
          <a:prstGeom prst="rect">
            <a:avLst/>
          </a:prstGeom>
        </p:spPr>
        <p:txBody>
          <a:bodyPr vert="horz" wrap="square" lIns="0" tIns="12700" rIns="0" bIns="0" rtlCol="0">
            <a:spAutoFit/>
          </a:bodyPr>
          <a:lstStyle/>
          <a:p>
            <a:pPr marL="12700">
              <a:lnSpc>
                <a:spcPct val="100000"/>
              </a:lnSpc>
              <a:spcBef>
                <a:spcPts val="100"/>
              </a:spcBef>
            </a:pPr>
            <a:r>
              <a:rPr sz="3600" spc="-40" dirty="0"/>
              <a:t>Clean </a:t>
            </a:r>
            <a:r>
              <a:rPr sz="3600" spc="-95" dirty="0"/>
              <a:t>up </a:t>
            </a:r>
            <a:r>
              <a:rPr sz="3600" spc="-150" dirty="0"/>
              <a:t>project</a:t>
            </a:r>
            <a:r>
              <a:rPr sz="3600" spc="-515" dirty="0"/>
              <a:t> </a:t>
            </a:r>
            <a:r>
              <a:rPr sz="3600" spc="-45" dirty="0"/>
              <a:t>folders</a:t>
            </a:r>
            <a:endParaRPr sz="3600"/>
          </a:p>
        </p:txBody>
      </p:sp>
      <p:sp>
        <p:nvSpPr>
          <p:cNvPr id="5" name="object 5"/>
          <p:cNvSpPr txBox="1"/>
          <p:nvPr/>
        </p:nvSpPr>
        <p:spPr>
          <a:xfrm>
            <a:off x="429224" y="1371600"/>
            <a:ext cx="8097520" cy="4205638"/>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000" spc="-50" dirty="0">
                <a:solidFill>
                  <a:srgbClr val="424242"/>
                </a:solidFill>
                <a:latin typeface="Arial" pitchFamily="34" charset="0"/>
                <a:cs typeface="Arial" pitchFamily="34" charset="0"/>
              </a:rPr>
              <a:t>Clean </a:t>
            </a:r>
            <a:r>
              <a:rPr sz="2000" spc="-5" dirty="0">
                <a:solidFill>
                  <a:srgbClr val="424242"/>
                </a:solidFill>
                <a:latin typeface="Arial" pitchFamily="34" charset="0"/>
                <a:cs typeface="Arial" pitchFamily="34" charset="0"/>
              </a:rPr>
              <a:t>up </a:t>
            </a:r>
            <a:r>
              <a:rPr sz="2000" spc="25" dirty="0">
                <a:solidFill>
                  <a:srgbClr val="424242"/>
                </a:solidFill>
                <a:latin typeface="Arial" pitchFamily="34" charset="0"/>
                <a:cs typeface="Arial" pitchFamily="34" charset="0"/>
              </a:rPr>
              <a:t>project </a:t>
            </a:r>
            <a:r>
              <a:rPr sz="2000" spc="30" dirty="0">
                <a:solidFill>
                  <a:srgbClr val="424242"/>
                </a:solidFill>
                <a:latin typeface="Arial" pitchFamily="34" charset="0"/>
                <a:cs typeface="Arial" pitchFamily="34" charset="0"/>
              </a:rPr>
              <a:t>folders </a:t>
            </a:r>
            <a:r>
              <a:rPr sz="2000" spc="-15" dirty="0">
                <a:solidFill>
                  <a:srgbClr val="424242"/>
                </a:solidFill>
                <a:latin typeface="Arial" pitchFamily="34" charset="0"/>
                <a:cs typeface="Arial" pitchFamily="34" charset="0"/>
              </a:rPr>
              <a:t>and</a:t>
            </a:r>
            <a:r>
              <a:rPr sz="2000" spc="-395" dirty="0">
                <a:solidFill>
                  <a:srgbClr val="424242"/>
                </a:solidFill>
                <a:latin typeface="Arial" pitchFamily="34" charset="0"/>
                <a:cs typeface="Arial" pitchFamily="34" charset="0"/>
              </a:rPr>
              <a:t> </a:t>
            </a:r>
            <a:r>
              <a:rPr sz="2000" spc="40" dirty="0">
                <a:solidFill>
                  <a:srgbClr val="424242"/>
                </a:solidFill>
                <a:latin typeface="Arial" pitchFamily="34" charset="0"/>
                <a:cs typeface="Arial" pitchFamily="34" charset="0"/>
              </a:rPr>
              <a:t>files</a:t>
            </a:r>
            <a:endParaRPr sz="2000">
              <a:latin typeface="Arial" pitchFamily="34" charset="0"/>
              <a:cs typeface="Arial" pitchFamily="34" charset="0"/>
            </a:endParaRPr>
          </a:p>
          <a:p>
            <a:pPr marL="424815" marR="5080" indent="-412115">
              <a:lnSpc>
                <a:spcPct val="113700"/>
              </a:lnSpc>
              <a:spcBef>
                <a:spcPts val="1000"/>
              </a:spcBef>
              <a:buChar char="●"/>
              <a:tabLst>
                <a:tab pos="424815" algn="l"/>
                <a:tab pos="425450" algn="l"/>
              </a:tabLst>
            </a:pPr>
            <a:r>
              <a:rPr sz="2000" spc="-35" dirty="0">
                <a:solidFill>
                  <a:srgbClr val="424242"/>
                </a:solidFill>
                <a:latin typeface="Arial" pitchFamily="34" charset="0"/>
                <a:cs typeface="Arial" pitchFamily="34" charset="0"/>
              </a:rPr>
              <a:t>Stray</a:t>
            </a:r>
            <a:r>
              <a:rPr sz="2000" spc="-80" dirty="0">
                <a:solidFill>
                  <a:srgbClr val="424242"/>
                </a:solidFill>
                <a:latin typeface="Arial" pitchFamily="34" charset="0"/>
                <a:cs typeface="Arial" pitchFamily="34" charset="0"/>
              </a:rPr>
              <a:t> </a:t>
            </a:r>
            <a:r>
              <a:rPr sz="2000" spc="20" dirty="0">
                <a:solidFill>
                  <a:srgbClr val="424242"/>
                </a:solidFill>
                <a:latin typeface="Arial" pitchFamily="34" charset="0"/>
                <a:cs typeface="Arial" pitchFamily="34" charset="0"/>
              </a:rPr>
              <a:t>or</a:t>
            </a:r>
            <a:r>
              <a:rPr sz="2000" spc="-75" dirty="0">
                <a:solidFill>
                  <a:srgbClr val="424242"/>
                </a:solidFill>
                <a:latin typeface="Arial" pitchFamily="34" charset="0"/>
                <a:cs typeface="Arial" pitchFamily="34" charset="0"/>
              </a:rPr>
              <a:t> </a:t>
            </a:r>
            <a:r>
              <a:rPr sz="2000" spc="-10" dirty="0">
                <a:solidFill>
                  <a:srgbClr val="424242"/>
                </a:solidFill>
                <a:latin typeface="Arial" pitchFamily="34" charset="0"/>
                <a:cs typeface="Arial" pitchFamily="34" charset="0"/>
              </a:rPr>
              <a:t>orphaned</a:t>
            </a:r>
            <a:r>
              <a:rPr sz="2000" spc="-75" dirty="0">
                <a:solidFill>
                  <a:srgbClr val="424242"/>
                </a:solidFill>
                <a:latin typeface="Arial" pitchFamily="34" charset="0"/>
                <a:cs typeface="Arial" pitchFamily="34" charset="0"/>
              </a:rPr>
              <a:t> </a:t>
            </a:r>
            <a:r>
              <a:rPr sz="2000" spc="40" dirty="0">
                <a:solidFill>
                  <a:srgbClr val="424242"/>
                </a:solidFill>
                <a:latin typeface="Arial" pitchFamily="34" charset="0"/>
                <a:cs typeface="Arial" pitchFamily="34" charset="0"/>
              </a:rPr>
              <a:t>files</a:t>
            </a:r>
            <a:r>
              <a:rPr sz="2000" spc="-75" dirty="0">
                <a:solidFill>
                  <a:srgbClr val="424242"/>
                </a:solidFill>
                <a:latin typeface="Arial" pitchFamily="34" charset="0"/>
                <a:cs typeface="Arial" pitchFamily="34" charset="0"/>
              </a:rPr>
              <a:t> </a:t>
            </a:r>
            <a:r>
              <a:rPr sz="2000" dirty="0">
                <a:solidFill>
                  <a:srgbClr val="424242"/>
                </a:solidFill>
                <a:latin typeface="Arial" pitchFamily="34" charset="0"/>
                <a:cs typeface="Arial" pitchFamily="34" charset="0"/>
              </a:rPr>
              <a:t>can</a:t>
            </a:r>
            <a:r>
              <a:rPr sz="2000" spc="-75" dirty="0">
                <a:solidFill>
                  <a:srgbClr val="424242"/>
                </a:solidFill>
                <a:latin typeface="Arial" pitchFamily="34" charset="0"/>
                <a:cs typeface="Arial" pitchFamily="34" charset="0"/>
              </a:rPr>
              <a:t> </a:t>
            </a:r>
            <a:r>
              <a:rPr sz="2000" spc="-10" dirty="0">
                <a:solidFill>
                  <a:srgbClr val="424242"/>
                </a:solidFill>
                <a:latin typeface="Arial" pitchFamily="34" charset="0"/>
                <a:cs typeface="Arial" pitchFamily="34" charset="0"/>
              </a:rPr>
              <a:t>prevent</a:t>
            </a:r>
            <a:r>
              <a:rPr sz="2000" spc="-70" dirty="0">
                <a:solidFill>
                  <a:srgbClr val="424242"/>
                </a:solidFill>
                <a:latin typeface="Arial" pitchFamily="34" charset="0"/>
                <a:cs typeface="Arial" pitchFamily="34" charset="0"/>
              </a:rPr>
              <a:t> </a:t>
            </a:r>
            <a:r>
              <a:rPr sz="2000" spc="-15" dirty="0">
                <a:solidFill>
                  <a:srgbClr val="424242"/>
                </a:solidFill>
                <a:latin typeface="Arial" pitchFamily="34" charset="0"/>
                <a:cs typeface="Arial" pitchFamily="34" charset="0"/>
              </a:rPr>
              <a:t>your</a:t>
            </a:r>
            <a:r>
              <a:rPr sz="2000" spc="-75" dirty="0">
                <a:solidFill>
                  <a:srgbClr val="424242"/>
                </a:solidFill>
                <a:latin typeface="Arial" pitchFamily="34" charset="0"/>
                <a:cs typeface="Arial" pitchFamily="34" charset="0"/>
              </a:rPr>
              <a:t> </a:t>
            </a:r>
            <a:r>
              <a:rPr sz="2000" spc="20" dirty="0">
                <a:solidFill>
                  <a:srgbClr val="424242"/>
                </a:solidFill>
                <a:latin typeface="Arial" pitchFamily="34" charset="0"/>
                <a:cs typeface="Arial" pitchFamily="34" charset="0"/>
              </a:rPr>
              <a:t>application</a:t>
            </a:r>
            <a:r>
              <a:rPr sz="2000" spc="-75" dirty="0">
                <a:solidFill>
                  <a:srgbClr val="424242"/>
                </a:solidFill>
                <a:latin typeface="Arial" pitchFamily="34" charset="0"/>
                <a:cs typeface="Arial" pitchFamily="34" charset="0"/>
              </a:rPr>
              <a:t> </a:t>
            </a:r>
            <a:r>
              <a:rPr sz="2000" spc="70" dirty="0">
                <a:solidFill>
                  <a:srgbClr val="424242"/>
                </a:solidFill>
                <a:latin typeface="Arial" pitchFamily="34" charset="0"/>
                <a:cs typeface="Arial" pitchFamily="34" charset="0"/>
              </a:rPr>
              <a:t>from  </a:t>
            </a:r>
            <a:r>
              <a:rPr sz="2000" spc="35" dirty="0">
                <a:solidFill>
                  <a:srgbClr val="424242"/>
                </a:solidFill>
                <a:latin typeface="Arial" pitchFamily="34" charset="0"/>
                <a:cs typeface="Arial" pitchFamily="34" charset="0"/>
              </a:rPr>
              <a:t>compiling</a:t>
            </a:r>
            <a:r>
              <a:rPr sz="2000" spc="-85" dirty="0">
                <a:solidFill>
                  <a:srgbClr val="424242"/>
                </a:solidFill>
                <a:latin typeface="Arial" pitchFamily="34" charset="0"/>
                <a:cs typeface="Arial" pitchFamily="34" charset="0"/>
              </a:rPr>
              <a:t> </a:t>
            </a:r>
            <a:r>
              <a:rPr sz="2000" spc="-15" dirty="0">
                <a:solidFill>
                  <a:srgbClr val="424242"/>
                </a:solidFill>
                <a:latin typeface="Arial" pitchFamily="34" charset="0"/>
                <a:cs typeface="Arial" pitchFamily="34" charset="0"/>
              </a:rPr>
              <a:t>and</a:t>
            </a:r>
            <a:r>
              <a:rPr sz="2000" spc="-80" dirty="0">
                <a:solidFill>
                  <a:srgbClr val="424242"/>
                </a:solidFill>
                <a:latin typeface="Arial" pitchFamily="34" charset="0"/>
                <a:cs typeface="Arial" pitchFamily="34" charset="0"/>
              </a:rPr>
              <a:t> </a:t>
            </a:r>
            <a:r>
              <a:rPr sz="2000" spc="-10" dirty="0">
                <a:solidFill>
                  <a:srgbClr val="424242"/>
                </a:solidFill>
                <a:latin typeface="Arial" pitchFamily="34" charset="0"/>
                <a:cs typeface="Arial" pitchFamily="34" charset="0"/>
              </a:rPr>
              <a:t>cause</a:t>
            </a:r>
            <a:r>
              <a:rPr sz="2000" spc="-80" dirty="0">
                <a:solidFill>
                  <a:srgbClr val="424242"/>
                </a:solidFill>
                <a:latin typeface="Arial" pitchFamily="34" charset="0"/>
                <a:cs typeface="Arial" pitchFamily="34" charset="0"/>
              </a:rPr>
              <a:t> </a:t>
            </a:r>
            <a:r>
              <a:rPr sz="2000" spc="80" dirty="0">
                <a:solidFill>
                  <a:srgbClr val="424242"/>
                </a:solidFill>
                <a:latin typeface="Arial" pitchFamily="34" charset="0"/>
                <a:cs typeface="Arial" pitchFamily="34" charset="0"/>
              </a:rPr>
              <a:t>it</a:t>
            </a:r>
            <a:r>
              <a:rPr sz="2000" spc="-80" dirty="0">
                <a:solidFill>
                  <a:srgbClr val="424242"/>
                </a:solidFill>
                <a:latin typeface="Arial" pitchFamily="34" charset="0"/>
                <a:cs typeface="Arial" pitchFamily="34" charset="0"/>
              </a:rPr>
              <a:t> </a:t>
            </a:r>
            <a:r>
              <a:rPr sz="2000" spc="70" dirty="0">
                <a:solidFill>
                  <a:srgbClr val="424242"/>
                </a:solidFill>
                <a:latin typeface="Arial" pitchFamily="34" charset="0"/>
                <a:cs typeface="Arial" pitchFamily="34" charset="0"/>
              </a:rPr>
              <a:t>to</a:t>
            </a:r>
            <a:r>
              <a:rPr sz="2000" spc="-80" dirty="0">
                <a:solidFill>
                  <a:srgbClr val="424242"/>
                </a:solidFill>
                <a:latin typeface="Arial" pitchFamily="34" charset="0"/>
                <a:cs typeface="Arial" pitchFamily="34" charset="0"/>
              </a:rPr>
              <a:t> </a:t>
            </a:r>
            <a:r>
              <a:rPr sz="2000" spc="-40">
                <a:solidFill>
                  <a:srgbClr val="424242"/>
                </a:solidFill>
                <a:latin typeface="Arial" pitchFamily="34" charset="0"/>
                <a:cs typeface="Arial" pitchFamily="34" charset="0"/>
              </a:rPr>
              <a:t>behave</a:t>
            </a:r>
            <a:r>
              <a:rPr sz="2000" spc="-80">
                <a:solidFill>
                  <a:srgbClr val="424242"/>
                </a:solidFill>
                <a:latin typeface="Arial" pitchFamily="34" charset="0"/>
                <a:cs typeface="Arial" pitchFamily="34" charset="0"/>
              </a:rPr>
              <a:t> </a:t>
            </a:r>
            <a:r>
              <a:rPr sz="2000" spc="5" smtClean="0">
                <a:solidFill>
                  <a:srgbClr val="424242"/>
                </a:solidFill>
                <a:latin typeface="Arial" pitchFamily="34" charset="0"/>
                <a:cs typeface="Arial" pitchFamily="34" charset="0"/>
              </a:rPr>
              <a:t>unpredictably</a:t>
            </a:r>
            <a:endParaRPr lang="en-US" sz="2000" spc="5" dirty="0" smtClean="0">
              <a:solidFill>
                <a:srgbClr val="424242"/>
              </a:solidFill>
              <a:latin typeface="Arial" pitchFamily="34" charset="0"/>
              <a:cs typeface="Arial" pitchFamily="34" charset="0"/>
            </a:endParaRPr>
          </a:p>
          <a:p>
            <a:pPr marL="424815" marR="5080" indent="-412115">
              <a:lnSpc>
                <a:spcPct val="113700"/>
              </a:lnSpc>
              <a:spcBef>
                <a:spcPts val="1000"/>
              </a:spcBef>
              <a:buChar char="●"/>
              <a:tabLst>
                <a:tab pos="424815" algn="l"/>
                <a:tab pos="425450" algn="l"/>
              </a:tabLst>
            </a:pPr>
            <a:r>
              <a:rPr lang="en-US" sz="2000" spc="-40" dirty="0" smtClean="0">
                <a:latin typeface="Arial" pitchFamily="34" charset="0"/>
                <a:cs typeface="Arial" pitchFamily="34" charset="0"/>
              </a:rPr>
              <a:t>Clean </a:t>
            </a:r>
            <a:r>
              <a:rPr lang="en-US" sz="2000" spc="100" dirty="0" smtClean="0">
                <a:latin typeface="Arial" pitchFamily="34" charset="0"/>
                <a:cs typeface="Arial" pitchFamily="34" charset="0"/>
              </a:rPr>
              <a:t>up </a:t>
            </a:r>
            <a:r>
              <a:rPr lang="en-US" sz="2000" spc="100" dirty="0" err="1" smtClean="0">
                <a:latin typeface="Arial" pitchFamily="34" charset="0"/>
                <a:cs typeface="Arial" pitchFamily="34" charset="0"/>
              </a:rPr>
              <a:t>jni</a:t>
            </a:r>
            <a:r>
              <a:rPr lang="en-US" sz="2000" spc="100" dirty="0" smtClean="0">
                <a:latin typeface="Arial" pitchFamily="34" charset="0"/>
                <a:cs typeface="Arial" pitchFamily="34" charset="0"/>
              </a:rPr>
              <a:t>, lib</a:t>
            </a:r>
            <a:r>
              <a:rPr lang="en-US" sz="2000" spc="-190" dirty="0" smtClean="0">
                <a:latin typeface="Arial" pitchFamily="34" charset="0"/>
                <a:cs typeface="Arial" pitchFamily="34" charset="0"/>
              </a:rPr>
              <a:t>, </a:t>
            </a:r>
            <a:r>
              <a:rPr lang="en-US" sz="2000" spc="-60" dirty="0" smtClean="0">
                <a:latin typeface="Arial" pitchFamily="34" charset="0"/>
                <a:cs typeface="Arial" pitchFamily="34" charset="0"/>
              </a:rPr>
              <a:t>and </a:t>
            </a:r>
            <a:r>
              <a:rPr lang="en-US" sz="2000" spc="30" dirty="0" err="1" smtClean="0">
                <a:latin typeface="Arial" pitchFamily="34" charset="0"/>
                <a:cs typeface="Arial" pitchFamily="34" charset="0"/>
              </a:rPr>
              <a:t>src</a:t>
            </a:r>
            <a:r>
              <a:rPr lang="en-US" sz="2000" spc="-520" dirty="0" smtClean="0">
                <a:latin typeface="Arial" pitchFamily="34" charset="0"/>
                <a:cs typeface="Arial" pitchFamily="34" charset="0"/>
              </a:rPr>
              <a:t> </a:t>
            </a:r>
            <a:r>
              <a:rPr lang="en-US" sz="2000" spc="-45" dirty="0" smtClean="0">
                <a:latin typeface="Arial" pitchFamily="34" charset="0"/>
                <a:cs typeface="Arial" pitchFamily="34" charset="0"/>
              </a:rPr>
              <a:t>folders</a:t>
            </a:r>
          </a:p>
          <a:p>
            <a:pPr marL="424815" marR="1142365" indent="-412115">
              <a:lnSpc>
                <a:spcPct val="114599"/>
              </a:lnSpc>
              <a:spcBef>
                <a:spcPts val="100"/>
              </a:spcBef>
              <a:buFont typeface="Arial"/>
              <a:buChar char="●"/>
              <a:tabLst>
                <a:tab pos="424815" algn="l"/>
                <a:tab pos="425450" algn="l"/>
              </a:tabLst>
            </a:pPr>
            <a:r>
              <a:rPr lang="en-US" sz="2000" b="1" spc="-10" dirty="0" err="1" smtClean="0">
                <a:solidFill>
                  <a:srgbClr val="424242"/>
                </a:solidFill>
                <a:latin typeface="Arial" pitchFamily="34" charset="0"/>
                <a:cs typeface="Arial" pitchFamily="34" charset="0"/>
              </a:rPr>
              <a:t>src</a:t>
            </a:r>
            <a:r>
              <a:rPr lang="en-US" sz="2000" spc="-10" dirty="0" smtClean="0">
                <a:solidFill>
                  <a:srgbClr val="424242"/>
                </a:solidFill>
                <a:latin typeface="Arial" pitchFamily="34" charset="0"/>
                <a:cs typeface="Arial" pitchFamily="34" charset="0"/>
              </a:rPr>
              <a:t>:</a:t>
            </a:r>
            <a:r>
              <a:rPr lang="en-US" sz="2000" spc="-75" dirty="0" smtClean="0">
                <a:solidFill>
                  <a:srgbClr val="424242"/>
                </a:solidFill>
                <a:latin typeface="Arial" pitchFamily="34" charset="0"/>
                <a:cs typeface="Arial" pitchFamily="34" charset="0"/>
              </a:rPr>
              <a:t> </a:t>
            </a:r>
            <a:r>
              <a:rPr lang="en-US" sz="2000" spc="5" dirty="0" smtClean="0">
                <a:solidFill>
                  <a:srgbClr val="424242"/>
                </a:solidFill>
                <a:latin typeface="Arial" pitchFamily="34" charset="0"/>
                <a:cs typeface="Arial" pitchFamily="34" charset="0"/>
              </a:rPr>
              <a:t>source</a:t>
            </a:r>
            <a:r>
              <a:rPr lang="en-US" sz="2000" spc="-75" dirty="0" smtClean="0">
                <a:solidFill>
                  <a:srgbClr val="424242"/>
                </a:solidFill>
                <a:latin typeface="Arial" pitchFamily="34" charset="0"/>
                <a:cs typeface="Arial" pitchFamily="34" charset="0"/>
              </a:rPr>
              <a:t> </a:t>
            </a:r>
            <a:r>
              <a:rPr lang="en-US" sz="2000" spc="40" dirty="0" smtClean="0">
                <a:solidFill>
                  <a:srgbClr val="424242"/>
                </a:solidFill>
                <a:latin typeface="Arial" pitchFamily="34" charset="0"/>
                <a:cs typeface="Arial" pitchFamily="34" charset="0"/>
              </a:rPr>
              <a:t>files</a:t>
            </a:r>
            <a:r>
              <a:rPr lang="en-US" sz="2000" spc="-70" dirty="0" smtClean="0">
                <a:solidFill>
                  <a:srgbClr val="424242"/>
                </a:solidFill>
                <a:latin typeface="Arial" pitchFamily="34" charset="0"/>
                <a:cs typeface="Arial" pitchFamily="34" charset="0"/>
              </a:rPr>
              <a:t> </a:t>
            </a:r>
            <a:r>
              <a:rPr lang="en-US" sz="2000" spc="65" dirty="0" smtClean="0">
                <a:solidFill>
                  <a:srgbClr val="424242"/>
                </a:solidFill>
                <a:latin typeface="Arial" pitchFamily="34" charset="0"/>
                <a:cs typeface="Arial" pitchFamily="34" charset="0"/>
              </a:rPr>
              <a:t>for</a:t>
            </a:r>
            <a:r>
              <a:rPr lang="en-US" sz="2000" spc="-70" dirty="0" smtClean="0">
                <a:solidFill>
                  <a:srgbClr val="424242"/>
                </a:solidFill>
                <a:latin typeface="Arial" pitchFamily="34" charset="0"/>
                <a:cs typeface="Arial" pitchFamily="34" charset="0"/>
              </a:rPr>
              <a:t> </a:t>
            </a:r>
            <a:r>
              <a:rPr lang="en-US" sz="2000" spc="-15" dirty="0" smtClean="0">
                <a:solidFill>
                  <a:srgbClr val="424242"/>
                </a:solidFill>
                <a:latin typeface="Arial" pitchFamily="34" charset="0"/>
                <a:cs typeface="Arial" pitchFamily="34" charset="0"/>
              </a:rPr>
              <a:t>your</a:t>
            </a:r>
            <a:r>
              <a:rPr lang="en-US" sz="2000" spc="-75" dirty="0" smtClean="0">
                <a:solidFill>
                  <a:srgbClr val="424242"/>
                </a:solidFill>
                <a:latin typeface="Arial" pitchFamily="34" charset="0"/>
                <a:cs typeface="Arial" pitchFamily="34" charset="0"/>
              </a:rPr>
              <a:t> </a:t>
            </a:r>
            <a:r>
              <a:rPr lang="en-US" sz="2000" spc="-10" dirty="0" smtClean="0">
                <a:solidFill>
                  <a:srgbClr val="424242"/>
                </a:solidFill>
                <a:latin typeface="Arial" pitchFamily="34" charset="0"/>
                <a:cs typeface="Arial" pitchFamily="34" charset="0"/>
              </a:rPr>
              <a:t>app</a:t>
            </a:r>
            <a:r>
              <a:rPr lang="en-US" sz="2000" spc="-75" dirty="0" smtClean="0">
                <a:solidFill>
                  <a:srgbClr val="424242"/>
                </a:solidFill>
                <a:latin typeface="Arial" pitchFamily="34" charset="0"/>
                <a:cs typeface="Arial" pitchFamily="34" charset="0"/>
              </a:rPr>
              <a:t> </a:t>
            </a:r>
            <a:r>
              <a:rPr lang="en-US" sz="2000" spc="-20" dirty="0" smtClean="0">
                <a:solidFill>
                  <a:srgbClr val="424242"/>
                </a:solidFill>
                <a:latin typeface="Arial" pitchFamily="34" charset="0"/>
                <a:cs typeface="Arial" pitchFamily="34" charset="0"/>
              </a:rPr>
              <a:t>(.java</a:t>
            </a:r>
            <a:r>
              <a:rPr lang="en-US" sz="2000" spc="-75" dirty="0" smtClean="0">
                <a:solidFill>
                  <a:srgbClr val="424242"/>
                </a:solidFill>
                <a:latin typeface="Arial" pitchFamily="34" charset="0"/>
                <a:cs typeface="Arial" pitchFamily="34" charset="0"/>
              </a:rPr>
              <a:t> </a:t>
            </a:r>
            <a:r>
              <a:rPr lang="en-US" sz="2000" spc="-15" dirty="0" smtClean="0">
                <a:solidFill>
                  <a:srgbClr val="424242"/>
                </a:solidFill>
                <a:latin typeface="Arial" pitchFamily="34" charset="0"/>
                <a:cs typeface="Arial" pitchFamily="34" charset="0"/>
              </a:rPr>
              <a:t>and</a:t>
            </a:r>
            <a:r>
              <a:rPr lang="en-US" sz="2000" spc="-75" dirty="0" smtClean="0">
                <a:solidFill>
                  <a:srgbClr val="424242"/>
                </a:solidFill>
                <a:latin typeface="Arial" pitchFamily="34" charset="0"/>
                <a:cs typeface="Arial" pitchFamily="34" charset="0"/>
              </a:rPr>
              <a:t> </a:t>
            </a:r>
            <a:r>
              <a:rPr lang="en-US" sz="2000" spc="5" dirty="0" smtClean="0">
                <a:solidFill>
                  <a:srgbClr val="424242"/>
                </a:solidFill>
                <a:latin typeface="Arial" pitchFamily="34" charset="0"/>
                <a:cs typeface="Arial" pitchFamily="34" charset="0"/>
              </a:rPr>
              <a:t>.</a:t>
            </a:r>
            <a:r>
              <a:rPr lang="en-US" sz="2000" spc="5" dirty="0" err="1" smtClean="0">
                <a:solidFill>
                  <a:srgbClr val="424242"/>
                </a:solidFill>
                <a:latin typeface="Arial" pitchFamily="34" charset="0"/>
                <a:cs typeface="Arial" pitchFamily="34" charset="0"/>
              </a:rPr>
              <a:t>aidl</a:t>
            </a:r>
            <a:r>
              <a:rPr lang="en-US" sz="2000" spc="-70" dirty="0" smtClean="0">
                <a:solidFill>
                  <a:srgbClr val="424242"/>
                </a:solidFill>
                <a:latin typeface="Arial" pitchFamily="34" charset="0"/>
                <a:cs typeface="Arial" pitchFamily="34" charset="0"/>
              </a:rPr>
              <a:t> </a:t>
            </a:r>
            <a:r>
              <a:rPr lang="en-US" sz="2000" spc="40" dirty="0" smtClean="0">
                <a:solidFill>
                  <a:srgbClr val="424242"/>
                </a:solidFill>
                <a:latin typeface="Arial" pitchFamily="34" charset="0"/>
                <a:cs typeface="Arial" pitchFamily="34" charset="0"/>
              </a:rPr>
              <a:t>files)  </a:t>
            </a:r>
            <a:r>
              <a:rPr lang="en-US" sz="2000" spc="-125" dirty="0" smtClean="0">
                <a:solidFill>
                  <a:srgbClr val="424242"/>
                </a:solidFill>
                <a:latin typeface="Arial" pitchFamily="34" charset="0"/>
                <a:cs typeface="Arial" pitchFamily="34" charset="0"/>
              </a:rPr>
              <a:t>NO </a:t>
            </a:r>
            <a:r>
              <a:rPr lang="en-US" sz="2000" dirty="0" smtClean="0">
                <a:solidFill>
                  <a:srgbClr val="424242"/>
                </a:solidFill>
                <a:latin typeface="Arial" pitchFamily="34" charset="0"/>
                <a:cs typeface="Arial" pitchFamily="34" charset="0"/>
              </a:rPr>
              <a:t>jar</a:t>
            </a:r>
            <a:r>
              <a:rPr lang="en-US" sz="2000" spc="-40" dirty="0" smtClean="0">
                <a:solidFill>
                  <a:srgbClr val="424242"/>
                </a:solidFill>
                <a:latin typeface="Arial" pitchFamily="34" charset="0"/>
                <a:cs typeface="Arial" pitchFamily="34" charset="0"/>
              </a:rPr>
              <a:t> </a:t>
            </a:r>
            <a:r>
              <a:rPr lang="en-US" sz="2000" spc="40" dirty="0" smtClean="0">
                <a:solidFill>
                  <a:srgbClr val="424242"/>
                </a:solidFill>
                <a:latin typeface="Arial" pitchFamily="34" charset="0"/>
                <a:cs typeface="Arial" pitchFamily="34" charset="0"/>
              </a:rPr>
              <a:t>files</a:t>
            </a:r>
            <a:endParaRPr lang="en-US" sz="2000" dirty="0" smtClean="0">
              <a:latin typeface="Arial" pitchFamily="34" charset="0"/>
              <a:cs typeface="Arial" pitchFamily="34" charset="0"/>
            </a:endParaRPr>
          </a:p>
          <a:p>
            <a:pPr marL="424815" marR="548005" indent="-412115">
              <a:lnSpc>
                <a:spcPct val="113700"/>
              </a:lnSpc>
              <a:spcBef>
                <a:spcPts val="1025"/>
              </a:spcBef>
              <a:buFont typeface="Arial"/>
              <a:buChar char="●"/>
              <a:tabLst>
                <a:tab pos="424815" algn="l"/>
                <a:tab pos="425450" algn="l"/>
              </a:tabLst>
            </a:pPr>
            <a:r>
              <a:rPr lang="en-US" sz="2000" b="1" spc="-75" dirty="0" smtClean="0">
                <a:solidFill>
                  <a:srgbClr val="424242"/>
                </a:solidFill>
                <a:latin typeface="Arial" pitchFamily="34" charset="0"/>
                <a:cs typeface="Arial" pitchFamily="34" charset="0"/>
              </a:rPr>
              <a:t>lib</a:t>
            </a:r>
            <a:r>
              <a:rPr lang="en-US" sz="2000" spc="-75" dirty="0" smtClean="0">
                <a:solidFill>
                  <a:srgbClr val="424242"/>
                </a:solidFill>
                <a:latin typeface="Arial" pitchFamily="34" charset="0"/>
                <a:cs typeface="Arial" pitchFamily="34" charset="0"/>
              </a:rPr>
              <a:t>: </a:t>
            </a:r>
            <a:r>
              <a:rPr lang="en-US" sz="2000" dirty="0" smtClean="0">
                <a:solidFill>
                  <a:srgbClr val="424242"/>
                </a:solidFill>
                <a:latin typeface="Arial" pitchFamily="34" charset="0"/>
                <a:cs typeface="Arial" pitchFamily="34" charset="0"/>
              </a:rPr>
              <a:t>third-party </a:t>
            </a:r>
            <a:r>
              <a:rPr lang="en-US" sz="2000" spc="20" dirty="0" smtClean="0">
                <a:solidFill>
                  <a:srgbClr val="424242"/>
                </a:solidFill>
                <a:latin typeface="Arial" pitchFamily="34" charset="0"/>
                <a:cs typeface="Arial" pitchFamily="34" charset="0"/>
              </a:rPr>
              <a:t>or </a:t>
            </a:r>
            <a:r>
              <a:rPr lang="en-US" sz="2000" dirty="0" smtClean="0">
                <a:solidFill>
                  <a:srgbClr val="424242"/>
                </a:solidFill>
                <a:latin typeface="Arial" pitchFamily="34" charset="0"/>
                <a:cs typeface="Arial" pitchFamily="34" charset="0"/>
              </a:rPr>
              <a:t>private library files, </a:t>
            </a:r>
            <a:r>
              <a:rPr lang="en-US" sz="2000" spc="15" dirty="0" smtClean="0">
                <a:solidFill>
                  <a:srgbClr val="424242"/>
                </a:solidFill>
                <a:latin typeface="Arial" pitchFamily="34" charset="0"/>
                <a:cs typeface="Arial" pitchFamily="34" charset="0"/>
              </a:rPr>
              <a:t>including</a:t>
            </a:r>
            <a:r>
              <a:rPr lang="en-US" sz="2000" spc="-434" dirty="0" smtClean="0">
                <a:solidFill>
                  <a:srgbClr val="424242"/>
                </a:solidFill>
                <a:latin typeface="Arial" pitchFamily="34" charset="0"/>
                <a:cs typeface="Arial" pitchFamily="34" charset="0"/>
              </a:rPr>
              <a:t> </a:t>
            </a:r>
            <a:r>
              <a:rPr lang="en-US" sz="2000" spc="15" dirty="0" smtClean="0">
                <a:solidFill>
                  <a:srgbClr val="424242"/>
                </a:solidFill>
                <a:latin typeface="Arial" pitchFamily="34" charset="0"/>
                <a:cs typeface="Arial" pitchFamily="34" charset="0"/>
              </a:rPr>
              <a:t>prebuilt  </a:t>
            </a:r>
            <a:r>
              <a:rPr lang="en-US" sz="2000" spc="-15" dirty="0" smtClean="0">
                <a:solidFill>
                  <a:srgbClr val="424242"/>
                </a:solidFill>
                <a:latin typeface="Arial" pitchFamily="34" charset="0"/>
                <a:cs typeface="Arial" pitchFamily="34" charset="0"/>
              </a:rPr>
              <a:t>shared</a:t>
            </a:r>
            <a:r>
              <a:rPr lang="en-US" sz="2000" spc="-80" dirty="0" smtClean="0">
                <a:solidFill>
                  <a:srgbClr val="424242"/>
                </a:solidFill>
                <a:latin typeface="Arial" pitchFamily="34" charset="0"/>
                <a:cs typeface="Arial" pitchFamily="34" charset="0"/>
              </a:rPr>
              <a:t> </a:t>
            </a:r>
            <a:r>
              <a:rPr lang="en-US" sz="2000" spc="-15" dirty="0" smtClean="0">
                <a:solidFill>
                  <a:srgbClr val="424242"/>
                </a:solidFill>
                <a:latin typeface="Arial" pitchFamily="34" charset="0"/>
                <a:cs typeface="Arial" pitchFamily="34" charset="0"/>
              </a:rPr>
              <a:t>and</a:t>
            </a:r>
            <a:r>
              <a:rPr lang="en-US" sz="2000" spc="-80" dirty="0" smtClean="0">
                <a:solidFill>
                  <a:srgbClr val="424242"/>
                </a:solidFill>
                <a:latin typeface="Arial" pitchFamily="34" charset="0"/>
                <a:cs typeface="Arial" pitchFamily="34" charset="0"/>
              </a:rPr>
              <a:t> </a:t>
            </a:r>
            <a:r>
              <a:rPr lang="en-US" sz="2000" spc="50" dirty="0" smtClean="0">
                <a:solidFill>
                  <a:srgbClr val="424242"/>
                </a:solidFill>
                <a:latin typeface="Arial" pitchFamily="34" charset="0"/>
                <a:cs typeface="Arial" pitchFamily="34" charset="0"/>
              </a:rPr>
              <a:t>static</a:t>
            </a:r>
            <a:r>
              <a:rPr lang="en-US" sz="2000" spc="-80" dirty="0" smtClean="0">
                <a:solidFill>
                  <a:srgbClr val="424242"/>
                </a:solidFill>
                <a:latin typeface="Arial" pitchFamily="34" charset="0"/>
                <a:cs typeface="Arial" pitchFamily="34" charset="0"/>
              </a:rPr>
              <a:t> </a:t>
            </a:r>
            <a:r>
              <a:rPr lang="en-US" sz="2000" spc="10" dirty="0" smtClean="0">
                <a:solidFill>
                  <a:srgbClr val="424242"/>
                </a:solidFill>
                <a:latin typeface="Arial" pitchFamily="34" charset="0"/>
                <a:cs typeface="Arial" pitchFamily="34" charset="0"/>
              </a:rPr>
              <a:t>libraries</a:t>
            </a:r>
            <a:r>
              <a:rPr lang="en-US" sz="2000" spc="-80" dirty="0" smtClean="0">
                <a:solidFill>
                  <a:srgbClr val="424242"/>
                </a:solidFill>
                <a:latin typeface="Arial" pitchFamily="34" charset="0"/>
                <a:cs typeface="Arial" pitchFamily="34" charset="0"/>
              </a:rPr>
              <a:t> </a:t>
            </a:r>
            <a:r>
              <a:rPr lang="en-US" sz="2000" spc="10" dirty="0" smtClean="0">
                <a:solidFill>
                  <a:srgbClr val="424242"/>
                </a:solidFill>
                <a:latin typeface="Arial" pitchFamily="34" charset="0"/>
                <a:cs typeface="Arial" pitchFamily="34" charset="0"/>
              </a:rPr>
              <a:t>(such</a:t>
            </a:r>
            <a:r>
              <a:rPr lang="en-US" sz="2000" spc="-80" dirty="0" smtClean="0">
                <a:solidFill>
                  <a:srgbClr val="424242"/>
                </a:solidFill>
                <a:latin typeface="Arial" pitchFamily="34" charset="0"/>
                <a:cs typeface="Arial" pitchFamily="34" charset="0"/>
              </a:rPr>
              <a:t> </a:t>
            </a:r>
            <a:r>
              <a:rPr lang="en-US" sz="2000" dirty="0" smtClean="0">
                <a:solidFill>
                  <a:srgbClr val="424242"/>
                </a:solidFill>
                <a:latin typeface="Arial" pitchFamily="34" charset="0"/>
                <a:cs typeface="Arial" pitchFamily="34" charset="0"/>
              </a:rPr>
              <a:t>as</a:t>
            </a:r>
            <a:r>
              <a:rPr lang="en-US" sz="2000" spc="-80" dirty="0" smtClean="0">
                <a:solidFill>
                  <a:srgbClr val="424242"/>
                </a:solidFill>
                <a:latin typeface="Arial" pitchFamily="34" charset="0"/>
                <a:cs typeface="Arial" pitchFamily="34" charset="0"/>
              </a:rPr>
              <a:t> </a:t>
            </a:r>
            <a:r>
              <a:rPr lang="en-US" sz="2000" spc="5" dirty="0" smtClean="0">
                <a:solidFill>
                  <a:srgbClr val="424242"/>
                </a:solidFill>
                <a:latin typeface="Arial" pitchFamily="34" charset="0"/>
                <a:cs typeface="Arial" pitchFamily="34" charset="0"/>
              </a:rPr>
              <a:t>.so</a:t>
            </a:r>
            <a:r>
              <a:rPr lang="en-US" sz="2000" spc="-75" dirty="0" smtClean="0">
                <a:solidFill>
                  <a:srgbClr val="424242"/>
                </a:solidFill>
                <a:latin typeface="Arial" pitchFamily="34" charset="0"/>
                <a:cs typeface="Arial" pitchFamily="34" charset="0"/>
              </a:rPr>
              <a:t> </a:t>
            </a:r>
            <a:r>
              <a:rPr lang="en-US" sz="2000" spc="40" dirty="0" smtClean="0">
                <a:solidFill>
                  <a:srgbClr val="424242"/>
                </a:solidFill>
                <a:latin typeface="Arial" pitchFamily="34" charset="0"/>
                <a:cs typeface="Arial" pitchFamily="34" charset="0"/>
              </a:rPr>
              <a:t>files)</a:t>
            </a:r>
            <a:endParaRPr lang="en-US" sz="2000" dirty="0" smtClean="0">
              <a:latin typeface="Arial" pitchFamily="34" charset="0"/>
              <a:cs typeface="Arial" pitchFamily="34" charset="0"/>
            </a:endParaRPr>
          </a:p>
          <a:p>
            <a:pPr marL="424815" indent="-412115">
              <a:lnSpc>
                <a:spcPct val="100000"/>
              </a:lnSpc>
              <a:spcBef>
                <a:spcPts val="1420"/>
              </a:spcBef>
              <a:buFont typeface="Arial"/>
              <a:buChar char="●"/>
              <a:tabLst>
                <a:tab pos="424815" algn="l"/>
                <a:tab pos="425450" algn="l"/>
              </a:tabLst>
            </a:pPr>
            <a:r>
              <a:rPr lang="en-US" sz="2000" b="1" spc="-130" dirty="0" err="1" smtClean="0">
                <a:solidFill>
                  <a:srgbClr val="424242"/>
                </a:solidFill>
                <a:latin typeface="Arial" pitchFamily="34" charset="0"/>
                <a:cs typeface="Arial" pitchFamily="34" charset="0"/>
              </a:rPr>
              <a:t>jni</a:t>
            </a:r>
            <a:r>
              <a:rPr lang="en-US" sz="2000" spc="-130" dirty="0" smtClean="0">
                <a:solidFill>
                  <a:srgbClr val="424242"/>
                </a:solidFill>
                <a:latin typeface="Arial" pitchFamily="34" charset="0"/>
                <a:cs typeface="Arial" pitchFamily="34" charset="0"/>
              </a:rPr>
              <a:t>: </a:t>
            </a:r>
            <a:r>
              <a:rPr lang="en-US" sz="2000" spc="5" dirty="0" smtClean="0">
                <a:solidFill>
                  <a:srgbClr val="424242"/>
                </a:solidFill>
                <a:latin typeface="Arial" pitchFamily="34" charset="0"/>
                <a:cs typeface="Arial" pitchFamily="34" charset="0"/>
              </a:rPr>
              <a:t>source </a:t>
            </a:r>
            <a:r>
              <a:rPr lang="en-US" sz="2000" spc="40" dirty="0" smtClean="0">
                <a:solidFill>
                  <a:srgbClr val="424242"/>
                </a:solidFill>
                <a:latin typeface="Arial" pitchFamily="34" charset="0"/>
                <a:cs typeface="Arial" pitchFamily="34" charset="0"/>
              </a:rPr>
              <a:t>files </a:t>
            </a:r>
            <a:r>
              <a:rPr lang="en-US" sz="2000" spc="15" dirty="0" smtClean="0">
                <a:solidFill>
                  <a:srgbClr val="424242"/>
                </a:solidFill>
                <a:latin typeface="Arial" pitchFamily="34" charset="0"/>
                <a:cs typeface="Arial" pitchFamily="34" charset="0"/>
              </a:rPr>
              <a:t>associated </a:t>
            </a:r>
            <a:r>
              <a:rPr lang="en-US" sz="2000" spc="50" dirty="0" smtClean="0">
                <a:solidFill>
                  <a:srgbClr val="424242"/>
                </a:solidFill>
                <a:latin typeface="Arial" pitchFamily="34" charset="0"/>
                <a:cs typeface="Arial" pitchFamily="34" charset="0"/>
              </a:rPr>
              <a:t>with </a:t>
            </a:r>
            <a:r>
              <a:rPr lang="en-US" sz="2000" spc="10" dirty="0" smtClean="0">
                <a:solidFill>
                  <a:srgbClr val="424242"/>
                </a:solidFill>
                <a:latin typeface="Arial" pitchFamily="34" charset="0"/>
                <a:cs typeface="Arial" pitchFamily="34" charset="0"/>
              </a:rPr>
              <a:t>the</a:t>
            </a:r>
            <a:r>
              <a:rPr lang="en-US" sz="2000" spc="10" dirty="0" smtClean="0">
                <a:solidFill>
                  <a:srgbClr val="0097A7"/>
                </a:solidFill>
                <a:latin typeface="Arial" pitchFamily="34" charset="0"/>
                <a:cs typeface="Arial" pitchFamily="34" charset="0"/>
              </a:rPr>
              <a:t> </a:t>
            </a:r>
            <a:r>
              <a:rPr lang="en-US" sz="2000" u="heavy" spc="5" dirty="0" smtClean="0">
                <a:solidFill>
                  <a:srgbClr val="0097A7"/>
                </a:solidFill>
                <a:uFill>
                  <a:solidFill>
                    <a:srgbClr val="0097A7"/>
                  </a:solidFill>
                </a:uFill>
                <a:latin typeface="Arial" pitchFamily="34" charset="0"/>
                <a:cs typeface="Arial" pitchFamily="34" charset="0"/>
              </a:rPr>
              <a:t>Android </a:t>
            </a:r>
            <a:r>
              <a:rPr lang="en-US" sz="2000" u="heavy" spc="-120" dirty="0" smtClean="0">
                <a:solidFill>
                  <a:srgbClr val="0097A7"/>
                </a:solidFill>
                <a:uFill>
                  <a:solidFill>
                    <a:srgbClr val="0097A7"/>
                  </a:solidFill>
                </a:uFill>
                <a:latin typeface="Arial" pitchFamily="34" charset="0"/>
                <a:cs typeface="Arial" pitchFamily="34" charset="0"/>
              </a:rPr>
              <a:t>NDK</a:t>
            </a:r>
            <a:r>
              <a:rPr lang="en-US" sz="2000" spc="-120" dirty="0" smtClean="0">
                <a:solidFill>
                  <a:srgbClr val="424242"/>
                </a:solidFill>
                <a:latin typeface="Arial" pitchFamily="34" charset="0"/>
                <a:cs typeface="Arial" pitchFamily="34" charset="0"/>
              </a:rPr>
              <a:t>, </a:t>
            </a:r>
            <a:r>
              <a:rPr lang="en-US" sz="2000" spc="10" dirty="0" smtClean="0">
                <a:solidFill>
                  <a:srgbClr val="424242"/>
                </a:solidFill>
                <a:latin typeface="Arial" pitchFamily="34" charset="0"/>
                <a:cs typeface="Arial" pitchFamily="34" charset="0"/>
              </a:rPr>
              <a:t>such</a:t>
            </a:r>
            <a:r>
              <a:rPr lang="en-US" sz="2000" spc="-450" dirty="0" smtClean="0">
                <a:solidFill>
                  <a:srgbClr val="424242"/>
                </a:solidFill>
                <a:latin typeface="Arial" pitchFamily="34" charset="0"/>
                <a:cs typeface="Arial" pitchFamily="34" charset="0"/>
              </a:rPr>
              <a:t> </a:t>
            </a:r>
            <a:r>
              <a:rPr lang="en-US" sz="2000" spc="-5" dirty="0" smtClean="0">
                <a:solidFill>
                  <a:srgbClr val="424242"/>
                </a:solidFill>
                <a:latin typeface="Arial" pitchFamily="34" charset="0"/>
                <a:cs typeface="Arial" pitchFamily="34" charset="0"/>
              </a:rPr>
              <a:t>as</a:t>
            </a:r>
            <a:endParaRPr lang="en-US" sz="2000" dirty="0" smtClean="0">
              <a:latin typeface="Arial" pitchFamily="34" charset="0"/>
              <a:cs typeface="Arial" pitchFamily="34" charset="0"/>
            </a:endParaRPr>
          </a:p>
          <a:p>
            <a:pPr marL="424815">
              <a:lnSpc>
                <a:spcPct val="100000"/>
              </a:lnSpc>
              <a:spcBef>
                <a:spcPts val="395"/>
              </a:spcBef>
            </a:pPr>
            <a:r>
              <a:rPr lang="en-US" sz="2000" spc="-65" dirty="0" smtClean="0">
                <a:solidFill>
                  <a:srgbClr val="424242"/>
                </a:solidFill>
                <a:latin typeface="Arial" pitchFamily="34" charset="0"/>
                <a:cs typeface="Arial" pitchFamily="34" charset="0"/>
              </a:rPr>
              <a:t>.c, </a:t>
            </a:r>
            <a:r>
              <a:rPr lang="en-US" sz="2000" spc="-35" dirty="0" smtClean="0">
                <a:solidFill>
                  <a:srgbClr val="424242"/>
                </a:solidFill>
                <a:latin typeface="Arial" pitchFamily="34" charset="0"/>
                <a:cs typeface="Arial" pitchFamily="34" charset="0"/>
              </a:rPr>
              <a:t>.</a:t>
            </a:r>
            <a:r>
              <a:rPr lang="en-US" sz="2000" spc="-35" dirty="0" err="1" smtClean="0">
                <a:solidFill>
                  <a:srgbClr val="424242"/>
                </a:solidFill>
                <a:latin typeface="Arial" pitchFamily="34" charset="0"/>
                <a:cs typeface="Arial" pitchFamily="34" charset="0"/>
              </a:rPr>
              <a:t>cpp</a:t>
            </a:r>
            <a:r>
              <a:rPr lang="en-US" sz="2000" spc="-35" dirty="0" smtClean="0">
                <a:solidFill>
                  <a:srgbClr val="424242"/>
                </a:solidFill>
                <a:latin typeface="Arial" pitchFamily="34" charset="0"/>
                <a:cs typeface="Arial" pitchFamily="34" charset="0"/>
              </a:rPr>
              <a:t>, </a:t>
            </a:r>
            <a:r>
              <a:rPr lang="en-US" sz="2000" spc="-85" dirty="0" smtClean="0">
                <a:solidFill>
                  <a:srgbClr val="424242"/>
                </a:solidFill>
                <a:latin typeface="Arial" pitchFamily="34" charset="0"/>
                <a:cs typeface="Arial" pitchFamily="34" charset="0"/>
              </a:rPr>
              <a:t>.h, </a:t>
            </a:r>
            <a:r>
              <a:rPr lang="en-US" sz="2000" spc="-15" dirty="0" smtClean="0">
                <a:solidFill>
                  <a:srgbClr val="424242"/>
                </a:solidFill>
                <a:latin typeface="Arial" pitchFamily="34" charset="0"/>
                <a:cs typeface="Arial" pitchFamily="34" charset="0"/>
              </a:rPr>
              <a:t>and </a:t>
            </a:r>
            <a:r>
              <a:rPr lang="en-US" sz="2000" spc="25" dirty="0" smtClean="0">
                <a:solidFill>
                  <a:srgbClr val="424242"/>
                </a:solidFill>
                <a:latin typeface="Arial" pitchFamily="34" charset="0"/>
                <a:cs typeface="Arial" pitchFamily="34" charset="0"/>
              </a:rPr>
              <a:t>.</a:t>
            </a:r>
            <a:r>
              <a:rPr lang="en-US" sz="2000" spc="25" dirty="0" err="1" smtClean="0">
                <a:solidFill>
                  <a:srgbClr val="424242"/>
                </a:solidFill>
                <a:latin typeface="Arial" pitchFamily="34" charset="0"/>
                <a:cs typeface="Arial" pitchFamily="34" charset="0"/>
              </a:rPr>
              <a:t>mk</a:t>
            </a:r>
            <a:r>
              <a:rPr lang="en-US" sz="2000" spc="-185" dirty="0" smtClean="0">
                <a:solidFill>
                  <a:srgbClr val="424242"/>
                </a:solidFill>
                <a:latin typeface="Arial" pitchFamily="34" charset="0"/>
                <a:cs typeface="Arial" pitchFamily="34" charset="0"/>
              </a:rPr>
              <a:t> </a:t>
            </a:r>
            <a:r>
              <a:rPr lang="en-US" sz="2000" spc="40" dirty="0" smtClean="0">
                <a:solidFill>
                  <a:srgbClr val="424242"/>
                </a:solidFill>
                <a:latin typeface="Arial" pitchFamily="34" charset="0"/>
                <a:cs typeface="Arial" pitchFamily="34" charset="0"/>
              </a:rPr>
              <a:t>files</a:t>
            </a:r>
            <a:endParaRPr sz="2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7675245" cy="566822"/>
          </a:xfrm>
          <a:prstGeom prst="rect">
            <a:avLst/>
          </a:prstGeom>
        </p:spPr>
        <p:txBody>
          <a:bodyPr vert="horz" wrap="square" lIns="0" tIns="12700" rIns="0" bIns="0" rtlCol="0">
            <a:spAutoFit/>
          </a:bodyPr>
          <a:lstStyle/>
          <a:p>
            <a:pPr marL="12700">
              <a:lnSpc>
                <a:spcPct val="100000"/>
              </a:lnSpc>
              <a:spcBef>
                <a:spcPts val="100"/>
              </a:spcBef>
            </a:pPr>
            <a:r>
              <a:rPr sz="3600" spc="-40" dirty="0"/>
              <a:t>Clean </a:t>
            </a:r>
            <a:r>
              <a:rPr sz="3600" spc="-95" dirty="0"/>
              <a:t>up </a:t>
            </a:r>
            <a:r>
              <a:rPr sz="3600" spc="15" dirty="0"/>
              <a:t>assets, </a:t>
            </a:r>
            <a:r>
              <a:rPr sz="3600" spc="-75" dirty="0"/>
              <a:t>resources, </a:t>
            </a:r>
            <a:r>
              <a:rPr sz="3600" spc="-60" dirty="0"/>
              <a:t>and</a:t>
            </a:r>
            <a:r>
              <a:rPr sz="3600" spc="-800" dirty="0"/>
              <a:t> </a:t>
            </a:r>
            <a:r>
              <a:rPr sz="3600" spc="5" dirty="0"/>
              <a:t>tests</a:t>
            </a:r>
            <a:endParaRPr sz="3600"/>
          </a:p>
        </p:txBody>
      </p:sp>
      <p:sp>
        <p:nvSpPr>
          <p:cNvPr id="5" name="object 5"/>
          <p:cNvSpPr txBox="1">
            <a:spLocks noGrp="1"/>
          </p:cNvSpPr>
          <p:nvPr>
            <p:ph type="body" idx="1"/>
          </p:nvPr>
        </p:nvSpPr>
        <p:spPr>
          <a:xfrm>
            <a:off x="457200" y="1600200"/>
            <a:ext cx="8229600" cy="4915128"/>
          </a:xfrm>
          <a:prstGeom prst="rect">
            <a:avLst/>
          </a:prstGeom>
        </p:spPr>
        <p:txBody>
          <a:bodyPr vert="horz" wrap="square" lIns="0" tIns="193040" rIns="0" bIns="0" rtlCol="0">
            <a:spAutoFit/>
          </a:bodyPr>
          <a:lstStyle/>
          <a:p>
            <a:pPr marL="479425" indent="-412115">
              <a:spcBef>
                <a:spcPts val="1520"/>
              </a:spcBef>
              <a:tabLst>
                <a:tab pos="480059" algn="l"/>
                <a:tab pos="480695" algn="l"/>
              </a:tabLst>
            </a:pPr>
            <a:r>
              <a:rPr spc="-55" dirty="0"/>
              <a:t>Remove </a:t>
            </a:r>
            <a:r>
              <a:rPr spc="-15" dirty="0"/>
              <a:t>unused </a:t>
            </a:r>
            <a:r>
              <a:rPr dirty="0"/>
              <a:t>private </a:t>
            </a:r>
            <a:r>
              <a:rPr spc="20" dirty="0"/>
              <a:t>or </a:t>
            </a:r>
            <a:r>
              <a:rPr spc="5" dirty="0"/>
              <a:t>proprietary </a:t>
            </a:r>
            <a:r>
              <a:rPr spc="15" dirty="0"/>
              <a:t>data</a:t>
            </a:r>
            <a:r>
              <a:rPr spc="-430" dirty="0"/>
              <a:t> </a:t>
            </a:r>
            <a:r>
              <a:rPr spc="40" dirty="0"/>
              <a:t>files</a:t>
            </a:r>
          </a:p>
          <a:p>
            <a:pPr marL="479425" marR="5080">
              <a:lnSpc>
                <a:spcPct val="113700"/>
              </a:lnSpc>
              <a:spcBef>
                <a:spcPts val="1025"/>
              </a:spcBef>
            </a:pPr>
            <a:r>
              <a:rPr spc="-35" dirty="0"/>
              <a:t>For</a:t>
            </a:r>
            <a:r>
              <a:rPr spc="-85" dirty="0"/>
              <a:t> </a:t>
            </a:r>
            <a:r>
              <a:rPr spc="-30" dirty="0"/>
              <a:t>example,</a:t>
            </a:r>
            <a:r>
              <a:rPr spc="-80" dirty="0"/>
              <a:t> </a:t>
            </a:r>
            <a:r>
              <a:rPr spc="-5" dirty="0"/>
              <a:t>delete</a:t>
            </a:r>
            <a:r>
              <a:rPr spc="-80" dirty="0"/>
              <a:t> </a:t>
            </a:r>
            <a:r>
              <a:rPr spc="-15" dirty="0"/>
              <a:t>unused</a:t>
            </a:r>
            <a:r>
              <a:rPr spc="-80" dirty="0"/>
              <a:t> </a:t>
            </a:r>
            <a:r>
              <a:rPr dirty="0"/>
              <a:t>drawable</a:t>
            </a:r>
            <a:r>
              <a:rPr spc="-80" dirty="0"/>
              <a:t> </a:t>
            </a:r>
            <a:r>
              <a:rPr dirty="0"/>
              <a:t>files,</a:t>
            </a:r>
            <a:r>
              <a:rPr spc="-75" dirty="0"/>
              <a:t> </a:t>
            </a:r>
            <a:r>
              <a:rPr spc="10" dirty="0"/>
              <a:t>layout</a:t>
            </a:r>
            <a:r>
              <a:rPr spc="-80" dirty="0"/>
              <a:t> </a:t>
            </a:r>
            <a:r>
              <a:rPr dirty="0"/>
              <a:t>files,</a:t>
            </a:r>
            <a:r>
              <a:rPr spc="-75" dirty="0"/>
              <a:t> </a:t>
            </a:r>
            <a:r>
              <a:rPr spc="-15" dirty="0"/>
              <a:t>and  values </a:t>
            </a:r>
            <a:r>
              <a:rPr spc="40" dirty="0"/>
              <a:t>files </a:t>
            </a:r>
            <a:r>
              <a:rPr spc="75" dirty="0"/>
              <a:t>from </a:t>
            </a:r>
            <a:r>
              <a:rPr spc="70" dirty="0"/>
              <a:t>res/</a:t>
            </a:r>
            <a:r>
              <a:rPr spc="-415" dirty="0"/>
              <a:t> </a:t>
            </a:r>
            <a:r>
              <a:rPr spc="30" dirty="0"/>
              <a:t>folder</a:t>
            </a:r>
          </a:p>
          <a:p>
            <a:pPr marL="479425" marR="424815" indent="-412115">
              <a:lnSpc>
                <a:spcPct val="113700"/>
              </a:lnSpc>
              <a:spcBef>
                <a:spcPts val="1025"/>
              </a:spcBef>
              <a:tabLst>
                <a:tab pos="480059" algn="l"/>
                <a:tab pos="480695" algn="l"/>
              </a:tabLst>
            </a:pPr>
            <a:r>
              <a:rPr spc="-55" dirty="0"/>
              <a:t>Review</a:t>
            </a:r>
            <a:r>
              <a:rPr spc="-75" dirty="0"/>
              <a:t> </a:t>
            </a:r>
            <a:r>
              <a:rPr spc="10" dirty="0"/>
              <a:t>the</a:t>
            </a:r>
            <a:r>
              <a:rPr spc="-75" dirty="0"/>
              <a:t> </a:t>
            </a:r>
            <a:r>
              <a:rPr spc="15" dirty="0"/>
              <a:t>assets</a:t>
            </a:r>
            <a:r>
              <a:rPr spc="-75" dirty="0"/>
              <a:t> </a:t>
            </a:r>
            <a:r>
              <a:rPr spc="-15" dirty="0"/>
              <a:t>and</a:t>
            </a:r>
            <a:r>
              <a:rPr spc="-70" dirty="0"/>
              <a:t> </a:t>
            </a:r>
            <a:r>
              <a:rPr spc="45" dirty="0"/>
              <a:t>res/raw</a:t>
            </a:r>
            <a:r>
              <a:rPr spc="-75" dirty="0"/>
              <a:t> </a:t>
            </a:r>
            <a:r>
              <a:rPr spc="15" dirty="0"/>
              <a:t>directories</a:t>
            </a:r>
            <a:r>
              <a:rPr spc="-75" dirty="0"/>
              <a:t> </a:t>
            </a:r>
            <a:r>
              <a:rPr spc="65" dirty="0"/>
              <a:t>for</a:t>
            </a:r>
            <a:r>
              <a:rPr spc="-65" dirty="0"/>
              <a:t> </a:t>
            </a:r>
            <a:r>
              <a:rPr spc="10" dirty="0"/>
              <a:t>raw</a:t>
            </a:r>
            <a:r>
              <a:rPr spc="-75" dirty="0"/>
              <a:t> </a:t>
            </a:r>
            <a:r>
              <a:rPr spc="10" dirty="0"/>
              <a:t>asset  </a:t>
            </a:r>
            <a:r>
              <a:rPr spc="40" dirty="0"/>
              <a:t>files</a:t>
            </a:r>
            <a:r>
              <a:rPr spc="-75" dirty="0"/>
              <a:t> </a:t>
            </a:r>
            <a:r>
              <a:rPr spc="-15" dirty="0"/>
              <a:t>and</a:t>
            </a:r>
            <a:r>
              <a:rPr spc="-80" dirty="0"/>
              <a:t> </a:t>
            </a:r>
            <a:r>
              <a:rPr spc="50" dirty="0"/>
              <a:t>static</a:t>
            </a:r>
            <a:r>
              <a:rPr spc="-80" dirty="0"/>
              <a:t> </a:t>
            </a:r>
            <a:r>
              <a:rPr spc="40" dirty="0"/>
              <a:t>files</a:t>
            </a:r>
            <a:r>
              <a:rPr spc="-75" dirty="0"/>
              <a:t> </a:t>
            </a:r>
            <a:r>
              <a:rPr spc="70" dirty="0"/>
              <a:t>to</a:t>
            </a:r>
            <a:r>
              <a:rPr spc="-80" dirty="0"/>
              <a:t> </a:t>
            </a:r>
            <a:r>
              <a:rPr dirty="0"/>
              <a:t>update</a:t>
            </a:r>
            <a:r>
              <a:rPr spc="-80" dirty="0"/>
              <a:t> </a:t>
            </a:r>
            <a:r>
              <a:rPr spc="20" dirty="0"/>
              <a:t>or</a:t>
            </a:r>
            <a:r>
              <a:rPr spc="-80" dirty="0"/>
              <a:t> </a:t>
            </a:r>
            <a:r>
              <a:rPr spc="-10" dirty="0"/>
              <a:t>remove</a:t>
            </a:r>
          </a:p>
          <a:p>
            <a:pPr marL="479425" indent="-412115">
              <a:spcBef>
                <a:spcPts val="1420"/>
              </a:spcBef>
              <a:tabLst>
                <a:tab pos="480059" algn="l"/>
                <a:tab pos="480695" algn="l"/>
              </a:tabLst>
            </a:pPr>
            <a:r>
              <a:rPr spc="-55" dirty="0"/>
              <a:t>Remove </a:t>
            </a:r>
            <a:r>
              <a:rPr spc="-15" dirty="0"/>
              <a:t>unused </a:t>
            </a:r>
            <a:r>
              <a:rPr spc="45" dirty="0"/>
              <a:t>test</a:t>
            </a:r>
            <a:r>
              <a:rPr spc="-170" dirty="0"/>
              <a:t> </a:t>
            </a:r>
            <a:r>
              <a:rPr spc="15" dirty="0"/>
              <a:t>directories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6718300" cy="566822"/>
          </a:xfrm>
          <a:prstGeom prst="rect">
            <a:avLst/>
          </a:prstGeom>
        </p:spPr>
        <p:txBody>
          <a:bodyPr vert="horz" wrap="square" lIns="0" tIns="12700" rIns="0" bIns="0" rtlCol="0">
            <a:spAutoFit/>
          </a:bodyPr>
          <a:lstStyle/>
          <a:p>
            <a:pPr marL="12700">
              <a:lnSpc>
                <a:spcPct val="100000"/>
              </a:lnSpc>
              <a:spcBef>
                <a:spcPts val="100"/>
              </a:spcBef>
            </a:pPr>
            <a:r>
              <a:rPr sz="3600" spc="-114" dirty="0"/>
              <a:t>Generate </a:t>
            </a:r>
            <a:r>
              <a:rPr sz="3600" spc="15" dirty="0"/>
              <a:t>signed </a:t>
            </a:r>
            <a:r>
              <a:rPr sz="3600" spc="130" dirty="0"/>
              <a:t>APK </a:t>
            </a:r>
            <a:r>
              <a:rPr sz="3600" spc="-95" dirty="0"/>
              <a:t>for</a:t>
            </a:r>
            <a:r>
              <a:rPr sz="3600" spc="-819" dirty="0"/>
              <a:t> </a:t>
            </a:r>
            <a:r>
              <a:rPr sz="3600" spc="-65" dirty="0"/>
              <a:t>release</a:t>
            </a:r>
            <a:endParaRPr sz="3600"/>
          </a:p>
        </p:txBody>
      </p:sp>
      <p:sp>
        <p:nvSpPr>
          <p:cNvPr id="5" name="object 5"/>
          <p:cNvSpPr txBox="1"/>
          <p:nvPr/>
        </p:nvSpPr>
        <p:spPr>
          <a:xfrm>
            <a:off x="429225" y="2431390"/>
            <a:ext cx="7846695" cy="2299989"/>
          </a:xfrm>
          <a:prstGeom prst="rect">
            <a:avLst/>
          </a:prstGeom>
        </p:spPr>
        <p:txBody>
          <a:bodyPr vert="horz" wrap="square" lIns="0" tIns="12700" rIns="0" bIns="0" rtlCol="0">
            <a:spAutoFit/>
          </a:bodyPr>
          <a:lstStyle/>
          <a:p>
            <a:pPr marL="424815" marR="5080" indent="-412115">
              <a:lnSpc>
                <a:spcPct val="113700"/>
              </a:lnSpc>
              <a:spcBef>
                <a:spcPts val="100"/>
              </a:spcBef>
              <a:buChar char="●"/>
              <a:tabLst>
                <a:tab pos="424815" algn="l"/>
                <a:tab pos="425450" algn="l"/>
              </a:tabLst>
            </a:pPr>
            <a:r>
              <a:rPr sz="3200" spc="5" dirty="0">
                <a:solidFill>
                  <a:srgbClr val="424242"/>
                </a:solidFill>
                <a:latin typeface="Arial"/>
                <a:cs typeface="Arial"/>
              </a:rPr>
              <a:t>Android</a:t>
            </a:r>
            <a:r>
              <a:rPr sz="3200" spc="-80" dirty="0">
                <a:solidFill>
                  <a:srgbClr val="424242"/>
                </a:solidFill>
                <a:latin typeface="Arial"/>
                <a:cs typeface="Arial"/>
              </a:rPr>
              <a:t> </a:t>
            </a:r>
            <a:r>
              <a:rPr sz="3200" dirty="0">
                <a:solidFill>
                  <a:srgbClr val="424242"/>
                </a:solidFill>
                <a:latin typeface="Arial"/>
                <a:cs typeface="Arial"/>
              </a:rPr>
              <a:t>apps</a:t>
            </a:r>
            <a:r>
              <a:rPr sz="3200" spc="-75" dirty="0">
                <a:solidFill>
                  <a:srgbClr val="424242"/>
                </a:solidFill>
                <a:latin typeface="Arial"/>
                <a:cs typeface="Arial"/>
              </a:rPr>
              <a:t> </a:t>
            </a:r>
            <a:r>
              <a:rPr sz="3200" spc="55" dirty="0">
                <a:solidFill>
                  <a:srgbClr val="424242"/>
                </a:solidFill>
                <a:latin typeface="Arial"/>
                <a:cs typeface="Arial"/>
              </a:rPr>
              <a:t>must</a:t>
            </a:r>
            <a:r>
              <a:rPr sz="3200" spc="-75" dirty="0">
                <a:solidFill>
                  <a:srgbClr val="424242"/>
                </a:solidFill>
                <a:latin typeface="Arial"/>
                <a:cs typeface="Arial"/>
              </a:rPr>
              <a:t> </a:t>
            </a:r>
            <a:r>
              <a:rPr sz="3200" spc="-30" dirty="0">
                <a:solidFill>
                  <a:srgbClr val="424242"/>
                </a:solidFill>
                <a:latin typeface="Arial"/>
                <a:cs typeface="Arial"/>
              </a:rPr>
              <a:t>be</a:t>
            </a:r>
            <a:r>
              <a:rPr sz="3200" spc="-70" dirty="0">
                <a:solidFill>
                  <a:srgbClr val="424242"/>
                </a:solidFill>
                <a:latin typeface="Arial"/>
                <a:cs typeface="Arial"/>
              </a:rPr>
              <a:t> </a:t>
            </a:r>
            <a:r>
              <a:rPr sz="3200" spc="20" dirty="0">
                <a:solidFill>
                  <a:srgbClr val="424242"/>
                </a:solidFill>
                <a:latin typeface="Arial"/>
                <a:cs typeface="Arial"/>
              </a:rPr>
              <a:t>digitally</a:t>
            </a:r>
            <a:r>
              <a:rPr sz="3200" spc="-75" dirty="0">
                <a:solidFill>
                  <a:srgbClr val="424242"/>
                </a:solidFill>
                <a:latin typeface="Arial"/>
                <a:cs typeface="Arial"/>
              </a:rPr>
              <a:t> </a:t>
            </a:r>
            <a:r>
              <a:rPr sz="3200" dirty="0">
                <a:solidFill>
                  <a:srgbClr val="424242"/>
                </a:solidFill>
                <a:latin typeface="Arial"/>
                <a:cs typeface="Arial"/>
              </a:rPr>
              <a:t>signed</a:t>
            </a:r>
            <a:r>
              <a:rPr sz="3200" spc="-75" dirty="0">
                <a:solidFill>
                  <a:srgbClr val="424242"/>
                </a:solidFill>
                <a:latin typeface="Arial"/>
                <a:cs typeface="Arial"/>
              </a:rPr>
              <a:t> </a:t>
            </a:r>
            <a:r>
              <a:rPr sz="3200" spc="10" dirty="0">
                <a:solidFill>
                  <a:srgbClr val="424242"/>
                </a:solidFill>
                <a:latin typeface="Arial"/>
                <a:cs typeface="Arial"/>
              </a:rPr>
              <a:t>before</a:t>
            </a:r>
            <a:r>
              <a:rPr sz="3200" spc="-70" dirty="0">
                <a:solidFill>
                  <a:srgbClr val="424242"/>
                </a:solidFill>
                <a:latin typeface="Arial"/>
                <a:cs typeface="Arial"/>
              </a:rPr>
              <a:t> </a:t>
            </a:r>
            <a:r>
              <a:rPr sz="3200" spc="-5" dirty="0">
                <a:solidFill>
                  <a:srgbClr val="424242"/>
                </a:solidFill>
                <a:latin typeface="Arial"/>
                <a:cs typeface="Arial"/>
              </a:rPr>
              <a:t>users</a:t>
            </a:r>
            <a:r>
              <a:rPr sz="3200" spc="-75" dirty="0">
                <a:solidFill>
                  <a:srgbClr val="424242"/>
                </a:solidFill>
                <a:latin typeface="Arial"/>
                <a:cs typeface="Arial"/>
              </a:rPr>
              <a:t> </a:t>
            </a:r>
            <a:r>
              <a:rPr sz="3200" dirty="0">
                <a:solidFill>
                  <a:srgbClr val="424242"/>
                </a:solidFill>
                <a:latin typeface="Arial"/>
                <a:cs typeface="Arial"/>
              </a:rPr>
              <a:t>can  </a:t>
            </a:r>
            <a:r>
              <a:rPr sz="3200" spc="30" dirty="0">
                <a:solidFill>
                  <a:srgbClr val="424242"/>
                </a:solidFill>
                <a:latin typeface="Arial"/>
                <a:cs typeface="Arial"/>
              </a:rPr>
              <a:t>install</a:t>
            </a:r>
            <a:r>
              <a:rPr sz="3200" spc="-85" dirty="0">
                <a:solidFill>
                  <a:srgbClr val="424242"/>
                </a:solidFill>
                <a:latin typeface="Arial"/>
                <a:cs typeface="Arial"/>
              </a:rPr>
              <a:t> </a:t>
            </a:r>
            <a:r>
              <a:rPr sz="3200" spc="30" dirty="0">
                <a:solidFill>
                  <a:srgbClr val="424242"/>
                </a:solidFill>
                <a:latin typeface="Arial"/>
                <a:cs typeface="Arial"/>
              </a:rPr>
              <a:t>them</a:t>
            </a:r>
            <a:endParaRPr sz="3200">
              <a:latin typeface="Arial"/>
              <a:cs typeface="Arial"/>
            </a:endParaRPr>
          </a:p>
          <a:p>
            <a:pPr marL="424815" indent="-412115">
              <a:lnSpc>
                <a:spcPct val="100000"/>
              </a:lnSpc>
              <a:spcBef>
                <a:spcPts val="1420"/>
              </a:spcBef>
              <a:buChar char="●"/>
              <a:tabLst>
                <a:tab pos="424815" algn="l"/>
                <a:tab pos="425450" algn="l"/>
              </a:tabLst>
            </a:pPr>
            <a:r>
              <a:rPr sz="3200" spc="-75" dirty="0">
                <a:solidFill>
                  <a:srgbClr val="424242"/>
                </a:solidFill>
                <a:latin typeface="Arial"/>
                <a:cs typeface="Arial"/>
              </a:rPr>
              <a:t>Use</a:t>
            </a:r>
            <a:r>
              <a:rPr sz="3200" spc="-80" dirty="0">
                <a:solidFill>
                  <a:srgbClr val="424242"/>
                </a:solidFill>
                <a:latin typeface="Arial"/>
                <a:cs typeface="Arial"/>
              </a:rPr>
              <a:t> </a:t>
            </a:r>
            <a:r>
              <a:rPr sz="3200" spc="5" dirty="0">
                <a:solidFill>
                  <a:srgbClr val="424242"/>
                </a:solidFill>
                <a:latin typeface="Arial"/>
                <a:cs typeface="Arial"/>
              </a:rPr>
              <a:t>Android</a:t>
            </a:r>
            <a:r>
              <a:rPr sz="3200" spc="-80" dirty="0">
                <a:solidFill>
                  <a:srgbClr val="424242"/>
                </a:solidFill>
                <a:latin typeface="Arial"/>
                <a:cs typeface="Arial"/>
              </a:rPr>
              <a:t> </a:t>
            </a:r>
            <a:r>
              <a:rPr sz="3200" dirty="0">
                <a:solidFill>
                  <a:srgbClr val="424242"/>
                </a:solidFill>
                <a:latin typeface="Arial"/>
                <a:cs typeface="Arial"/>
              </a:rPr>
              <a:t>Studio</a:t>
            </a:r>
            <a:r>
              <a:rPr sz="3200" spc="-75" dirty="0">
                <a:solidFill>
                  <a:srgbClr val="424242"/>
                </a:solidFill>
                <a:latin typeface="Arial"/>
                <a:cs typeface="Arial"/>
              </a:rPr>
              <a:t> </a:t>
            </a:r>
            <a:r>
              <a:rPr sz="3200" spc="70" dirty="0">
                <a:solidFill>
                  <a:srgbClr val="424242"/>
                </a:solidFill>
                <a:latin typeface="Arial"/>
                <a:cs typeface="Arial"/>
              </a:rPr>
              <a:t>to</a:t>
            </a:r>
            <a:r>
              <a:rPr sz="3200" spc="-80" dirty="0">
                <a:solidFill>
                  <a:srgbClr val="424242"/>
                </a:solidFill>
                <a:latin typeface="Arial"/>
                <a:cs typeface="Arial"/>
              </a:rPr>
              <a:t> </a:t>
            </a:r>
            <a:r>
              <a:rPr sz="3200" spc="-20" dirty="0">
                <a:solidFill>
                  <a:srgbClr val="424242"/>
                </a:solidFill>
                <a:latin typeface="Arial"/>
                <a:cs typeface="Arial"/>
              </a:rPr>
              <a:t>generate</a:t>
            </a:r>
            <a:r>
              <a:rPr sz="3200" spc="-75" dirty="0">
                <a:solidFill>
                  <a:srgbClr val="424242"/>
                </a:solidFill>
                <a:latin typeface="Arial"/>
                <a:cs typeface="Arial"/>
              </a:rPr>
              <a:t> </a:t>
            </a:r>
            <a:r>
              <a:rPr sz="3200" spc="-15" dirty="0">
                <a:solidFill>
                  <a:srgbClr val="424242"/>
                </a:solidFill>
                <a:latin typeface="Arial"/>
                <a:cs typeface="Arial"/>
              </a:rPr>
              <a:t>and</a:t>
            </a:r>
            <a:r>
              <a:rPr sz="3200" spc="-75" dirty="0">
                <a:solidFill>
                  <a:srgbClr val="424242"/>
                </a:solidFill>
                <a:latin typeface="Arial"/>
                <a:cs typeface="Arial"/>
              </a:rPr>
              <a:t> </a:t>
            </a:r>
            <a:r>
              <a:rPr sz="3200" spc="15" dirty="0">
                <a:solidFill>
                  <a:srgbClr val="424242"/>
                </a:solidFill>
                <a:latin typeface="Arial"/>
                <a:cs typeface="Arial"/>
              </a:rPr>
              <a:t>sign</a:t>
            </a:r>
            <a:r>
              <a:rPr sz="3200" spc="-80" dirty="0">
                <a:solidFill>
                  <a:srgbClr val="424242"/>
                </a:solidFill>
                <a:latin typeface="Arial"/>
                <a:cs typeface="Arial"/>
              </a:rPr>
              <a:t> </a:t>
            </a:r>
            <a:r>
              <a:rPr sz="3200" spc="-15" dirty="0">
                <a:solidFill>
                  <a:srgbClr val="424242"/>
                </a:solidFill>
                <a:latin typeface="Arial"/>
                <a:cs typeface="Arial"/>
              </a:rPr>
              <a:t>your</a:t>
            </a:r>
            <a:r>
              <a:rPr sz="3200" spc="-70" dirty="0">
                <a:solidFill>
                  <a:srgbClr val="424242"/>
                </a:solidFill>
                <a:latin typeface="Arial"/>
                <a:cs typeface="Arial"/>
              </a:rPr>
              <a:t> </a:t>
            </a:r>
            <a:r>
              <a:rPr sz="3200" spc="-80" dirty="0">
                <a:solidFill>
                  <a:srgbClr val="424242"/>
                </a:solidFill>
                <a:latin typeface="Arial"/>
                <a:cs typeface="Arial"/>
              </a:rPr>
              <a:t>APK</a:t>
            </a:r>
            <a:endParaRPr sz="32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3785870" cy="566822"/>
          </a:xfrm>
          <a:prstGeom prst="rect">
            <a:avLst/>
          </a:prstGeom>
        </p:spPr>
        <p:txBody>
          <a:bodyPr vert="horz" wrap="square" lIns="0" tIns="12700" rIns="0" bIns="0" rtlCol="0">
            <a:spAutoFit/>
          </a:bodyPr>
          <a:lstStyle/>
          <a:p>
            <a:pPr marL="12700">
              <a:lnSpc>
                <a:spcPct val="100000"/>
              </a:lnSpc>
              <a:spcBef>
                <a:spcPts val="100"/>
              </a:spcBef>
            </a:pPr>
            <a:r>
              <a:rPr sz="3600" spc="-50" dirty="0"/>
              <a:t>Digital</a:t>
            </a:r>
            <a:r>
              <a:rPr sz="3600" spc="-225" dirty="0"/>
              <a:t> </a:t>
            </a:r>
            <a:r>
              <a:rPr sz="3600" spc="-75" dirty="0"/>
              <a:t>certificates</a:t>
            </a:r>
            <a:endParaRPr sz="3600"/>
          </a:p>
        </p:txBody>
      </p:sp>
      <p:sp>
        <p:nvSpPr>
          <p:cNvPr id="5" name="object 5"/>
          <p:cNvSpPr txBox="1"/>
          <p:nvPr/>
        </p:nvSpPr>
        <p:spPr>
          <a:xfrm>
            <a:off x="384725" y="1449257"/>
            <a:ext cx="6845934" cy="2629053"/>
          </a:xfrm>
          <a:prstGeom prst="rect">
            <a:avLst/>
          </a:prstGeom>
        </p:spPr>
        <p:txBody>
          <a:bodyPr vert="horz" wrap="square" lIns="0" tIns="189865" rIns="0" bIns="0" rtlCol="0">
            <a:spAutoFit/>
          </a:bodyPr>
          <a:lstStyle/>
          <a:p>
            <a:pPr marL="12700">
              <a:lnSpc>
                <a:spcPct val="100000"/>
              </a:lnSpc>
              <a:spcBef>
                <a:spcPts val="1495"/>
              </a:spcBef>
            </a:pPr>
            <a:r>
              <a:rPr sz="2400" spc="-40" dirty="0">
                <a:solidFill>
                  <a:srgbClr val="424242"/>
                </a:solidFill>
                <a:latin typeface="Arial"/>
                <a:cs typeface="Arial"/>
              </a:rPr>
              <a:t>A </a:t>
            </a:r>
            <a:r>
              <a:rPr sz="2400" spc="-15" dirty="0">
                <a:solidFill>
                  <a:srgbClr val="424242"/>
                </a:solidFill>
                <a:latin typeface="Arial"/>
                <a:cs typeface="Arial"/>
              </a:rPr>
              <a:t>public-key </a:t>
            </a:r>
            <a:r>
              <a:rPr sz="2400" spc="35" dirty="0">
                <a:solidFill>
                  <a:srgbClr val="424242"/>
                </a:solidFill>
                <a:latin typeface="Arial"/>
                <a:cs typeface="Arial"/>
              </a:rPr>
              <a:t>certificate</a:t>
            </a:r>
            <a:r>
              <a:rPr sz="2400" spc="-185" dirty="0">
                <a:solidFill>
                  <a:srgbClr val="424242"/>
                </a:solidFill>
                <a:latin typeface="Arial"/>
                <a:cs typeface="Arial"/>
              </a:rPr>
              <a:t> </a:t>
            </a:r>
            <a:r>
              <a:rPr sz="2400" spc="10" dirty="0">
                <a:solidFill>
                  <a:srgbClr val="424242"/>
                </a:solidFill>
                <a:latin typeface="Arial"/>
                <a:cs typeface="Arial"/>
              </a:rPr>
              <a:t>contains:</a:t>
            </a:r>
            <a:endParaRPr sz="2400">
              <a:latin typeface="Arial"/>
              <a:cs typeface="Arial"/>
            </a:endParaRPr>
          </a:p>
          <a:p>
            <a:pPr marL="469900" indent="-412750">
              <a:lnSpc>
                <a:spcPct val="100000"/>
              </a:lnSpc>
              <a:spcBef>
                <a:spcPts val="1395"/>
              </a:spcBef>
              <a:buChar char="●"/>
              <a:tabLst>
                <a:tab pos="469265" algn="l"/>
                <a:tab pos="469900" algn="l"/>
              </a:tabLst>
            </a:pPr>
            <a:r>
              <a:rPr sz="2400" spc="10" dirty="0">
                <a:solidFill>
                  <a:srgbClr val="424242"/>
                </a:solidFill>
                <a:latin typeface="Arial"/>
                <a:cs typeface="Arial"/>
              </a:rPr>
              <a:t>the </a:t>
            </a:r>
            <a:r>
              <a:rPr sz="2400" spc="20" dirty="0">
                <a:solidFill>
                  <a:srgbClr val="424242"/>
                </a:solidFill>
                <a:latin typeface="Arial"/>
                <a:cs typeface="Arial"/>
              </a:rPr>
              <a:t>public </a:t>
            </a:r>
            <a:r>
              <a:rPr sz="2400" spc="-45" dirty="0">
                <a:solidFill>
                  <a:srgbClr val="424242"/>
                </a:solidFill>
                <a:latin typeface="Arial"/>
                <a:cs typeface="Arial"/>
              </a:rPr>
              <a:t>key </a:t>
            </a:r>
            <a:r>
              <a:rPr sz="2400" spc="95" dirty="0">
                <a:solidFill>
                  <a:srgbClr val="424242"/>
                </a:solidFill>
                <a:latin typeface="Arial"/>
                <a:cs typeface="Arial"/>
              </a:rPr>
              <a:t>of</a:t>
            </a:r>
            <a:r>
              <a:rPr sz="2400" spc="-475" dirty="0">
                <a:solidFill>
                  <a:srgbClr val="424242"/>
                </a:solidFill>
                <a:latin typeface="Arial"/>
                <a:cs typeface="Arial"/>
              </a:rPr>
              <a:t> </a:t>
            </a:r>
            <a:r>
              <a:rPr sz="2400" spc="-30" dirty="0">
                <a:solidFill>
                  <a:srgbClr val="424242"/>
                </a:solidFill>
                <a:latin typeface="Arial"/>
                <a:cs typeface="Arial"/>
              </a:rPr>
              <a:t>a </a:t>
            </a:r>
            <a:r>
              <a:rPr sz="2400" spc="30" dirty="0">
                <a:solidFill>
                  <a:srgbClr val="424242"/>
                </a:solidFill>
                <a:latin typeface="Arial"/>
                <a:cs typeface="Arial"/>
              </a:rPr>
              <a:t>public/private </a:t>
            </a:r>
            <a:r>
              <a:rPr sz="2400" spc="-45" dirty="0">
                <a:solidFill>
                  <a:srgbClr val="424242"/>
                </a:solidFill>
                <a:latin typeface="Arial"/>
                <a:cs typeface="Arial"/>
              </a:rPr>
              <a:t>key </a:t>
            </a:r>
            <a:r>
              <a:rPr sz="2400" spc="-40" dirty="0">
                <a:solidFill>
                  <a:srgbClr val="424242"/>
                </a:solidFill>
                <a:latin typeface="Arial"/>
                <a:cs typeface="Arial"/>
              </a:rPr>
              <a:t>pair,</a:t>
            </a:r>
            <a:endParaRPr sz="2400">
              <a:latin typeface="Arial"/>
              <a:cs typeface="Arial"/>
            </a:endParaRPr>
          </a:p>
          <a:p>
            <a:pPr marL="469900" marR="5080" indent="-412750">
              <a:lnSpc>
                <a:spcPct val="113700"/>
              </a:lnSpc>
              <a:spcBef>
                <a:spcPts val="1000"/>
              </a:spcBef>
              <a:buChar char="●"/>
              <a:tabLst>
                <a:tab pos="469265" algn="l"/>
                <a:tab pos="469900" algn="l"/>
                <a:tab pos="1668145" algn="l"/>
              </a:tabLst>
            </a:pPr>
            <a:r>
              <a:rPr sz="2400" spc="10" dirty="0">
                <a:solidFill>
                  <a:srgbClr val="424242"/>
                </a:solidFill>
                <a:latin typeface="Arial"/>
                <a:cs typeface="Arial"/>
              </a:rPr>
              <a:t>other</a:t>
            </a:r>
            <a:r>
              <a:rPr sz="2400" spc="-80" dirty="0">
                <a:solidFill>
                  <a:srgbClr val="424242"/>
                </a:solidFill>
                <a:latin typeface="Arial"/>
                <a:cs typeface="Arial"/>
              </a:rPr>
              <a:t> </a:t>
            </a:r>
            <a:r>
              <a:rPr sz="2400" spc="20" dirty="0">
                <a:solidFill>
                  <a:srgbClr val="424242"/>
                </a:solidFill>
                <a:latin typeface="Arial"/>
                <a:cs typeface="Arial"/>
              </a:rPr>
              <a:t>metadata</a:t>
            </a:r>
            <a:r>
              <a:rPr sz="2400" spc="-80" dirty="0">
                <a:solidFill>
                  <a:srgbClr val="424242"/>
                </a:solidFill>
                <a:latin typeface="Arial"/>
                <a:cs typeface="Arial"/>
              </a:rPr>
              <a:t> </a:t>
            </a:r>
            <a:r>
              <a:rPr sz="2400" spc="20" dirty="0">
                <a:solidFill>
                  <a:srgbClr val="424242"/>
                </a:solidFill>
                <a:latin typeface="Arial"/>
                <a:cs typeface="Arial"/>
              </a:rPr>
              <a:t>identifying</a:t>
            </a:r>
            <a:r>
              <a:rPr sz="2400" spc="-80" dirty="0">
                <a:solidFill>
                  <a:srgbClr val="424242"/>
                </a:solidFill>
                <a:latin typeface="Arial"/>
                <a:cs typeface="Arial"/>
              </a:rPr>
              <a:t> </a:t>
            </a:r>
            <a:r>
              <a:rPr sz="2400" spc="10" dirty="0">
                <a:solidFill>
                  <a:srgbClr val="424242"/>
                </a:solidFill>
                <a:latin typeface="Arial"/>
                <a:cs typeface="Arial"/>
              </a:rPr>
              <a:t>the</a:t>
            </a:r>
            <a:r>
              <a:rPr sz="2400" spc="-75" dirty="0">
                <a:solidFill>
                  <a:srgbClr val="424242"/>
                </a:solidFill>
                <a:latin typeface="Arial"/>
                <a:cs typeface="Arial"/>
              </a:rPr>
              <a:t> </a:t>
            </a:r>
            <a:r>
              <a:rPr sz="2400" dirty="0">
                <a:solidFill>
                  <a:srgbClr val="424242"/>
                </a:solidFill>
                <a:latin typeface="Arial"/>
                <a:cs typeface="Arial"/>
              </a:rPr>
              <a:t>owner</a:t>
            </a:r>
            <a:r>
              <a:rPr sz="2400" spc="-80" dirty="0">
                <a:solidFill>
                  <a:srgbClr val="424242"/>
                </a:solidFill>
                <a:latin typeface="Arial"/>
                <a:cs typeface="Arial"/>
              </a:rPr>
              <a:t> </a:t>
            </a:r>
            <a:r>
              <a:rPr sz="2400" spc="95" dirty="0">
                <a:solidFill>
                  <a:srgbClr val="424242"/>
                </a:solidFill>
                <a:latin typeface="Arial"/>
                <a:cs typeface="Arial"/>
              </a:rPr>
              <a:t>of</a:t>
            </a:r>
            <a:r>
              <a:rPr sz="2400" spc="-80" dirty="0">
                <a:solidFill>
                  <a:srgbClr val="424242"/>
                </a:solidFill>
                <a:latin typeface="Arial"/>
                <a:cs typeface="Arial"/>
              </a:rPr>
              <a:t> </a:t>
            </a:r>
            <a:r>
              <a:rPr sz="2400" spc="10" dirty="0">
                <a:solidFill>
                  <a:srgbClr val="424242"/>
                </a:solidFill>
                <a:latin typeface="Arial"/>
                <a:cs typeface="Arial"/>
              </a:rPr>
              <a:t>the</a:t>
            </a:r>
            <a:r>
              <a:rPr sz="2400" spc="-75" dirty="0">
                <a:solidFill>
                  <a:srgbClr val="424242"/>
                </a:solidFill>
                <a:latin typeface="Arial"/>
                <a:cs typeface="Arial"/>
              </a:rPr>
              <a:t> </a:t>
            </a:r>
            <a:r>
              <a:rPr sz="2400" spc="-45" dirty="0">
                <a:solidFill>
                  <a:srgbClr val="424242"/>
                </a:solidFill>
                <a:latin typeface="Arial"/>
                <a:cs typeface="Arial"/>
              </a:rPr>
              <a:t>key  </a:t>
            </a:r>
            <a:r>
              <a:rPr sz="2400" spc="10" dirty="0">
                <a:solidFill>
                  <a:srgbClr val="424242"/>
                </a:solidFill>
                <a:latin typeface="Arial"/>
                <a:cs typeface="Arial"/>
              </a:rPr>
              <a:t>such</a:t>
            </a:r>
            <a:r>
              <a:rPr sz="2400" spc="-75" dirty="0">
                <a:solidFill>
                  <a:srgbClr val="424242"/>
                </a:solidFill>
                <a:latin typeface="Arial"/>
                <a:cs typeface="Arial"/>
              </a:rPr>
              <a:t> </a:t>
            </a:r>
            <a:r>
              <a:rPr sz="2400" dirty="0">
                <a:solidFill>
                  <a:srgbClr val="424242"/>
                </a:solidFill>
                <a:latin typeface="Arial"/>
                <a:cs typeface="Arial"/>
              </a:rPr>
              <a:t>as	</a:t>
            </a:r>
            <a:r>
              <a:rPr sz="2400" spc="-5" dirty="0">
                <a:solidFill>
                  <a:srgbClr val="424242"/>
                </a:solidFill>
                <a:latin typeface="Arial"/>
                <a:cs typeface="Arial"/>
              </a:rPr>
              <a:t>name </a:t>
            </a:r>
            <a:r>
              <a:rPr sz="2400" spc="-15" dirty="0">
                <a:solidFill>
                  <a:srgbClr val="424242"/>
                </a:solidFill>
                <a:latin typeface="Arial"/>
                <a:cs typeface="Arial"/>
              </a:rPr>
              <a:t>and</a:t>
            </a:r>
            <a:r>
              <a:rPr sz="2400" spc="-160" dirty="0">
                <a:solidFill>
                  <a:srgbClr val="424242"/>
                </a:solidFill>
                <a:latin typeface="Arial"/>
                <a:cs typeface="Arial"/>
              </a:rPr>
              <a:t> </a:t>
            </a:r>
            <a:r>
              <a:rPr sz="2400" spc="30" dirty="0">
                <a:solidFill>
                  <a:srgbClr val="424242"/>
                </a:solidFill>
                <a:latin typeface="Arial"/>
                <a:cs typeface="Arial"/>
              </a:rPr>
              <a:t>location</a:t>
            </a:r>
            <a:endParaRPr sz="2400">
              <a:latin typeface="Arial"/>
              <a:cs typeface="Arial"/>
            </a:endParaRPr>
          </a:p>
          <a:p>
            <a:pPr marL="12700">
              <a:lnSpc>
                <a:spcPct val="100000"/>
              </a:lnSpc>
              <a:spcBef>
                <a:spcPts val="1420"/>
              </a:spcBef>
            </a:pPr>
            <a:r>
              <a:rPr sz="2400" spc="-45" dirty="0">
                <a:solidFill>
                  <a:srgbClr val="424242"/>
                </a:solidFill>
                <a:latin typeface="Arial"/>
                <a:cs typeface="Arial"/>
              </a:rPr>
              <a:t>The</a:t>
            </a:r>
            <a:r>
              <a:rPr sz="2400" spc="-80" dirty="0">
                <a:solidFill>
                  <a:srgbClr val="424242"/>
                </a:solidFill>
                <a:latin typeface="Arial"/>
                <a:cs typeface="Arial"/>
              </a:rPr>
              <a:t> </a:t>
            </a:r>
            <a:r>
              <a:rPr sz="2400" dirty="0">
                <a:solidFill>
                  <a:srgbClr val="424242"/>
                </a:solidFill>
                <a:latin typeface="Arial"/>
                <a:cs typeface="Arial"/>
              </a:rPr>
              <a:t>owner</a:t>
            </a:r>
            <a:r>
              <a:rPr sz="2400" spc="-75" dirty="0">
                <a:solidFill>
                  <a:srgbClr val="424242"/>
                </a:solidFill>
                <a:latin typeface="Arial"/>
                <a:cs typeface="Arial"/>
              </a:rPr>
              <a:t> </a:t>
            </a:r>
            <a:r>
              <a:rPr sz="2400" spc="95" dirty="0">
                <a:solidFill>
                  <a:srgbClr val="424242"/>
                </a:solidFill>
                <a:latin typeface="Arial"/>
                <a:cs typeface="Arial"/>
              </a:rPr>
              <a:t>of</a:t>
            </a:r>
            <a:r>
              <a:rPr sz="2400" spc="-80" dirty="0">
                <a:solidFill>
                  <a:srgbClr val="424242"/>
                </a:solidFill>
                <a:latin typeface="Arial"/>
                <a:cs typeface="Arial"/>
              </a:rPr>
              <a:t> </a:t>
            </a:r>
            <a:r>
              <a:rPr sz="2400" spc="10" dirty="0">
                <a:solidFill>
                  <a:srgbClr val="424242"/>
                </a:solidFill>
                <a:latin typeface="Arial"/>
                <a:cs typeface="Arial"/>
              </a:rPr>
              <a:t>the</a:t>
            </a:r>
            <a:r>
              <a:rPr sz="2400" spc="-75" dirty="0">
                <a:solidFill>
                  <a:srgbClr val="424242"/>
                </a:solidFill>
                <a:latin typeface="Arial"/>
                <a:cs typeface="Arial"/>
              </a:rPr>
              <a:t> </a:t>
            </a:r>
            <a:r>
              <a:rPr sz="2400" spc="35" dirty="0">
                <a:solidFill>
                  <a:srgbClr val="424242"/>
                </a:solidFill>
                <a:latin typeface="Arial"/>
                <a:cs typeface="Arial"/>
              </a:rPr>
              <a:t>certificate</a:t>
            </a:r>
            <a:r>
              <a:rPr sz="2400" spc="-80" dirty="0">
                <a:solidFill>
                  <a:srgbClr val="424242"/>
                </a:solidFill>
                <a:latin typeface="Arial"/>
                <a:cs typeface="Arial"/>
              </a:rPr>
              <a:t> </a:t>
            </a:r>
            <a:r>
              <a:rPr sz="2400" spc="20" dirty="0">
                <a:solidFill>
                  <a:srgbClr val="424242"/>
                </a:solidFill>
                <a:latin typeface="Arial"/>
                <a:cs typeface="Arial"/>
              </a:rPr>
              <a:t>holds</a:t>
            </a:r>
            <a:r>
              <a:rPr sz="2400" spc="-75"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dirty="0">
                <a:solidFill>
                  <a:srgbClr val="424242"/>
                </a:solidFill>
                <a:latin typeface="Arial"/>
                <a:cs typeface="Arial"/>
              </a:rPr>
              <a:t>private</a:t>
            </a:r>
            <a:r>
              <a:rPr sz="2400" spc="-70" dirty="0">
                <a:solidFill>
                  <a:srgbClr val="424242"/>
                </a:solidFill>
                <a:latin typeface="Arial"/>
                <a:cs typeface="Arial"/>
              </a:rPr>
              <a:t> </a:t>
            </a:r>
            <a:r>
              <a:rPr sz="2400" spc="-45" dirty="0">
                <a:solidFill>
                  <a:srgbClr val="424242"/>
                </a:solidFill>
                <a:latin typeface="Arial"/>
                <a:cs typeface="Arial"/>
              </a:rPr>
              <a:t>key.</a:t>
            </a:r>
            <a:endParaRPr sz="240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6127115" cy="566822"/>
          </a:xfrm>
          <a:prstGeom prst="rect">
            <a:avLst/>
          </a:prstGeom>
        </p:spPr>
        <p:txBody>
          <a:bodyPr vert="horz" wrap="square" lIns="0" tIns="12700" rIns="0" bIns="0" rtlCol="0">
            <a:spAutoFit/>
          </a:bodyPr>
          <a:lstStyle/>
          <a:p>
            <a:pPr marL="12700">
              <a:lnSpc>
                <a:spcPct val="100000"/>
              </a:lnSpc>
              <a:spcBef>
                <a:spcPts val="100"/>
              </a:spcBef>
            </a:pPr>
            <a:r>
              <a:rPr sz="3600" spc="-35" dirty="0"/>
              <a:t>Public </a:t>
            </a:r>
            <a:r>
              <a:rPr sz="3600" spc="-60" dirty="0"/>
              <a:t>and </a:t>
            </a:r>
            <a:r>
              <a:rPr sz="3600" spc="-130" dirty="0"/>
              <a:t>private </a:t>
            </a:r>
            <a:r>
              <a:rPr sz="3600" spc="-100" dirty="0"/>
              <a:t>key </a:t>
            </a:r>
            <a:r>
              <a:rPr sz="3600" spc="-95" dirty="0"/>
              <a:t>for</a:t>
            </a:r>
            <a:r>
              <a:rPr sz="3600" spc="-655" dirty="0"/>
              <a:t> </a:t>
            </a:r>
            <a:r>
              <a:rPr sz="3600" spc="-50" dirty="0"/>
              <a:t>app</a:t>
            </a:r>
            <a:endParaRPr sz="3600"/>
          </a:p>
        </p:txBody>
      </p:sp>
      <p:sp>
        <p:nvSpPr>
          <p:cNvPr id="5" name="object 5"/>
          <p:cNvSpPr txBox="1"/>
          <p:nvPr/>
        </p:nvSpPr>
        <p:spPr>
          <a:xfrm>
            <a:off x="429225" y="1618592"/>
            <a:ext cx="7953375" cy="1952586"/>
          </a:xfrm>
          <a:prstGeom prst="rect">
            <a:avLst/>
          </a:prstGeom>
        </p:spPr>
        <p:txBody>
          <a:bodyPr vert="horz" wrap="square" lIns="0" tIns="12700" rIns="0" bIns="0" rtlCol="0">
            <a:spAutoFit/>
          </a:bodyPr>
          <a:lstStyle/>
          <a:p>
            <a:pPr marL="424815" marR="5080" indent="-412115">
              <a:lnSpc>
                <a:spcPct val="113700"/>
              </a:lnSpc>
              <a:spcBef>
                <a:spcPts val="100"/>
              </a:spcBef>
              <a:buChar char="●"/>
              <a:tabLst>
                <a:tab pos="424815" algn="l"/>
                <a:tab pos="425450" algn="l"/>
              </a:tabLst>
            </a:pPr>
            <a:r>
              <a:rPr sz="2400" spc="-60" dirty="0">
                <a:solidFill>
                  <a:srgbClr val="424242"/>
                </a:solidFill>
                <a:latin typeface="Arial"/>
                <a:cs typeface="Arial"/>
              </a:rPr>
              <a:t>When</a:t>
            </a:r>
            <a:r>
              <a:rPr sz="2400" spc="-80" dirty="0">
                <a:solidFill>
                  <a:srgbClr val="424242"/>
                </a:solidFill>
                <a:latin typeface="Arial"/>
                <a:cs typeface="Arial"/>
              </a:rPr>
              <a:t> </a:t>
            </a:r>
            <a:r>
              <a:rPr sz="2400" spc="5" dirty="0">
                <a:solidFill>
                  <a:srgbClr val="424242"/>
                </a:solidFill>
                <a:latin typeface="Arial"/>
                <a:cs typeface="Arial"/>
              </a:rPr>
              <a:t>Android</a:t>
            </a:r>
            <a:r>
              <a:rPr sz="2400" spc="-85" dirty="0">
                <a:solidFill>
                  <a:srgbClr val="424242"/>
                </a:solidFill>
                <a:latin typeface="Arial"/>
                <a:cs typeface="Arial"/>
              </a:rPr>
              <a:t> </a:t>
            </a:r>
            <a:r>
              <a:rPr sz="2400" dirty="0">
                <a:solidFill>
                  <a:srgbClr val="424242"/>
                </a:solidFill>
                <a:latin typeface="Arial"/>
                <a:cs typeface="Arial"/>
              </a:rPr>
              <a:t>Studio</a:t>
            </a:r>
            <a:r>
              <a:rPr sz="2400" spc="-85" dirty="0">
                <a:solidFill>
                  <a:srgbClr val="424242"/>
                </a:solidFill>
                <a:latin typeface="Arial"/>
                <a:cs typeface="Arial"/>
              </a:rPr>
              <a:t> </a:t>
            </a:r>
            <a:r>
              <a:rPr sz="2400" spc="20" dirty="0">
                <a:solidFill>
                  <a:srgbClr val="424242"/>
                </a:solidFill>
                <a:latin typeface="Arial"/>
                <a:cs typeface="Arial"/>
              </a:rPr>
              <a:t>signs</a:t>
            </a:r>
            <a:r>
              <a:rPr sz="2400" spc="-85" dirty="0">
                <a:solidFill>
                  <a:srgbClr val="424242"/>
                </a:solidFill>
                <a:latin typeface="Arial"/>
                <a:cs typeface="Arial"/>
              </a:rPr>
              <a:t> </a:t>
            </a:r>
            <a:r>
              <a:rPr sz="2400" spc="10" dirty="0">
                <a:solidFill>
                  <a:srgbClr val="424242"/>
                </a:solidFill>
                <a:latin typeface="Arial"/>
                <a:cs typeface="Arial"/>
              </a:rPr>
              <a:t>the</a:t>
            </a:r>
            <a:r>
              <a:rPr sz="2400" spc="-85" dirty="0">
                <a:solidFill>
                  <a:srgbClr val="424242"/>
                </a:solidFill>
                <a:latin typeface="Arial"/>
                <a:cs typeface="Arial"/>
              </a:rPr>
              <a:t> </a:t>
            </a:r>
            <a:r>
              <a:rPr sz="2400" spc="-55" dirty="0">
                <a:solidFill>
                  <a:srgbClr val="424242"/>
                </a:solidFill>
                <a:latin typeface="Arial"/>
                <a:cs typeface="Arial"/>
              </a:rPr>
              <a:t>app,</a:t>
            </a:r>
            <a:r>
              <a:rPr sz="2400" spc="-80" dirty="0">
                <a:solidFill>
                  <a:srgbClr val="424242"/>
                </a:solidFill>
                <a:latin typeface="Arial"/>
                <a:cs typeface="Arial"/>
              </a:rPr>
              <a:t> </a:t>
            </a:r>
            <a:r>
              <a:rPr sz="2400" spc="80" dirty="0">
                <a:solidFill>
                  <a:srgbClr val="424242"/>
                </a:solidFill>
                <a:latin typeface="Arial"/>
                <a:cs typeface="Arial"/>
              </a:rPr>
              <a:t>it</a:t>
            </a:r>
            <a:r>
              <a:rPr sz="2400" spc="-85" dirty="0">
                <a:solidFill>
                  <a:srgbClr val="424242"/>
                </a:solidFill>
                <a:latin typeface="Arial"/>
                <a:cs typeface="Arial"/>
              </a:rPr>
              <a:t> </a:t>
            </a:r>
            <a:r>
              <a:rPr sz="2400" spc="5" dirty="0">
                <a:solidFill>
                  <a:srgbClr val="424242"/>
                </a:solidFill>
                <a:latin typeface="Arial"/>
                <a:cs typeface="Arial"/>
              </a:rPr>
              <a:t>creates</a:t>
            </a:r>
            <a:r>
              <a:rPr sz="2400" spc="-85" dirty="0">
                <a:solidFill>
                  <a:srgbClr val="424242"/>
                </a:solidFill>
                <a:latin typeface="Arial"/>
                <a:cs typeface="Arial"/>
              </a:rPr>
              <a:t> </a:t>
            </a:r>
            <a:r>
              <a:rPr sz="2400" spc="10" dirty="0">
                <a:solidFill>
                  <a:srgbClr val="424242"/>
                </a:solidFill>
                <a:latin typeface="Arial"/>
                <a:cs typeface="Arial"/>
              </a:rPr>
              <a:t>the</a:t>
            </a:r>
            <a:r>
              <a:rPr sz="2400" spc="-85" dirty="0">
                <a:solidFill>
                  <a:srgbClr val="424242"/>
                </a:solidFill>
                <a:latin typeface="Arial"/>
                <a:cs typeface="Arial"/>
              </a:rPr>
              <a:t> </a:t>
            </a:r>
            <a:r>
              <a:rPr sz="2400" spc="20" dirty="0">
                <a:solidFill>
                  <a:srgbClr val="424242"/>
                </a:solidFill>
                <a:latin typeface="Arial"/>
                <a:cs typeface="Arial"/>
              </a:rPr>
              <a:t>public  </a:t>
            </a:r>
            <a:r>
              <a:rPr sz="2400" spc="35" dirty="0">
                <a:solidFill>
                  <a:srgbClr val="424242"/>
                </a:solidFill>
                <a:latin typeface="Arial"/>
                <a:cs typeface="Arial"/>
              </a:rPr>
              <a:t>certificate </a:t>
            </a:r>
            <a:r>
              <a:rPr sz="2400" spc="-15" dirty="0">
                <a:solidFill>
                  <a:srgbClr val="424242"/>
                </a:solidFill>
                <a:latin typeface="Arial"/>
                <a:cs typeface="Arial"/>
              </a:rPr>
              <a:t>and </a:t>
            </a:r>
            <a:r>
              <a:rPr sz="2400" spc="10" dirty="0">
                <a:solidFill>
                  <a:srgbClr val="424242"/>
                </a:solidFill>
                <a:latin typeface="Arial"/>
                <a:cs typeface="Arial"/>
              </a:rPr>
              <a:t>the </a:t>
            </a:r>
            <a:r>
              <a:rPr sz="2400" dirty="0">
                <a:solidFill>
                  <a:srgbClr val="424242"/>
                </a:solidFill>
                <a:latin typeface="Arial"/>
                <a:cs typeface="Arial"/>
              </a:rPr>
              <a:t>private</a:t>
            </a:r>
            <a:r>
              <a:rPr sz="2400" spc="-350" dirty="0">
                <a:solidFill>
                  <a:srgbClr val="424242"/>
                </a:solidFill>
                <a:latin typeface="Arial"/>
                <a:cs typeface="Arial"/>
              </a:rPr>
              <a:t> </a:t>
            </a:r>
            <a:r>
              <a:rPr sz="2400" spc="-45" dirty="0">
                <a:solidFill>
                  <a:srgbClr val="424242"/>
                </a:solidFill>
                <a:latin typeface="Arial"/>
                <a:cs typeface="Arial"/>
              </a:rPr>
              <a:t>key.</a:t>
            </a:r>
            <a:endParaRPr sz="2400">
              <a:latin typeface="Arial"/>
              <a:cs typeface="Arial"/>
            </a:endParaRPr>
          </a:p>
          <a:p>
            <a:pPr marL="424815" indent="-412115">
              <a:lnSpc>
                <a:spcPct val="100000"/>
              </a:lnSpc>
              <a:spcBef>
                <a:spcPts val="1420"/>
              </a:spcBef>
              <a:buChar char="●"/>
              <a:tabLst>
                <a:tab pos="424815" algn="l"/>
                <a:tab pos="425450" algn="l"/>
              </a:tabLst>
            </a:pPr>
            <a:r>
              <a:rPr sz="2400" spc="45" dirty="0">
                <a:solidFill>
                  <a:srgbClr val="424242"/>
                </a:solidFill>
                <a:latin typeface="Arial"/>
                <a:cs typeface="Arial"/>
              </a:rPr>
              <a:t>It</a:t>
            </a:r>
            <a:r>
              <a:rPr sz="2400" spc="-80" dirty="0">
                <a:solidFill>
                  <a:srgbClr val="424242"/>
                </a:solidFill>
                <a:latin typeface="Arial"/>
                <a:cs typeface="Arial"/>
              </a:rPr>
              <a:t> </a:t>
            </a:r>
            <a:r>
              <a:rPr sz="2400" spc="15" dirty="0">
                <a:solidFill>
                  <a:srgbClr val="424242"/>
                </a:solidFill>
                <a:latin typeface="Arial"/>
                <a:cs typeface="Arial"/>
              </a:rPr>
              <a:t>attaches</a:t>
            </a:r>
            <a:r>
              <a:rPr sz="2400" spc="-80"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spc="20" dirty="0">
                <a:solidFill>
                  <a:srgbClr val="424242"/>
                </a:solidFill>
                <a:latin typeface="Arial"/>
                <a:cs typeface="Arial"/>
              </a:rPr>
              <a:t>public</a:t>
            </a:r>
            <a:r>
              <a:rPr sz="2400" spc="-75" dirty="0">
                <a:solidFill>
                  <a:srgbClr val="424242"/>
                </a:solidFill>
                <a:latin typeface="Arial"/>
                <a:cs typeface="Arial"/>
              </a:rPr>
              <a:t> </a:t>
            </a:r>
            <a:r>
              <a:rPr sz="2400" spc="35" dirty="0">
                <a:solidFill>
                  <a:srgbClr val="424242"/>
                </a:solidFill>
                <a:latin typeface="Arial"/>
                <a:cs typeface="Arial"/>
              </a:rPr>
              <a:t>certificate</a:t>
            </a:r>
            <a:r>
              <a:rPr sz="2400" spc="-80" dirty="0">
                <a:solidFill>
                  <a:srgbClr val="424242"/>
                </a:solidFill>
                <a:latin typeface="Arial"/>
                <a:cs typeface="Arial"/>
              </a:rPr>
              <a:t> </a:t>
            </a:r>
            <a:r>
              <a:rPr sz="2400" spc="70" dirty="0">
                <a:solidFill>
                  <a:srgbClr val="424242"/>
                </a:solidFill>
                <a:latin typeface="Arial"/>
                <a:cs typeface="Arial"/>
              </a:rPr>
              <a:t>to</a:t>
            </a:r>
            <a:r>
              <a:rPr sz="2400" spc="-80"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spc="-70" dirty="0">
                <a:solidFill>
                  <a:srgbClr val="424242"/>
                </a:solidFill>
                <a:latin typeface="Arial"/>
                <a:cs typeface="Arial"/>
              </a:rPr>
              <a:t>APK.</a:t>
            </a:r>
            <a:endParaRPr sz="2400">
              <a:latin typeface="Arial"/>
              <a:cs typeface="Arial"/>
            </a:endParaRPr>
          </a:p>
          <a:p>
            <a:pPr marL="424815" indent="-412115">
              <a:lnSpc>
                <a:spcPct val="100000"/>
              </a:lnSpc>
              <a:spcBef>
                <a:spcPts val="1395"/>
              </a:spcBef>
              <a:buChar char="●"/>
              <a:tabLst>
                <a:tab pos="424815" algn="l"/>
                <a:tab pos="425450" algn="l"/>
              </a:tabLst>
            </a:pPr>
            <a:r>
              <a:rPr sz="2400" spc="-50" dirty="0">
                <a:solidFill>
                  <a:srgbClr val="424242"/>
                </a:solidFill>
                <a:latin typeface="Arial"/>
                <a:cs typeface="Arial"/>
              </a:rPr>
              <a:t>You</a:t>
            </a:r>
            <a:r>
              <a:rPr sz="2400" spc="-80" dirty="0">
                <a:solidFill>
                  <a:srgbClr val="424242"/>
                </a:solidFill>
                <a:latin typeface="Arial"/>
                <a:cs typeface="Arial"/>
              </a:rPr>
              <a:t> </a:t>
            </a:r>
            <a:r>
              <a:rPr sz="2400" spc="55" dirty="0">
                <a:solidFill>
                  <a:srgbClr val="424242"/>
                </a:solidFill>
                <a:latin typeface="Arial"/>
                <a:cs typeface="Arial"/>
              </a:rPr>
              <a:t>must</a:t>
            </a:r>
            <a:r>
              <a:rPr sz="2400" spc="-75" dirty="0">
                <a:solidFill>
                  <a:srgbClr val="424242"/>
                </a:solidFill>
                <a:latin typeface="Arial"/>
                <a:cs typeface="Arial"/>
              </a:rPr>
              <a:t> </a:t>
            </a:r>
            <a:r>
              <a:rPr sz="2400" spc="-15" dirty="0">
                <a:solidFill>
                  <a:srgbClr val="424242"/>
                </a:solidFill>
                <a:latin typeface="Arial"/>
                <a:cs typeface="Arial"/>
              </a:rPr>
              <a:t>securely</a:t>
            </a:r>
            <a:r>
              <a:rPr sz="2400" spc="-80" dirty="0">
                <a:solidFill>
                  <a:srgbClr val="424242"/>
                </a:solidFill>
                <a:latin typeface="Arial"/>
                <a:cs typeface="Arial"/>
              </a:rPr>
              <a:t> </a:t>
            </a:r>
            <a:r>
              <a:rPr sz="2400" spc="20" dirty="0">
                <a:solidFill>
                  <a:srgbClr val="424242"/>
                </a:solidFill>
                <a:latin typeface="Arial"/>
                <a:cs typeface="Arial"/>
              </a:rPr>
              <a:t>store</a:t>
            </a:r>
            <a:r>
              <a:rPr sz="2400" spc="-75" dirty="0">
                <a:solidFill>
                  <a:srgbClr val="424242"/>
                </a:solidFill>
                <a:latin typeface="Arial"/>
                <a:cs typeface="Arial"/>
              </a:rPr>
              <a:t> </a:t>
            </a:r>
            <a:r>
              <a:rPr sz="2400" spc="10" dirty="0">
                <a:solidFill>
                  <a:srgbClr val="424242"/>
                </a:solidFill>
                <a:latin typeface="Arial"/>
                <a:cs typeface="Arial"/>
              </a:rPr>
              <a:t>the</a:t>
            </a:r>
            <a:r>
              <a:rPr sz="2400" spc="-75" dirty="0">
                <a:solidFill>
                  <a:srgbClr val="424242"/>
                </a:solidFill>
                <a:latin typeface="Arial"/>
                <a:cs typeface="Arial"/>
              </a:rPr>
              <a:t> </a:t>
            </a:r>
            <a:r>
              <a:rPr sz="2400" dirty="0">
                <a:solidFill>
                  <a:srgbClr val="424242"/>
                </a:solidFill>
                <a:latin typeface="Arial"/>
                <a:cs typeface="Arial"/>
              </a:rPr>
              <a:t>private</a:t>
            </a:r>
            <a:r>
              <a:rPr sz="2400" spc="-75" dirty="0">
                <a:solidFill>
                  <a:srgbClr val="424242"/>
                </a:solidFill>
                <a:latin typeface="Arial"/>
                <a:cs typeface="Arial"/>
              </a:rPr>
              <a:t> </a:t>
            </a:r>
            <a:r>
              <a:rPr sz="2400" spc="-45" dirty="0">
                <a:solidFill>
                  <a:srgbClr val="424242"/>
                </a:solidFill>
                <a:latin typeface="Arial"/>
                <a:cs typeface="Arial"/>
              </a:rPr>
              <a:t>key</a:t>
            </a:r>
            <a:r>
              <a:rPr sz="2400" spc="-75" dirty="0">
                <a:solidFill>
                  <a:srgbClr val="424242"/>
                </a:solidFill>
                <a:latin typeface="Arial"/>
                <a:cs typeface="Arial"/>
              </a:rPr>
              <a:t> </a:t>
            </a:r>
            <a:r>
              <a:rPr sz="2400" spc="15" dirty="0">
                <a:solidFill>
                  <a:srgbClr val="424242"/>
                </a:solidFill>
                <a:latin typeface="Arial"/>
                <a:cs typeface="Arial"/>
              </a:rPr>
              <a:t>in</a:t>
            </a:r>
            <a:r>
              <a:rPr sz="2400" spc="-75" dirty="0">
                <a:solidFill>
                  <a:srgbClr val="424242"/>
                </a:solidFill>
                <a:latin typeface="Arial"/>
                <a:cs typeface="Arial"/>
              </a:rPr>
              <a:t> </a:t>
            </a:r>
            <a:r>
              <a:rPr sz="2400" spc="-30" dirty="0">
                <a:solidFill>
                  <a:srgbClr val="424242"/>
                </a:solidFill>
                <a:latin typeface="Arial"/>
                <a:cs typeface="Arial"/>
              </a:rPr>
              <a:t>a</a:t>
            </a:r>
            <a:r>
              <a:rPr sz="2400" spc="-80" dirty="0">
                <a:solidFill>
                  <a:srgbClr val="424242"/>
                </a:solidFill>
                <a:latin typeface="Arial"/>
                <a:cs typeface="Arial"/>
              </a:rPr>
              <a:t> </a:t>
            </a:r>
            <a:r>
              <a:rPr sz="2400" spc="-5" dirty="0">
                <a:solidFill>
                  <a:srgbClr val="424242"/>
                </a:solidFill>
                <a:latin typeface="Arial"/>
                <a:cs typeface="Arial"/>
              </a:rPr>
              <a:t>keystore</a:t>
            </a:r>
            <a:endParaRPr sz="24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Android application publishing is a process that makes your Android applications available to users. </a:t>
            </a:r>
          </a:p>
          <a:p>
            <a:pPr algn="just"/>
            <a:r>
              <a:rPr lang="en-US" dirty="0" smtClean="0"/>
              <a:t>It is the last phase of the Android application development process.</a:t>
            </a:r>
          </a:p>
          <a:p>
            <a:pPr algn="just"/>
            <a:r>
              <a:rPr lang="en-US" dirty="0" smtClean="0"/>
              <a:t>Once you developed and fully tested your Android Application, you can start selling or distributing </a:t>
            </a:r>
          </a:p>
          <a:p>
            <a:pPr algn="just"/>
            <a:r>
              <a:rPr lang="en-US" dirty="0" smtClean="0"/>
              <a:t>Android apps can be published in two ways </a:t>
            </a:r>
          </a:p>
          <a:p>
            <a:pPr lvl="1" algn="just"/>
            <a:r>
              <a:rPr lang="en-US" dirty="0" smtClean="0"/>
              <a:t>Using Google Play Store</a:t>
            </a:r>
          </a:p>
          <a:p>
            <a:pPr lvl="1" algn="just"/>
            <a:r>
              <a:rPr lang="en-US" dirty="0" smtClean="0"/>
              <a:t>Using own website.</a:t>
            </a:r>
            <a:endParaRPr lang="en-US" dirty="0"/>
          </a:p>
        </p:txBody>
      </p:sp>
      <p:sp>
        <p:nvSpPr>
          <p:cNvPr id="3" name="Title 2"/>
          <p:cNvSpPr>
            <a:spLocks noGrp="1"/>
          </p:cNvSpPr>
          <p:nvPr>
            <p:ph type="title"/>
          </p:nvPr>
        </p:nvSpPr>
        <p:spPr/>
        <p:txBody>
          <a:bodyPr/>
          <a:lstStyle/>
          <a:p>
            <a:r>
              <a:rPr lang="en-US" dirty="0" smtClean="0"/>
              <a:t>Publishing Android Apps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6292215" cy="566822"/>
          </a:xfrm>
          <a:prstGeom prst="rect">
            <a:avLst/>
          </a:prstGeom>
        </p:spPr>
        <p:txBody>
          <a:bodyPr vert="horz" wrap="square" lIns="0" tIns="12700" rIns="0" bIns="0" rtlCol="0">
            <a:spAutoFit/>
          </a:bodyPr>
          <a:lstStyle/>
          <a:p>
            <a:pPr marL="12700">
              <a:lnSpc>
                <a:spcPct val="100000"/>
              </a:lnSpc>
              <a:spcBef>
                <a:spcPts val="100"/>
              </a:spcBef>
            </a:pPr>
            <a:r>
              <a:rPr sz="3600" spc="-95" dirty="0"/>
              <a:t>Why </a:t>
            </a:r>
            <a:r>
              <a:rPr sz="3600" spc="-85" dirty="0"/>
              <a:t>you </a:t>
            </a:r>
            <a:r>
              <a:rPr sz="3600" spc="-110" dirty="0"/>
              <a:t>need </a:t>
            </a:r>
            <a:r>
              <a:rPr sz="3600" spc="-114" dirty="0"/>
              <a:t>to </a:t>
            </a:r>
            <a:r>
              <a:rPr sz="3600" spc="75" dirty="0"/>
              <a:t>sign</a:t>
            </a:r>
            <a:r>
              <a:rPr sz="3600" spc="-675" dirty="0"/>
              <a:t> </a:t>
            </a:r>
            <a:r>
              <a:rPr sz="3600" spc="-125" dirty="0"/>
              <a:t>your </a:t>
            </a:r>
            <a:r>
              <a:rPr sz="3600" spc="-50" dirty="0"/>
              <a:t>app</a:t>
            </a:r>
            <a:endParaRPr sz="3600"/>
          </a:p>
        </p:txBody>
      </p:sp>
      <p:sp>
        <p:nvSpPr>
          <p:cNvPr id="5" name="object 5"/>
          <p:cNvSpPr txBox="1">
            <a:spLocks noGrp="1"/>
          </p:cNvSpPr>
          <p:nvPr>
            <p:ph type="body" idx="1"/>
          </p:nvPr>
        </p:nvSpPr>
        <p:spPr>
          <a:xfrm>
            <a:off x="457200" y="1600200"/>
            <a:ext cx="8229600" cy="3613169"/>
          </a:xfrm>
          <a:prstGeom prst="rect">
            <a:avLst/>
          </a:prstGeom>
        </p:spPr>
        <p:txBody>
          <a:bodyPr vert="horz" wrap="square" lIns="0" tIns="115570" rIns="0" bIns="0" rtlCol="0">
            <a:spAutoFit/>
          </a:bodyPr>
          <a:lstStyle/>
          <a:p>
            <a:pPr marL="22860" marR="5080">
              <a:lnSpc>
                <a:spcPct val="114100"/>
              </a:lnSpc>
              <a:spcBef>
                <a:spcPts val="85"/>
              </a:spcBef>
            </a:pPr>
            <a:r>
              <a:rPr spc="-45" dirty="0"/>
              <a:t>The </a:t>
            </a:r>
            <a:r>
              <a:rPr spc="-15" dirty="0"/>
              <a:t>public-key </a:t>
            </a:r>
            <a:r>
              <a:rPr spc="35" dirty="0"/>
              <a:t>certificate </a:t>
            </a:r>
            <a:r>
              <a:rPr spc="-20" dirty="0"/>
              <a:t>serves </a:t>
            </a:r>
            <a:r>
              <a:rPr dirty="0"/>
              <a:t>as as </a:t>
            </a:r>
            <a:r>
              <a:rPr spc="-30" dirty="0"/>
              <a:t>a </a:t>
            </a:r>
            <a:r>
              <a:rPr spc="5" dirty="0"/>
              <a:t>"fingerprint" </a:t>
            </a:r>
            <a:r>
              <a:rPr spc="40" dirty="0"/>
              <a:t>that  </a:t>
            </a:r>
            <a:r>
              <a:rPr spc="-10" dirty="0"/>
              <a:t>uniquely</a:t>
            </a:r>
            <a:r>
              <a:rPr spc="-85" dirty="0"/>
              <a:t> </a:t>
            </a:r>
            <a:r>
              <a:rPr spc="20" dirty="0"/>
              <a:t>associates</a:t>
            </a:r>
            <a:r>
              <a:rPr spc="-85" dirty="0"/>
              <a:t> </a:t>
            </a:r>
            <a:r>
              <a:rPr spc="10" dirty="0"/>
              <a:t>the</a:t>
            </a:r>
            <a:r>
              <a:rPr spc="-85" dirty="0"/>
              <a:t> </a:t>
            </a:r>
            <a:r>
              <a:rPr spc="-80" dirty="0"/>
              <a:t>APK </a:t>
            </a:r>
            <a:r>
              <a:rPr spc="70" dirty="0"/>
              <a:t>to</a:t>
            </a:r>
            <a:r>
              <a:rPr spc="-85" dirty="0"/>
              <a:t> </a:t>
            </a:r>
            <a:r>
              <a:rPr spc="-20" dirty="0"/>
              <a:t>you</a:t>
            </a:r>
            <a:r>
              <a:rPr spc="-80" dirty="0"/>
              <a:t> </a:t>
            </a:r>
            <a:r>
              <a:rPr spc="-15" dirty="0"/>
              <a:t>and</a:t>
            </a:r>
            <a:r>
              <a:rPr spc="-85" dirty="0"/>
              <a:t> </a:t>
            </a:r>
            <a:r>
              <a:rPr spc="-15" dirty="0"/>
              <a:t>your</a:t>
            </a:r>
            <a:r>
              <a:rPr spc="-75" dirty="0"/>
              <a:t> </a:t>
            </a:r>
            <a:r>
              <a:rPr spc="10" dirty="0"/>
              <a:t>corresponding  </a:t>
            </a:r>
            <a:r>
              <a:rPr dirty="0"/>
              <a:t>private</a:t>
            </a:r>
            <a:r>
              <a:rPr spc="-80" dirty="0"/>
              <a:t> </a:t>
            </a:r>
            <a:r>
              <a:rPr spc="-45" dirty="0"/>
              <a:t>key.</a:t>
            </a:r>
          </a:p>
          <a:p>
            <a:pPr marL="22860" marR="285115">
              <a:lnSpc>
                <a:spcPct val="113700"/>
              </a:lnSpc>
              <a:spcBef>
                <a:spcPts val="1030"/>
              </a:spcBef>
            </a:pPr>
            <a:r>
              <a:rPr spc="5" dirty="0"/>
              <a:t>This</a:t>
            </a:r>
            <a:r>
              <a:rPr spc="-80" dirty="0"/>
              <a:t> </a:t>
            </a:r>
            <a:r>
              <a:rPr dirty="0"/>
              <a:t>helps</a:t>
            </a:r>
            <a:r>
              <a:rPr spc="-80" dirty="0"/>
              <a:t> </a:t>
            </a:r>
            <a:r>
              <a:rPr spc="5" dirty="0"/>
              <a:t>Android</a:t>
            </a:r>
            <a:r>
              <a:rPr spc="-75" dirty="0"/>
              <a:t> </a:t>
            </a:r>
            <a:r>
              <a:rPr spc="-25" dirty="0"/>
              <a:t>ensure</a:t>
            </a:r>
            <a:r>
              <a:rPr spc="-80" dirty="0"/>
              <a:t> </a:t>
            </a:r>
            <a:r>
              <a:rPr spc="40" dirty="0"/>
              <a:t>that</a:t>
            </a:r>
            <a:r>
              <a:rPr spc="-80" dirty="0"/>
              <a:t> </a:t>
            </a:r>
            <a:r>
              <a:rPr spc="-40" dirty="0"/>
              <a:t>any</a:t>
            </a:r>
            <a:r>
              <a:rPr spc="-75" dirty="0"/>
              <a:t> </a:t>
            </a:r>
            <a:r>
              <a:rPr spc="30" dirty="0"/>
              <a:t>future</a:t>
            </a:r>
            <a:r>
              <a:rPr spc="-75" dirty="0"/>
              <a:t> </a:t>
            </a:r>
            <a:r>
              <a:rPr spc="5" dirty="0"/>
              <a:t>updates</a:t>
            </a:r>
            <a:r>
              <a:rPr spc="-80" dirty="0"/>
              <a:t> </a:t>
            </a:r>
            <a:r>
              <a:rPr spc="70" dirty="0"/>
              <a:t>to</a:t>
            </a:r>
            <a:r>
              <a:rPr spc="-75" dirty="0"/>
              <a:t> </a:t>
            </a:r>
            <a:r>
              <a:rPr spc="-15" dirty="0"/>
              <a:t>your  </a:t>
            </a:r>
            <a:r>
              <a:rPr spc="-80" dirty="0"/>
              <a:t>APK </a:t>
            </a:r>
            <a:r>
              <a:rPr spc="-30" dirty="0"/>
              <a:t>are</a:t>
            </a:r>
            <a:r>
              <a:rPr spc="-80" dirty="0"/>
              <a:t> </a:t>
            </a:r>
            <a:r>
              <a:rPr spc="15" dirty="0"/>
              <a:t>authentic</a:t>
            </a:r>
            <a:r>
              <a:rPr spc="-85" dirty="0"/>
              <a:t> </a:t>
            </a:r>
            <a:r>
              <a:rPr spc="-15" dirty="0"/>
              <a:t>and</a:t>
            </a:r>
            <a:r>
              <a:rPr spc="-80" dirty="0"/>
              <a:t> </a:t>
            </a:r>
            <a:r>
              <a:rPr spc="25" dirty="0"/>
              <a:t>come</a:t>
            </a:r>
            <a:r>
              <a:rPr spc="-80" dirty="0"/>
              <a:t> </a:t>
            </a:r>
            <a:r>
              <a:rPr spc="75" dirty="0"/>
              <a:t>from</a:t>
            </a:r>
            <a:r>
              <a:rPr spc="-75" dirty="0"/>
              <a:t> </a:t>
            </a:r>
            <a:r>
              <a:rPr spc="10" dirty="0"/>
              <a:t>the</a:t>
            </a:r>
            <a:r>
              <a:rPr spc="-80" dirty="0"/>
              <a:t> </a:t>
            </a:r>
            <a:r>
              <a:rPr spc="15" dirty="0"/>
              <a:t>original</a:t>
            </a:r>
            <a:r>
              <a:rPr spc="-80" dirty="0"/>
              <a:t> </a:t>
            </a:r>
            <a:r>
              <a:rPr spc="5" dirty="0"/>
              <a:t>author.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3585845" cy="566822"/>
          </a:xfrm>
          <a:prstGeom prst="rect">
            <a:avLst/>
          </a:prstGeom>
        </p:spPr>
        <p:txBody>
          <a:bodyPr vert="horz" wrap="square" lIns="0" tIns="12700" rIns="0" bIns="0" rtlCol="0">
            <a:spAutoFit/>
          </a:bodyPr>
          <a:lstStyle/>
          <a:p>
            <a:pPr marL="12700">
              <a:lnSpc>
                <a:spcPct val="100000"/>
              </a:lnSpc>
              <a:spcBef>
                <a:spcPts val="100"/>
              </a:spcBef>
            </a:pPr>
            <a:r>
              <a:rPr sz="3600" spc="-10" dirty="0"/>
              <a:t>Publish </a:t>
            </a:r>
            <a:r>
              <a:rPr sz="3600" spc="-125" dirty="0"/>
              <a:t>your</a:t>
            </a:r>
            <a:r>
              <a:rPr sz="3600" spc="-425" dirty="0"/>
              <a:t> </a:t>
            </a:r>
            <a:r>
              <a:rPr sz="3600" spc="-125" dirty="0"/>
              <a:t>app!</a:t>
            </a:r>
            <a:endParaRPr sz="3600"/>
          </a:p>
        </p:txBody>
      </p:sp>
      <p:sp>
        <p:nvSpPr>
          <p:cNvPr id="5" name="object 5"/>
          <p:cNvSpPr txBox="1"/>
          <p:nvPr/>
        </p:nvSpPr>
        <p:spPr>
          <a:xfrm>
            <a:off x="384726" y="1618591"/>
            <a:ext cx="3980815" cy="2793842"/>
          </a:xfrm>
          <a:prstGeom prst="rect">
            <a:avLst/>
          </a:prstGeom>
        </p:spPr>
        <p:txBody>
          <a:bodyPr vert="horz" wrap="square" lIns="0" tIns="12700" rIns="0" bIns="0" rtlCol="0">
            <a:spAutoFit/>
          </a:bodyPr>
          <a:lstStyle/>
          <a:p>
            <a:pPr marL="12700" marR="5080">
              <a:lnSpc>
                <a:spcPct val="113700"/>
              </a:lnSpc>
              <a:spcBef>
                <a:spcPts val="100"/>
              </a:spcBef>
            </a:pPr>
            <a:r>
              <a:rPr sz="2400" dirty="0">
                <a:solidFill>
                  <a:srgbClr val="424242"/>
                </a:solidFill>
                <a:latin typeface="Arial"/>
                <a:cs typeface="Arial"/>
              </a:rPr>
              <a:t>Publish </a:t>
            </a:r>
            <a:r>
              <a:rPr sz="2400" spc="-15" dirty="0">
                <a:solidFill>
                  <a:srgbClr val="424242"/>
                </a:solidFill>
                <a:latin typeface="Arial"/>
                <a:cs typeface="Arial"/>
              </a:rPr>
              <a:t>your </a:t>
            </a:r>
            <a:r>
              <a:rPr sz="2400" spc="5" dirty="0">
                <a:solidFill>
                  <a:srgbClr val="424242"/>
                </a:solidFill>
                <a:latin typeface="Arial"/>
                <a:cs typeface="Arial"/>
              </a:rPr>
              <a:t>Android </a:t>
            </a:r>
            <a:r>
              <a:rPr sz="2400" dirty="0">
                <a:solidFill>
                  <a:srgbClr val="424242"/>
                </a:solidFill>
                <a:latin typeface="Arial"/>
                <a:cs typeface="Arial"/>
              </a:rPr>
              <a:t>apps</a:t>
            </a:r>
            <a:r>
              <a:rPr sz="2400" spc="-340" dirty="0">
                <a:solidFill>
                  <a:srgbClr val="424242"/>
                </a:solidFill>
                <a:latin typeface="Arial"/>
                <a:cs typeface="Arial"/>
              </a:rPr>
              <a:t> </a:t>
            </a:r>
            <a:r>
              <a:rPr sz="2400" spc="5" dirty="0">
                <a:solidFill>
                  <a:srgbClr val="424242"/>
                </a:solidFill>
                <a:latin typeface="Arial"/>
                <a:cs typeface="Arial"/>
              </a:rPr>
              <a:t>on  </a:t>
            </a:r>
            <a:r>
              <a:rPr sz="2400" spc="-35" dirty="0">
                <a:solidFill>
                  <a:srgbClr val="424242"/>
                </a:solidFill>
                <a:latin typeface="Arial"/>
                <a:cs typeface="Arial"/>
              </a:rPr>
              <a:t>Google</a:t>
            </a:r>
            <a:r>
              <a:rPr sz="2400" spc="-80" dirty="0">
                <a:solidFill>
                  <a:srgbClr val="424242"/>
                </a:solidFill>
                <a:latin typeface="Arial"/>
                <a:cs typeface="Arial"/>
              </a:rPr>
              <a:t> </a:t>
            </a:r>
            <a:r>
              <a:rPr sz="2400" spc="-40" dirty="0">
                <a:solidFill>
                  <a:srgbClr val="424242"/>
                </a:solidFill>
                <a:latin typeface="Arial"/>
                <a:cs typeface="Arial"/>
              </a:rPr>
              <a:t>Play</a:t>
            </a:r>
            <a:endParaRPr sz="2400">
              <a:latin typeface="Arial"/>
              <a:cs typeface="Arial"/>
            </a:endParaRPr>
          </a:p>
          <a:p>
            <a:pPr marL="12700">
              <a:lnSpc>
                <a:spcPct val="100000"/>
              </a:lnSpc>
              <a:spcBef>
                <a:spcPts val="1420"/>
              </a:spcBef>
            </a:pPr>
            <a:r>
              <a:rPr sz="2400" spc="-35" dirty="0">
                <a:solidFill>
                  <a:srgbClr val="424242"/>
                </a:solidFill>
                <a:latin typeface="Arial"/>
                <a:cs typeface="Arial"/>
              </a:rPr>
              <a:t>Users</a:t>
            </a:r>
            <a:r>
              <a:rPr sz="2400" spc="-85" dirty="0">
                <a:solidFill>
                  <a:srgbClr val="424242"/>
                </a:solidFill>
                <a:latin typeface="Arial"/>
                <a:cs typeface="Arial"/>
              </a:rPr>
              <a:t> </a:t>
            </a:r>
            <a:r>
              <a:rPr sz="2400" dirty="0">
                <a:solidFill>
                  <a:srgbClr val="424242"/>
                </a:solidFill>
                <a:latin typeface="Arial"/>
                <a:cs typeface="Arial"/>
              </a:rPr>
              <a:t>can</a:t>
            </a:r>
            <a:endParaRPr sz="2400">
              <a:latin typeface="Arial"/>
              <a:cs typeface="Arial"/>
            </a:endParaRPr>
          </a:p>
          <a:p>
            <a:pPr marL="469900" indent="-412750">
              <a:lnSpc>
                <a:spcPct val="100000"/>
              </a:lnSpc>
              <a:spcBef>
                <a:spcPts val="1395"/>
              </a:spcBef>
              <a:buChar char="●"/>
              <a:tabLst>
                <a:tab pos="469265" algn="l"/>
                <a:tab pos="469900" algn="l"/>
              </a:tabLst>
            </a:pPr>
            <a:r>
              <a:rPr sz="2400" spc="-5" dirty="0">
                <a:solidFill>
                  <a:srgbClr val="424242"/>
                </a:solidFill>
                <a:latin typeface="Arial"/>
                <a:cs typeface="Arial"/>
              </a:rPr>
              <a:t>search</a:t>
            </a:r>
            <a:endParaRPr sz="2400">
              <a:latin typeface="Arial"/>
              <a:cs typeface="Arial"/>
            </a:endParaRPr>
          </a:p>
          <a:p>
            <a:pPr marL="469900" indent="-412750">
              <a:lnSpc>
                <a:spcPct val="100000"/>
              </a:lnSpc>
              <a:spcBef>
                <a:spcPts val="395"/>
              </a:spcBef>
              <a:buChar char="●"/>
              <a:tabLst>
                <a:tab pos="469265" algn="l"/>
                <a:tab pos="469900" algn="l"/>
              </a:tabLst>
            </a:pPr>
            <a:r>
              <a:rPr sz="2400" spc="15" dirty="0">
                <a:solidFill>
                  <a:srgbClr val="424242"/>
                </a:solidFill>
                <a:latin typeface="Arial"/>
                <a:cs typeface="Arial"/>
              </a:rPr>
              <a:t>download</a:t>
            </a:r>
            <a:endParaRPr sz="2400">
              <a:latin typeface="Arial"/>
              <a:cs typeface="Arial"/>
            </a:endParaRPr>
          </a:p>
          <a:p>
            <a:pPr marL="469900" indent="-412750">
              <a:lnSpc>
                <a:spcPct val="100000"/>
              </a:lnSpc>
              <a:spcBef>
                <a:spcPts val="420"/>
              </a:spcBef>
              <a:buChar char="●"/>
              <a:tabLst>
                <a:tab pos="469265" algn="l"/>
                <a:tab pos="469900" algn="l"/>
              </a:tabLst>
            </a:pPr>
            <a:r>
              <a:rPr sz="2400" spc="-15" dirty="0">
                <a:solidFill>
                  <a:srgbClr val="424242"/>
                </a:solidFill>
                <a:latin typeface="Arial"/>
                <a:cs typeface="Arial"/>
              </a:rPr>
              <a:t>review</a:t>
            </a:r>
            <a:endParaRPr sz="2400">
              <a:latin typeface="Arial"/>
              <a:cs typeface="Arial"/>
            </a:endParaRPr>
          </a:p>
        </p:txBody>
      </p:sp>
      <p:sp>
        <p:nvSpPr>
          <p:cNvPr id="6" name="object 6"/>
          <p:cNvSpPr/>
          <p:nvPr/>
        </p:nvSpPr>
        <p:spPr>
          <a:xfrm>
            <a:off x="6592500" y="584960"/>
            <a:ext cx="2303539" cy="546024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587738" y="578610"/>
            <a:ext cx="2313305" cy="5473700"/>
          </a:xfrm>
          <a:custGeom>
            <a:avLst/>
            <a:gdLst/>
            <a:ahLst/>
            <a:cxnLst/>
            <a:rect l="l" t="t" r="r" b="b"/>
            <a:pathLst>
              <a:path w="2313304" h="4105275">
                <a:moveTo>
                  <a:pt x="0" y="0"/>
                </a:moveTo>
                <a:lnTo>
                  <a:pt x="2313064" y="0"/>
                </a:lnTo>
                <a:lnTo>
                  <a:pt x="2313064" y="4104707"/>
                </a:lnTo>
                <a:lnTo>
                  <a:pt x="0" y="4104707"/>
                </a:lnTo>
                <a:lnTo>
                  <a:pt x="0" y="0"/>
                </a:lnTo>
                <a:close/>
              </a:path>
            </a:pathLst>
          </a:custGeom>
          <a:ln w="9524">
            <a:solidFill>
              <a:srgbClr val="424242"/>
            </a:solidFill>
          </a:ln>
        </p:spPr>
        <p:txBody>
          <a:bodyPr wrap="square" lIns="0" tIns="0" rIns="0" bIns="0" rtlCol="0"/>
          <a:lstStyle/>
          <a:p>
            <a:endParaRPr/>
          </a:p>
        </p:txBody>
      </p:sp>
      <p:sp>
        <p:nvSpPr>
          <p:cNvPr id="8" name="object 8"/>
          <p:cNvSpPr/>
          <p:nvPr/>
        </p:nvSpPr>
        <p:spPr>
          <a:xfrm>
            <a:off x="3151476" y="3038683"/>
            <a:ext cx="2841049" cy="13478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10" name="object 10"/>
          <p:cNvSpPr txBox="1">
            <a:spLocks noGrp="1"/>
          </p:cNvSpPr>
          <p:nvPr>
            <p:ph type="title"/>
          </p:nvPr>
        </p:nvSpPr>
        <p:spPr>
          <a:xfrm>
            <a:off x="384725" y="300743"/>
            <a:ext cx="3646804" cy="566822"/>
          </a:xfrm>
          <a:prstGeom prst="rect">
            <a:avLst/>
          </a:prstGeom>
        </p:spPr>
        <p:txBody>
          <a:bodyPr vert="horz" wrap="square" lIns="0" tIns="12700" rIns="0" bIns="0" rtlCol="0">
            <a:spAutoFit/>
          </a:bodyPr>
          <a:lstStyle/>
          <a:p>
            <a:pPr marL="12700">
              <a:lnSpc>
                <a:spcPct val="100000"/>
              </a:lnSpc>
              <a:spcBef>
                <a:spcPts val="100"/>
              </a:spcBef>
            </a:pPr>
            <a:r>
              <a:rPr sz="3600" spc="30" dirty="0"/>
              <a:t>Users </a:t>
            </a:r>
            <a:r>
              <a:rPr sz="3600" spc="-25" dirty="0"/>
              <a:t>can</a:t>
            </a:r>
            <a:r>
              <a:rPr sz="3600" spc="-495" dirty="0"/>
              <a:t> </a:t>
            </a:r>
            <a:r>
              <a:rPr sz="3600" spc="-175" dirty="0"/>
              <a:t>review!</a:t>
            </a:r>
            <a:endParaRPr sz="3600"/>
          </a:p>
        </p:txBody>
      </p:sp>
      <p:sp>
        <p:nvSpPr>
          <p:cNvPr id="11" name="object 11"/>
          <p:cNvSpPr txBox="1"/>
          <p:nvPr/>
        </p:nvSpPr>
        <p:spPr>
          <a:xfrm>
            <a:off x="429224" y="2024991"/>
            <a:ext cx="5030470" cy="2795381"/>
          </a:xfrm>
          <a:prstGeom prst="rect">
            <a:avLst/>
          </a:prstGeom>
        </p:spPr>
        <p:txBody>
          <a:bodyPr vert="horz" wrap="square" lIns="0" tIns="12700" rIns="0" bIns="0" rtlCol="0">
            <a:spAutoFit/>
          </a:bodyPr>
          <a:lstStyle/>
          <a:p>
            <a:pPr marL="424815" marR="493395" indent="-412115">
              <a:lnSpc>
                <a:spcPct val="113700"/>
              </a:lnSpc>
              <a:spcBef>
                <a:spcPts val="100"/>
              </a:spcBef>
              <a:buChar char="●"/>
              <a:tabLst>
                <a:tab pos="424815" algn="l"/>
                <a:tab pos="425450" algn="l"/>
              </a:tabLst>
            </a:pPr>
            <a:r>
              <a:rPr sz="2400" dirty="0">
                <a:solidFill>
                  <a:srgbClr val="424242"/>
                </a:solidFill>
                <a:latin typeface="Arial"/>
                <a:cs typeface="Arial"/>
              </a:rPr>
              <a:t>Make </a:t>
            </a:r>
            <a:r>
              <a:rPr sz="2400" spc="-10" dirty="0">
                <a:solidFill>
                  <a:srgbClr val="424242"/>
                </a:solidFill>
                <a:latin typeface="Arial"/>
                <a:cs typeface="Arial"/>
              </a:rPr>
              <a:t>sure </a:t>
            </a:r>
            <a:r>
              <a:rPr sz="2400" spc="-15" dirty="0">
                <a:solidFill>
                  <a:srgbClr val="424242"/>
                </a:solidFill>
                <a:latin typeface="Arial"/>
                <a:cs typeface="Arial"/>
              </a:rPr>
              <a:t>your </a:t>
            </a:r>
            <a:r>
              <a:rPr sz="2400" spc="-10" dirty="0">
                <a:solidFill>
                  <a:srgbClr val="424242"/>
                </a:solidFill>
                <a:latin typeface="Arial"/>
                <a:cs typeface="Arial"/>
              </a:rPr>
              <a:t>app </a:t>
            </a:r>
            <a:r>
              <a:rPr sz="2400" spc="40" dirty="0">
                <a:solidFill>
                  <a:srgbClr val="424242"/>
                </a:solidFill>
                <a:latin typeface="Arial"/>
                <a:cs typeface="Arial"/>
              </a:rPr>
              <a:t>is </a:t>
            </a:r>
            <a:r>
              <a:rPr sz="2400" spc="-35" dirty="0">
                <a:solidFill>
                  <a:srgbClr val="424242"/>
                </a:solidFill>
                <a:latin typeface="Arial"/>
                <a:cs typeface="Arial"/>
              </a:rPr>
              <a:t>ready  </a:t>
            </a:r>
            <a:r>
              <a:rPr sz="2400" spc="10" dirty="0">
                <a:solidFill>
                  <a:srgbClr val="424242"/>
                </a:solidFill>
                <a:latin typeface="Arial"/>
                <a:cs typeface="Arial"/>
              </a:rPr>
              <a:t>before publishing </a:t>
            </a:r>
            <a:r>
              <a:rPr sz="2400" spc="70" dirty="0">
                <a:solidFill>
                  <a:srgbClr val="424242"/>
                </a:solidFill>
                <a:latin typeface="Arial"/>
                <a:cs typeface="Arial"/>
              </a:rPr>
              <a:t>to </a:t>
            </a:r>
            <a:r>
              <a:rPr sz="2400" spc="10" dirty="0">
                <a:solidFill>
                  <a:srgbClr val="424242"/>
                </a:solidFill>
                <a:latin typeface="Arial"/>
                <a:cs typeface="Arial"/>
              </a:rPr>
              <a:t>the</a:t>
            </a:r>
            <a:r>
              <a:rPr sz="2400" spc="-425" dirty="0">
                <a:solidFill>
                  <a:srgbClr val="424242"/>
                </a:solidFill>
                <a:latin typeface="Arial"/>
                <a:cs typeface="Arial"/>
              </a:rPr>
              <a:t> </a:t>
            </a:r>
            <a:r>
              <a:rPr sz="2400" spc="15" dirty="0">
                <a:solidFill>
                  <a:srgbClr val="424242"/>
                </a:solidFill>
                <a:latin typeface="Arial"/>
                <a:cs typeface="Arial"/>
              </a:rPr>
              <a:t>world!</a:t>
            </a:r>
            <a:endParaRPr sz="2400">
              <a:latin typeface="Arial"/>
              <a:cs typeface="Arial"/>
            </a:endParaRPr>
          </a:p>
          <a:p>
            <a:pPr marL="424815" marR="5080" indent="-412115">
              <a:lnSpc>
                <a:spcPct val="113700"/>
              </a:lnSpc>
              <a:spcBef>
                <a:spcPts val="1025"/>
              </a:spcBef>
              <a:buChar char="●"/>
              <a:tabLst>
                <a:tab pos="424815" algn="l"/>
                <a:tab pos="425450" algn="l"/>
              </a:tabLst>
            </a:pPr>
            <a:r>
              <a:rPr sz="2400" spc="-25" dirty="0">
                <a:solidFill>
                  <a:srgbClr val="424242"/>
                </a:solidFill>
                <a:latin typeface="Arial"/>
                <a:cs typeface="Arial"/>
              </a:rPr>
              <a:t>People </a:t>
            </a:r>
            <a:r>
              <a:rPr sz="2400" spc="50" dirty="0">
                <a:solidFill>
                  <a:srgbClr val="424242"/>
                </a:solidFill>
                <a:latin typeface="Arial"/>
                <a:cs typeface="Arial"/>
              </a:rPr>
              <a:t>will</a:t>
            </a:r>
            <a:r>
              <a:rPr sz="2400" spc="-450" dirty="0">
                <a:solidFill>
                  <a:srgbClr val="424242"/>
                </a:solidFill>
                <a:latin typeface="Arial"/>
                <a:cs typeface="Arial"/>
              </a:rPr>
              <a:t> </a:t>
            </a:r>
            <a:r>
              <a:rPr sz="2400" spc="-15" dirty="0">
                <a:solidFill>
                  <a:srgbClr val="424242"/>
                </a:solidFill>
                <a:latin typeface="Arial"/>
                <a:cs typeface="Arial"/>
              </a:rPr>
              <a:t>give </a:t>
            </a:r>
            <a:r>
              <a:rPr sz="2400" spc="-20" dirty="0">
                <a:solidFill>
                  <a:srgbClr val="424242"/>
                </a:solidFill>
                <a:latin typeface="Arial"/>
                <a:cs typeface="Arial"/>
              </a:rPr>
              <a:t>you </a:t>
            </a:r>
            <a:r>
              <a:rPr sz="2400" spc="-5" dirty="0">
                <a:solidFill>
                  <a:srgbClr val="424242"/>
                </a:solidFill>
                <a:latin typeface="Arial"/>
                <a:cs typeface="Arial"/>
              </a:rPr>
              <a:t>bad reviews </a:t>
            </a:r>
            <a:r>
              <a:rPr sz="2400" spc="100" dirty="0">
                <a:solidFill>
                  <a:srgbClr val="424242"/>
                </a:solidFill>
                <a:latin typeface="Arial"/>
                <a:cs typeface="Arial"/>
              </a:rPr>
              <a:t>if  </a:t>
            </a:r>
            <a:r>
              <a:rPr sz="2400" spc="-10" dirty="0">
                <a:solidFill>
                  <a:srgbClr val="424242"/>
                </a:solidFill>
                <a:latin typeface="Arial"/>
                <a:cs typeface="Arial"/>
              </a:rPr>
              <a:t>they </a:t>
            </a:r>
            <a:r>
              <a:rPr sz="2400" spc="-30" dirty="0">
                <a:solidFill>
                  <a:srgbClr val="424242"/>
                </a:solidFill>
                <a:latin typeface="Arial"/>
                <a:cs typeface="Arial"/>
              </a:rPr>
              <a:t>are </a:t>
            </a:r>
            <a:r>
              <a:rPr sz="2400" spc="-20" dirty="0">
                <a:solidFill>
                  <a:srgbClr val="424242"/>
                </a:solidFill>
                <a:latin typeface="Arial"/>
                <a:cs typeface="Arial"/>
              </a:rPr>
              <a:t>unhappy </a:t>
            </a:r>
            <a:r>
              <a:rPr sz="2400" spc="50" dirty="0">
                <a:solidFill>
                  <a:srgbClr val="424242"/>
                </a:solidFill>
                <a:latin typeface="Arial"/>
                <a:cs typeface="Arial"/>
              </a:rPr>
              <a:t>with</a:t>
            </a:r>
            <a:r>
              <a:rPr sz="2400" spc="-275" dirty="0">
                <a:solidFill>
                  <a:srgbClr val="424242"/>
                </a:solidFill>
                <a:latin typeface="Arial"/>
                <a:cs typeface="Arial"/>
              </a:rPr>
              <a:t> </a:t>
            </a:r>
            <a:r>
              <a:rPr sz="2400" spc="75" dirty="0">
                <a:solidFill>
                  <a:srgbClr val="424242"/>
                </a:solidFill>
                <a:latin typeface="Arial"/>
                <a:cs typeface="Arial"/>
              </a:rPr>
              <a:t>it</a:t>
            </a:r>
            <a:endParaRPr sz="2400">
              <a:latin typeface="Arial"/>
              <a:cs typeface="Arial"/>
            </a:endParaRPr>
          </a:p>
          <a:p>
            <a:pPr marL="424815" marR="532765" indent="-412115">
              <a:lnSpc>
                <a:spcPct val="113700"/>
              </a:lnSpc>
              <a:spcBef>
                <a:spcPts val="1025"/>
              </a:spcBef>
              <a:buChar char="●"/>
              <a:tabLst>
                <a:tab pos="424815" algn="l"/>
                <a:tab pos="425450" algn="l"/>
              </a:tabLst>
            </a:pPr>
            <a:r>
              <a:rPr sz="2400" spc="-45" dirty="0">
                <a:solidFill>
                  <a:srgbClr val="424242"/>
                </a:solidFill>
                <a:latin typeface="Arial"/>
                <a:cs typeface="Arial"/>
              </a:rPr>
              <a:t>The </a:t>
            </a:r>
            <a:r>
              <a:rPr sz="2400" spc="15" dirty="0">
                <a:solidFill>
                  <a:srgbClr val="424242"/>
                </a:solidFill>
                <a:latin typeface="Arial"/>
                <a:cs typeface="Arial"/>
              </a:rPr>
              <a:t>more </a:t>
            </a:r>
            <a:r>
              <a:rPr sz="2400" spc="-10" dirty="0">
                <a:solidFill>
                  <a:srgbClr val="424242"/>
                </a:solidFill>
                <a:latin typeface="Arial"/>
                <a:cs typeface="Arial"/>
              </a:rPr>
              <a:t>they </a:t>
            </a:r>
            <a:r>
              <a:rPr sz="2400" spc="5" dirty="0">
                <a:solidFill>
                  <a:srgbClr val="424242"/>
                </a:solidFill>
                <a:latin typeface="Arial"/>
                <a:cs typeface="Arial"/>
              </a:rPr>
              <a:t>like </a:t>
            </a:r>
            <a:r>
              <a:rPr sz="2400" spc="-15" dirty="0">
                <a:solidFill>
                  <a:srgbClr val="424242"/>
                </a:solidFill>
                <a:latin typeface="Arial"/>
                <a:cs typeface="Arial"/>
              </a:rPr>
              <a:t>it, </a:t>
            </a:r>
            <a:r>
              <a:rPr sz="2400" spc="10" dirty="0">
                <a:solidFill>
                  <a:srgbClr val="424242"/>
                </a:solidFill>
                <a:latin typeface="Arial"/>
                <a:cs typeface="Arial"/>
              </a:rPr>
              <a:t>the</a:t>
            </a:r>
            <a:r>
              <a:rPr sz="2400" spc="-470" dirty="0">
                <a:solidFill>
                  <a:srgbClr val="424242"/>
                </a:solidFill>
                <a:latin typeface="Arial"/>
                <a:cs typeface="Arial"/>
              </a:rPr>
              <a:t> </a:t>
            </a:r>
            <a:r>
              <a:rPr sz="2400" spc="15" dirty="0">
                <a:solidFill>
                  <a:srgbClr val="424242"/>
                </a:solidFill>
                <a:latin typeface="Arial"/>
                <a:cs typeface="Arial"/>
              </a:rPr>
              <a:t>more  </a:t>
            </a:r>
            <a:r>
              <a:rPr sz="2400" spc="-10" dirty="0">
                <a:solidFill>
                  <a:srgbClr val="424242"/>
                </a:solidFill>
                <a:latin typeface="Arial"/>
                <a:cs typeface="Arial"/>
              </a:rPr>
              <a:t>they </a:t>
            </a:r>
            <a:r>
              <a:rPr sz="2400" spc="50" dirty="0">
                <a:solidFill>
                  <a:srgbClr val="424242"/>
                </a:solidFill>
                <a:latin typeface="Arial"/>
                <a:cs typeface="Arial"/>
              </a:rPr>
              <a:t>will </a:t>
            </a:r>
            <a:r>
              <a:rPr sz="2400" spc="30" dirty="0">
                <a:solidFill>
                  <a:srgbClr val="424242"/>
                </a:solidFill>
                <a:latin typeface="Arial"/>
                <a:cs typeface="Arial"/>
              </a:rPr>
              <a:t>want </a:t>
            </a:r>
            <a:r>
              <a:rPr sz="2400" spc="15" dirty="0">
                <a:solidFill>
                  <a:srgbClr val="424242"/>
                </a:solidFill>
                <a:latin typeface="Arial"/>
                <a:cs typeface="Arial"/>
              </a:rPr>
              <a:t>more</a:t>
            </a:r>
            <a:r>
              <a:rPr sz="2400" spc="-420" dirty="0">
                <a:solidFill>
                  <a:srgbClr val="424242"/>
                </a:solidFill>
                <a:latin typeface="Arial"/>
                <a:cs typeface="Arial"/>
              </a:rPr>
              <a:t> </a:t>
            </a:r>
            <a:r>
              <a:rPr sz="2400" spc="5" dirty="0">
                <a:solidFill>
                  <a:srgbClr val="424242"/>
                </a:solidFill>
                <a:latin typeface="Arial"/>
                <a:cs typeface="Arial"/>
              </a:rPr>
              <a:t>features!</a:t>
            </a:r>
            <a:endParaRPr sz="2400">
              <a:latin typeface="Arial"/>
              <a:cs typeface="Arial"/>
            </a:endParaRPr>
          </a:p>
        </p:txBody>
      </p:sp>
      <p:sp>
        <p:nvSpPr>
          <p:cNvPr id="14" name="object 14"/>
          <p:cNvSpPr/>
          <p:nvPr/>
        </p:nvSpPr>
        <p:spPr>
          <a:xfrm>
            <a:off x="6172200" y="329367"/>
            <a:ext cx="2754262" cy="65286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3337560" cy="566822"/>
          </a:xfrm>
          <a:prstGeom prst="rect">
            <a:avLst/>
          </a:prstGeom>
        </p:spPr>
        <p:txBody>
          <a:bodyPr vert="horz" wrap="square" lIns="0" tIns="12700" rIns="0" bIns="0" rtlCol="0">
            <a:spAutoFit/>
          </a:bodyPr>
          <a:lstStyle/>
          <a:p>
            <a:pPr marL="12700">
              <a:lnSpc>
                <a:spcPct val="100000"/>
              </a:lnSpc>
              <a:spcBef>
                <a:spcPts val="100"/>
              </a:spcBef>
            </a:pPr>
            <a:r>
              <a:rPr sz="3600" spc="45" dirty="0"/>
              <a:t>Steps </a:t>
            </a:r>
            <a:r>
              <a:rPr sz="3600" spc="-114" dirty="0"/>
              <a:t>to</a:t>
            </a:r>
            <a:r>
              <a:rPr sz="3600" spc="-500" dirty="0"/>
              <a:t> </a:t>
            </a:r>
            <a:r>
              <a:rPr sz="3600" spc="-50" dirty="0"/>
              <a:t>publish</a:t>
            </a:r>
            <a:endParaRPr sz="3600"/>
          </a:p>
        </p:txBody>
      </p:sp>
      <p:sp>
        <p:nvSpPr>
          <p:cNvPr id="5" name="object 5"/>
          <p:cNvSpPr txBox="1"/>
          <p:nvPr/>
        </p:nvSpPr>
        <p:spPr>
          <a:xfrm>
            <a:off x="429224" y="1449257"/>
            <a:ext cx="7539990" cy="3305392"/>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40" dirty="0">
                <a:solidFill>
                  <a:srgbClr val="424242"/>
                </a:solidFill>
                <a:latin typeface="Arial"/>
                <a:cs typeface="Arial"/>
              </a:rPr>
              <a:t>Create </a:t>
            </a:r>
            <a:r>
              <a:rPr sz="2400" spc="-25" dirty="0">
                <a:solidFill>
                  <a:srgbClr val="424242"/>
                </a:solidFill>
                <a:latin typeface="Arial"/>
                <a:cs typeface="Arial"/>
              </a:rPr>
              <a:t>an </a:t>
            </a:r>
            <a:r>
              <a:rPr sz="2400" spc="25" dirty="0">
                <a:solidFill>
                  <a:srgbClr val="424242"/>
                </a:solidFill>
                <a:latin typeface="Arial"/>
                <a:cs typeface="Arial"/>
              </a:rPr>
              <a:t>account </a:t>
            </a:r>
            <a:r>
              <a:rPr sz="2400" spc="5" dirty="0">
                <a:solidFill>
                  <a:srgbClr val="424242"/>
                </a:solidFill>
                <a:latin typeface="Arial"/>
                <a:cs typeface="Arial"/>
              </a:rPr>
              <a:t>on </a:t>
            </a:r>
            <a:r>
              <a:rPr sz="2400" spc="-35" dirty="0">
                <a:solidFill>
                  <a:srgbClr val="424242"/>
                </a:solidFill>
                <a:latin typeface="Arial"/>
                <a:cs typeface="Arial"/>
              </a:rPr>
              <a:t>Google </a:t>
            </a:r>
            <a:r>
              <a:rPr sz="2400" spc="-40" dirty="0">
                <a:solidFill>
                  <a:srgbClr val="424242"/>
                </a:solidFill>
                <a:latin typeface="Arial"/>
                <a:cs typeface="Arial"/>
              </a:rPr>
              <a:t>Play </a:t>
            </a:r>
            <a:r>
              <a:rPr sz="2400" spc="-20" dirty="0">
                <a:solidFill>
                  <a:srgbClr val="424242"/>
                </a:solidFill>
                <a:latin typeface="Arial"/>
                <a:cs typeface="Arial"/>
              </a:rPr>
              <a:t>developer</a:t>
            </a:r>
            <a:r>
              <a:rPr sz="2400" spc="-405" dirty="0">
                <a:solidFill>
                  <a:srgbClr val="424242"/>
                </a:solidFill>
                <a:latin typeface="Arial"/>
                <a:cs typeface="Arial"/>
              </a:rPr>
              <a:t> </a:t>
            </a:r>
            <a:r>
              <a:rPr sz="2400" spc="10" dirty="0">
                <a:solidFill>
                  <a:srgbClr val="424242"/>
                </a:solidFill>
                <a:latin typeface="Arial"/>
                <a:cs typeface="Arial"/>
              </a:rPr>
              <a:t>console</a:t>
            </a:r>
            <a:endParaRPr sz="2400">
              <a:latin typeface="Arial"/>
              <a:cs typeface="Arial"/>
            </a:endParaRPr>
          </a:p>
          <a:p>
            <a:pPr marL="424815" indent="-412115">
              <a:lnSpc>
                <a:spcPct val="100000"/>
              </a:lnSpc>
              <a:spcBef>
                <a:spcPts val="1395"/>
              </a:spcBef>
              <a:buChar char="●"/>
              <a:tabLst>
                <a:tab pos="424815" algn="l"/>
                <a:tab pos="425450" algn="l"/>
              </a:tabLst>
            </a:pPr>
            <a:r>
              <a:rPr sz="2400" spc="-40" dirty="0">
                <a:solidFill>
                  <a:srgbClr val="424242"/>
                </a:solidFill>
                <a:latin typeface="Arial"/>
                <a:cs typeface="Arial"/>
              </a:rPr>
              <a:t>Create </a:t>
            </a:r>
            <a:r>
              <a:rPr sz="2400" spc="-25" dirty="0">
                <a:solidFill>
                  <a:srgbClr val="424242"/>
                </a:solidFill>
                <a:latin typeface="Arial"/>
                <a:cs typeface="Arial"/>
              </a:rPr>
              <a:t>an </a:t>
            </a:r>
            <a:r>
              <a:rPr sz="2400" spc="-10" dirty="0">
                <a:solidFill>
                  <a:srgbClr val="424242"/>
                </a:solidFill>
                <a:latin typeface="Arial"/>
                <a:cs typeface="Arial"/>
              </a:rPr>
              <a:t>entry </a:t>
            </a:r>
            <a:r>
              <a:rPr sz="2400" spc="65" dirty="0">
                <a:solidFill>
                  <a:srgbClr val="424242"/>
                </a:solidFill>
                <a:latin typeface="Arial"/>
                <a:cs typeface="Arial"/>
              </a:rPr>
              <a:t>for </a:t>
            </a:r>
            <a:r>
              <a:rPr sz="2400" spc="-15" dirty="0">
                <a:solidFill>
                  <a:srgbClr val="424242"/>
                </a:solidFill>
                <a:latin typeface="Arial"/>
                <a:cs typeface="Arial"/>
              </a:rPr>
              <a:t>your</a:t>
            </a:r>
            <a:r>
              <a:rPr sz="2400" spc="-385" dirty="0">
                <a:solidFill>
                  <a:srgbClr val="424242"/>
                </a:solidFill>
                <a:latin typeface="Arial"/>
                <a:cs typeface="Arial"/>
              </a:rPr>
              <a:t> </a:t>
            </a:r>
            <a:r>
              <a:rPr sz="2400" spc="-10" dirty="0">
                <a:solidFill>
                  <a:srgbClr val="424242"/>
                </a:solidFill>
                <a:latin typeface="Arial"/>
                <a:cs typeface="Arial"/>
              </a:rPr>
              <a:t>app</a:t>
            </a:r>
            <a:endParaRPr sz="2400">
              <a:latin typeface="Arial"/>
              <a:cs typeface="Arial"/>
            </a:endParaRPr>
          </a:p>
          <a:p>
            <a:pPr marL="424815" indent="-412115">
              <a:lnSpc>
                <a:spcPct val="100000"/>
              </a:lnSpc>
              <a:spcBef>
                <a:spcPts val="1395"/>
              </a:spcBef>
              <a:buChar char="●"/>
              <a:tabLst>
                <a:tab pos="424815" algn="l"/>
                <a:tab pos="425450" algn="l"/>
              </a:tabLst>
            </a:pPr>
            <a:r>
              <a:rPr sz="2400" spc="-5" dirty="0">
                <a:solidFill>
                  <a:srgbClr val="424242"/>
                </a:solidFill>
                <a:latin typeface="Arial"/>
                <a:cs typeface="Arial"/>
              </a:rPr>
              <a:t>Add </a:t>
            </a:r>
            <a:r>
              <a:rPr sz="2400" spc="10" dirty="0">
                <a:solidFill>
                  <a:srgbClr val="424242"/>
                </a:solidFill>
                <a:latin typeface="Arial"/>
                <a:cs typeface="Arial"/>
              </a:rPr>
              <a:t>the </a:t>
            </a:r>
            <a:r>
              <a:rPr sz="2400" spc="-10" dirty="0">
                <a:solidFill>
                  <a:srgbClr val="424242"/>
                </a:solidFill>
                <a:latin typeface="Arial"/>
                <a:cs typeface="Arial"/>
              </a:rPr>
              <a:t>required </a:t>
            </a:r>
            <a:r>
              <a:rPr sz="2400" spc="15" dirty="0">
                <a:solidFill>
                  <a:srgbClr val="424242"/>
                </a:solidFill>
                <a:latin typeface="Arial"/>
                <a:cs typeface="Arial"/>
              </a:rPr>
              <a:t>assets </a:t>
            </a:r>
            <a:r>
              <a:rPr sz="2400" spc="-15" dirty="0">
                <a:solidFill>
                  <a:srgbClr val="424242"/>
                </a:solidFill>
                <a:latin typeface="Arial"/>
                <a:cs typeface="Arial"/>
              </a:rPr>
              <a:t>and</a:t>
            </a:r>
            <a:r>
              <a:rPr sz="2400" spc="-415" dirty="0">
                <a:solidFill>
                  <a:srgbClr val="424242"/>
                </a:solidFill>
                <a:latin typeface="Arial"/>
                <a:cs typeface="Arial"/>
              </a:rPr>
              <a:t> </a:t>
            </a:r>
            <a:r>
              <a:rPr sz="2400" spc="40" dirty="0">
                <a:solidFill>
                  <a:srgbClr val="424242"/>
                </a:solidFill>
                <a:latin typeface="Arial"/>
                <a:cs typeface="Arial"/>
              </a:rPr>
              <a:t>information</a:t>
            </a:r>
            <a:endParaRPr sz="2400">
              <a:latin typeface="Arial"/>
              <a:cs typeface="Arial"/>
            </a:endParaRPr>
          </a:p>
          <a:p>
            <a:pPr marL="424815" indent="-412115">
              <a:lnSpc>
                <a:spcPct val="100000"/>
              </a:lnSpc>
              <a:spcBef>
                <a:spcPts val="1395"/>
              </a:spcBef>
              <a:buChar char="●"/>
              <a:tabLst>
                <a:tab pos="424815" algn="l"/>
                <a:tab pos="425450" algn="l"/>
              </a:tabLst>
            </a:pPr>
            <a:r>
              <a:rPr sz="2400" spc="-100" dirty="0">
                <a:solidFill>
                  <a:srgbClr val="424242"/>
                </a:solidFill>
                <a:latin typeface="Arial"/>
                <a:cs typeface="Arial"/>
              </a:rPr>
              <a:t>Run </a:t>
            </a:r>
            <a:r>
              <a:rPr sz="2400" spc="-10" dirty="0">
                <a:solidFill>
                  <a:srgbClr val="424242"/>
                </a:solidFill>
                <a:latin typeface="Arial"/>
                <a:cs typeface="Arial"/>
              </a:rPr>
              <a:t>alpha </a:t>
            </a:r>
            <a:r>
              <a:rPr sz="2400" spc="-15" dirty="0">
                <a:solidFill>
                  <a:srgbClr val="424242"/>
                </a:solidFill>
                <a:latin typeface="Arial"/>
                <a:cs typeface="Arial"/>
              </a:rPr>
              <a:t>and </a:t>
            </a:r>
            <a:r>
              <a:rPr sz="2400" spc="5" dirty="0">
                <a:solidFill>
                  <a:srgbClr val="424242"/>
                </a:solidFill>
                <a:latin typeface="Arial"/>
                <a:cs typeface="Arial"/>
              </a:rPr>
              <a:t>beta</a:t>
            </a:r>
            <a:r>
              <a:rPr sz="2400" spc="-195" dirty="0">
                <a:solidFill>
                  <a:srgbClr val="424242"/>
                </a:solidFill>
                <a:latin typeface="Arial"/>
                <a:cs typeface="Arial"/>
              </a:rPr>
              <a:t> </a:t>
            </a:r>
            <a:r>
              <a:rPr sz="2400" spc="40" dirty="0">
                <a:solidFill>
                  <a:srgbClr val="424242"/>
                </a:solidFill>
                <a:latin typeface="Arial"/>
                <a:cs typeface="Arial"/>
              </a:rPr>
              <a:t>tests</a:t>
            </a:r>
            <a:endParaRPr sz="2400">
              <a:latin typeface="Arial"/>
              <a:cs typeface="Arial"/>
            </a:endParaRPr>
          </a:p>
          <a:p>
            <a:pPr marL="424815" indent="-412115">
              <a:lnSpc>
                <a:spcPct val="100000"/>
              </a:lnSpc>
              <a:spcBef>
                <a:spcPts val="1395"/>
              </a:spcBef>
              <a:buChar char="●"/>
              <a:tabLst>
                <a:tab pos="424815" algn="l"/>
                <a:tab pos="425450" algn="l"/>
              </a:tabLst>
            </a:pPr>
            <a:r>
              <a:rPr sz="2400" spc="-100" dirty="0">
                <a:solidFill>
                  <a:srgbClr val="424242"/>
                </a:solidFill>
                <a:latin typeface="Arial"/>
                <a:cs typeface="Arial"/>
              </a:rPr>
              <a:t>Run </a:t>
            </a:r>
            <a:r>
              <a:rPr sz="2400" spc="-20" dirty="0">
                <a:solidFill>
                  <a:srgbClr val="424242"/>
                </a:solidFill>
                <a:latin typeface="Arial"/>
                <a:cs typeface="Arial"/>
              </a:rPr>
              <a:t>pre-launch</a:t>
            </a:r>
            <a:r>
              <a:rPr sz="2400" spc="-60" dirty="0">
                <a:solidFill>
                  <a:srgbClr val="424242"/>
                </a:solidFill>
                <a:latin typeface="Arial"/>
                <a:cs typeface="Arial"/>
              </a:rPr>
              <a:t> </a:t>
            </a:r>
            <a:r>
              <a:rPr sz="2400" spc="15" dirty="0">
                <a:solidFill>
                  <a:srgbClr val="424242"/>
                </a:solidFill>
                <a:latin typeface="Arial"/>
                <a:cs typeface="Arial"/>
              </a:rPr>
              <a:t>reports</a:t>
            </a:r>
            <a:endParaRPr sz="2400">
              <a:latin typeface="Arial"/>
              <a:cs typeface="Arial"/>
            </a:endParaRPr>
          </a:p>
          <a:p>
            <a:pPr marL="424815" indent="-412115">
              <a:lnSpc>
                <a:spcPct val="100000"/>
              </a:lnSpc>
              <a:spcBef>
                <a:spcPts val="1395"/>
              </a:spcBef>
              <a:buChar char="●"/>
              <a:tabLst>
                <a:tab pos="424815" algn="l"/>
                <a:tab pos="425450" algn="l"/>
              </a:tabLst>
            </a:pPr>
            <a:r>
              <a:rPr sz="2400" dirty="0">
                <a:solidFill>
                  <a:srgbClr val="424242"/>
                </a:solidFill>
                <a:latin typeface="Arial"/>
                <a:cs typeface="Arial"/>
              </a:rPr>
              <a:t>Publish </a:t>
            </a:r>
            <a:r>
              <a:rPr sz="2400" spc="70" dirty="0">
                <a:solidFill>
                  <a:srgbClr val="424242"/>
                </a:solidFill>
                <a:latin typeface="Arial"/>
                <a:cs typeface="Arial"/>
              </a:rPr>
              <a:t>to </a:t>
            </a:r>
            <a:r>
              <a:rPr sz="2400" spc="10" dirty="0">
                <a:solidFill>
                  <a:srgbClr val="424242"/>
                </a:solidFill>
                <a:latin typeface="Arial"/>
                <a:cs typeface="Arial"/>
              </a:rPr>
              <a:t>the</a:t>
            </a:r>
            <a:r>
              <a:rPr sz="2400" spc="-315" dirty="0">
                <a:solidFill>
                  <a:srgbClr val="424242"/>
                </a:solidFill>
                <a:latin typeface="Arial"/>
                <a:cs typeface="Arial"/>
              </a:rPr>
              <a:t> </a:t>
            </a:r>
            <a:r>
              <a:rPr sz="2400" spc="15" dirty="0">
                <a:solidFill>
                  <a:srgbClr val="424242"/>
                </a:solidFill>
                <a:latin typeface="Arial"/>
                <a:cs typeface="Arial"/>
              </a:rPr>
              <a:t>world!</a:t>
            </a:r>
            <a:endParaRPr sz="240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4845685" cy="566822"/>
          </a:xfrm>
          <a:prstGeom prst="rect">
            <a:avLst/>
          </a:prstGeom>
        </p:spPr>
        <p:txBody>
          <a:bodyPr vert="horz" wrap="square" lIns="0" tIns="12700" rIns="0" bIns="0" rtlCol="0">
            <a:spAutoFit/>
          </a:bodyPr>
          <a:lstStyle/>
          <a:p>
            <a:pPr marL="12700">
              <a:lnSpc>
                <a:spcPct val="100000"/>
              </a:lnSpc>
              <a:spcBef>
                <a:spcPts val="100"/>
              </a:spcBef>
            </a:pPr>
            <a:r>
              <a:rPr sz="3600" spc="90" dirty="0"/>
              <a:t>Sign </a:t>
            </a:r>
            <a:r>
              <a:rPr sz="3600" spc="-95" dirty="0"/>
              <a:t>up for </a:t>
            </a:r>
            <a:r>
              <a:rPr sz="3600" dirty="0"/>
              <a:t>Google</a:t>
            </a:r>
            <a:r>
              <a:rPr sz="3600" spc="-740" dirty="0"/>
              <a:t> </a:t>
            </a:r>
            <a:r>
              <a:rPr sz="3600" spc="-5" dirty="0"/>
              <a:t>Play</a:t>
            </a:r>
            <a:endParaRPr sz="3600"/>
          </a:p>
        </p:txBody>
      </p:sp>
      <p:sp>
        <p:nvSpPr>
          <p:cNvPr id="5" name="object 5"/>
          <p:cNvSpPr txBox="1"/>
          <p:nvPr/>
        </p:nvSpPr>
        <p:spPr>
          <a:xfrm>
            <a:off x="361955" y="1957257"/>
            <a:ext cx="5575935" cy="2207656"/>
          </a:xfrm>
          <a:prstGeom prst="rect">
            <a:avLst/>
          </a:prstGeom>
        </p:spPr>
        <p:txBody>
          <a:bodyPr vert="horz" wrap="square" lIns="0" tIns="189865" rIns="0" bIns="0" rtlCol="0">
            <a:spAutoFit/>
          </a:bodyPr>
          <a:lstStyle/>
          <a:p>
            <a:pPr marL="492125" indent="-479425">
              <a:lnSpc>
                <a:spcPct val="100000"/>
              </a:lnSpc>
              <a:spcBef>
                <a:spcPts val="1495"/>
              </a:spcBef>
              <a:buAutoNum type="arabicPeriod"/>
              <a:tabLst>
                <a:tab pos="492125" algn="l"/>
                <a:tab pos="492759" algn="l"/>
              </a:tabLst>
            </a:pPr>
            <a:r>
              <a:rPr sz="2400" spc="-105" dirty="0">
                <a:solidFill>
                  <a:srgbClr val="424242"/>
                </a:solidFill>
                <a:latin typeface="Arial"/>
                <a:cs typeface="Arial"/>
              </a:rPr>
              <a:t>Go </a:t>
            </a:r>
            <a:r>
              <a:rPr sz="2400" spc="70" dirty="0">
                <a:solidFill>
                  <a:srgbClr val="424242"/>
                </a:solidFill>
                <a:latin typeface="Arial"/>
                <a:cs typeface="Arial"/>
              </a:rPr>
              <a:t>to</a:t>
            </a:r>
            <a:r>
              <a:rPr sz="2400" spc="-5" dirty="0">
                <a:solidFill>
                  <a:srgbClr val="424242"/>
                </a:solidFill>
                <a:latin typeface="Arial"/>
                <a:cs typeface="Arial"/>
              </a:rPr>
              <a:t> </a:t>
            </a:r>
            <a:r>
              <a:rPr sz="2400" spc="35" dirty="0">
                <a:solidFill>
                  <a:srgbClr val="424242"/>
                </a:solidFill>
                <a:latin typeface="Arial"/>
                <a:cs typeface="Arial"/>
              </a:rPr>
              <a:t>play.google.com/apps/publish/</a:t>
            </a:r>
            <a:endParaRPr sz="2400">
              <a:latin typeface="Arial"/>
              <a:cs typeface="Arial"/>
            </a:endParaRPr>
          </a:p>
          <a:p>
            <a:pPr marL="492125" indent="-479425">
              <a:lnSpc>
                <a:spcPct val="100000"/>
              </a:lnSpc>
              <a:spcBef>
                <a:spcPts val="1395"/>
              </a:spcBef>
              <a:buAutoNum type="arabicPeriod"/>
              <a:tabLst>
                <a:tab pos="492125" algn="l"/>
                <a:tab pos="492759" algn="l"/>
              </a:tabLst>
            </a:pPr>
            <a:r>
              <a:rPr sz="2400" spc="15" dirty="0">
                <a:solidFill>
                  <a:srgbClr val="424242"/>
                </a:solidFill>
                <a:latin typeface="Arial"/>
                <a:cs typeface="Arial"/>
              </a:rPr>
              <a:t>Accept</a:t>
            </a:r>
            <a:r>
              <a:rPr sz="2400" spc="-85" dirty="0">
                <a:solidFill>
                  <a:srgbClr val="424242"/>
                </a:solidFill>
                <a:latin typeface="Arial"/>
                <a:cs typeface="Arial"/>
              </a:rPr>
              <a:t> </a:t>
            </a:r>
            <a:r>
              <a:rPr sz="2400" spc="-5" dirty="0">
                <a:solidFill>
                  <a:srgbClr val="424242"/>
                </a:solidFill>
                <a:latin typeface="Arial"/>
                <a:cs typeface="Arial"/>
              </a:rPr>
              <a:t>agreement</a:t>
            </a:r>
            <a:endParaRPr sz="2400">
              <a:latin typeface="Arial"/>
              <a:cs typeface="Arial"/>
            </a:endParaRPr>
          </a:p>
          <a:p>
            <a:pPr marL="492125" indent="-479425">
              <a:lnSpc>
                <a:spcPct val="100000"/>
              </a:lnSpc>
              <a:spcBef>
                <a:spcPts val="1395"/>
              </a:spcBef>
              <a:buAutoNum type="arabicPeriod"/>
              <a:tabLst>
                <a:tab pos="492125" algn="l"/>
                <a:tab pos="492759" algn="l"/>
              </a:tabLst>
            </a:pPr>
            <a:r>
              <a:rPr sz="2400" spc="-65" dirty="0">
                <a:solidFill>
                  <a:srgbClr val="424242"/>
                </a:solidFill>
                <a:latin typeface="Arial"/>
                <a:cs typeface="Arial"/>
              </a:rPr>
              <a:t>Pay </a:t>
            </a:r>
            <a:r>
              <a:rPr sz="2400" spc="10" dirty="0">
                <a:solidFill>
                  <a:srgbClr val="424242"/>
                </a:solidFill>
                <a:latin typeface="Arial"/>
                <a:cs typeface="Arial"/>
              </a:rPr>
              <a:t>the </a:t>
            </a:r>
            <a:r>
              <a:rPr sz="2400" spc="20" dirty="0">
                <a:solidFill>
                  <a:srgbClr val="424242"/>
                </a:solidFill>
                <a:latin typeface="Arial"/>
                <a:cs typeface="Arial"/>
              </a:rPr>
              <a:t>registration</a:t>
            </a:r>
            <a:r>
              <a:rPr sz="2400" spc="-190" dirty="0">
                <a:solidFill>
                  <a:srgbClr val="424242"/>
                </a:solidFill>
                <a:latin typeface="Arial"/>
                <a:cs typeface="Arial"/>
              </a:rPr>
              <a:t> </a:t>
            </a:r>
            <a:r>
              <a:rPr sz="2400" spc="5" dirty="0">
                <a:solidFill>
                  <a:srgbClr val="424242"/>
                </a:solidFill>
                <a:latin typeface="Arial"/>
                <a:cs typeface="Arial"/>
              </a:rPr>
              <a:t>fee</a:t>
            </a:r>
            <a:endParaRPr sz="2400">
              <a:latin typeface="Arial"/>
              <a:cs typeface="Arial"/>
            </a:endParaRPr>
          </a:p>
          <a:p>
            <a:pPr marL="492125" indent="-479425">
              <a:lnSpc>
                <a:spcPct val="100000"/>
              </a:lnSpc>
              <a:spcBef>
                <a:spcPts val="1395"/>
              </a:spcBef>
              <a:buAutoNum type="arabicPeriod"/>
              <a:tabLst>
                <a:tab pos="492125" algn="l"/>
                <a:tab pos="492759" algn="l"/>
              </a:tabLst>
            </a:pPr>
            <a:r>
              <a:rPr sz="2400" spc="-45" dirty="0">
                <a:solidFill>
                  <a:srgbClr val="424242"/>
                </a:solidFill>
                <a:latin typeface="Arial"/>
                <a:cs typeface="Arial"/>
              </a:rPr>
              <a:t>Enter </a:t>
            </a:r>
            <a:r>
              <a:rPr sz="2400" spc="-15" dirty="0">
                <a:solidFill>
                  <a:srgbClr val="424242"/>
                </a:solidFill>
                <a:latin typeface="Arial"/>
                <a:cs typeface="Arial"/>
              </a:rPr>
              <a:t>your</a:t>
            </a:r>
            <a:r>
              <a:rPr sz="2400" spc="-114" dirty="0">
                <a:solidFill>
                  <a:srgbClr val="424242"/>
                </a:solidFill>
                <a:latin typeface="Arial"/>
                <a:cs typeface="Arial"/>
              </a:rPr>
              <a:t> </a:t>
            </a:r>
            <a:r>
              <a:rPr sz="2400" spc="20" dirty="0">
                <a:solidFill>
                  <a:srgbClr val="424242"/>
                </a:solidFill>
                <a:latin typeface="Arial"/>
                <a:cs typeface="Arial"/>
              </a:rPr>
              <a:t>details</a:t>
            </a:r>
            <a:endParaRPr sz="2400">
              <a:latin typeface="Arial"/>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8799" y="960434"/>
            <a:ext cx="7359074" cy="519226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24038" y="954084"/>
            <a:ext cx="7369175" cy="5205305"/>
          </a:xfrm>
          <a:custGeom>
            <a:avLst/>
            <a:gdLst/>
            <a:ahLst/>
            <a:cxnLst/>
            <a:rect l="l" t="t" r="r" b="b"/>
            <a:pathLst>
              <a:path w="7369175" h="3903979">
                <a:moveTo>
                  <a:pt x="0" y="0"/>
                </a:moveTo>
                <a:lnTo>
                  <a:pt x="7368599" y="0"/>
                </a:lnTo>
                <a:lnTo>
                  <a:pt x="7368599" y="3903724"/>
                </a:lnTo>
                <a:lnTo>
                  <a:pt x="0" y="3903724"/>
                </a:lnTo>
                <a:lnTo>
                  <a:pt x="0" y="0"/>
                </a:lnTo>
                <a:close/>
              </a:path>
            </a:pathLst>
          </a:custGeom>
          <a:ln w="9524">
            <a:solidFill>
              <a:srgbClr val="039BE4"/>
            </a:solidFill>
          </a:ln>
        </p:spPr>
        <p:txBody>
          <a:bodyPr wrap="square" lIns="0" tIns="0" rIns="0" bIns="0" rtlCol="0"/>
          <a:lstStyle/>
          <a:p>
            <a:endParaRPr/>
          </a:p>
        </p:txBody>
      </p:sp>
      <p:sp>
        <p:nvSpPr>
          <p:cNvPr id="4" name="object 4"/>
          <p:cNvSpPr txBox="1"/>
          <p:nvPr/>
        </p:nvSpPr>
        <p:spPr>
          <a:xfrm>
            <a:off x="384725" y="97543"/>
            <a:ext cx="6455410"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Trebuchet MS"/>
                <a:cs typeface="Trebuchet MS"/>
              </a:rPr>
              <a:t>Google </a:t>
            </a:r>
            <a:r>
              <a:rPr sz="3600" b="1" spc="-5" dirty="0">
                <a:latin typeface="Trebuchet MS"/>
                <a:cs typeface="Trebuchet MS"/>
              </a:rPr>
              <a:t>Play </a:t>
            </a:r>
            <a:r>
              <a:rPr sz="3600" b="1" spc="-105" dirty="0">
                <a:latin typeface="Trebuchet MS"/>
                <a:cs typeface="Trebuchet MS"/>
              </a:rPr>
              <a:t>Developer</a:t>
            </a:r>
            <a:r>
              <a:rPr sz="3600" b="1" spc="-595" dirty="0">
                <a:latin typeface="Trebuchet MS"/>
                <a:cs typeface="Trebuchet MS"/>
              </a:rPr>
              <a:t> </a:t>
            </a:r>
            <a:r>
              <a:rPr sz="3600" b="1" spc="10" dirty="0">
                <a:latin typeface="Trebuchet MS"/>
                <a:cs typeface="Trebuchet MS"/>
              </a:rPr>
              <a:t>Console</a:t>
            </a:r>
            <a:endParaRPr sz="3600">
              <a:latin typeface="Trebuchet MS"/>
              <a:cs typeface="Trebuchet MS"/>
            </a:endParaRPr>
          </a:p>
        </p:txBody>
      </p:sp>
      <p:sp>
        <p:nvSpPr>
          <p:cNvPr id="5" name="object 5"/>
          <p:cNvSpPr/>
          <p:nvPr/>
        </p:nvSpPr>
        <p:spPr>
          <a:xfrm>
            <a:off x="4591719" y="5465733"/>
            <a:ext cx="4265930" cy="487680"/>
          </a:xfrm>
          <a:custGeom>
            <a:avLst/>
            <a:gdLst/>
            <a:ahLst/>
            <a:cxnLst/>
            <a:rect l="l" t="t" r="r" b="b"/>
            <a:pathLst>
              <a:path w="4265930" h="365760">
                <a:moveTo>
                  <a:pt x="0" y="0"/>
                </a:moveTo>
                <a:lnTo>
                  <a:pt x="4265860" y="0"/>
                </a:lnTo>
                <a:lnTo>
                  <a:pt x="4265860" y="365760"/>
                </a:lnTo>
                <a:lnTo>
                  <a:pt x="0" y="36576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4579019" y="5432544"/>
            <a:ext cx="4291330" cy="382156"/>
          </a:xfrm>
          <a:prstGeom prst="rect">
            <a:avLst/>
          </a:prstGeom>
        </p:spPr>
        <p:txBody>
          <a:bodyPr vert="horz" wrap="square" lIns="0" tIns="12700" rIns="0" bIns="0" rtlCol="0">
            <a:spAutoFit/>
          </a:bodyPr>
          <a:lstStyle/>
          <a:p>
            <a:pPr marL="12700">
              <a:lnSpc>
                <a:spcPct val="100000"/>
              </a:lnSpc>
              <a:spcBef>
                <a:spcPts val="100"/>
              </a:spcBef>
            </a:pPr>
            <a:r>
              <a:rPr sz="2400" spc="35" dirty="0">
                <a:solidFill>
                  <a:srgbClr val="595959"/>
                </a:solidFill>
                <a:latin typeface="Arial"/>
                <a:cs typeface="Arial"/>
              </a:rPr>
              <a:t>play.google.com/apps/publish/</a:t>
            </a:r>
            <a:endParaRPr sz="2400">
              <a:latin typeface="Arial"/>
              <a:cs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p:nvPr/>
        </p:nvSpPr>
        <p:spPr>
          <a:xfrm>
            <a:off x="0" y="1289033"/>
            <a:ext cx="6400800" cy="473076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282683"/>
            <a:ext cx="6477000" cy="4660917"/>
          </a:xfrm>
          <a:custGeom>
            <a:avLst/>
            <a:gdLst/>
            <a:ahLst/>
            <a:cxnLst/>
            <a:rect l="l" t="t" r="r" b="b"/>
            <a:pathLst>
              <a:path w="7798434" h="3657600">
                <a:moveTo>
                  <a:pt x="0" y="0"/>
                </a:moveTo>
                <a:lnTo>
                  <a:pt x="7798163" y="0"/>
                </a:lnTo>
                <a:lnTo>
                  <a:pt x="7798163" y="3657275"/>
                </a:lnTo>
                <a:lnTo>
                  <a:pt x="0" y="3657275"/>
                </a:lnTo>
              </a:path>
            </a:pathLst>
          </a:custGeom>
          <a:ln w="9524">
            <a:solidFill>
              <a:srgbClr val="039BE4"/>
            </a:solidFill>
          </a:ln>
        </p:spPr>
        <p:txBody>
          <a:bodyPr wrap="square" lIns="0" tIns="0" rIns="0" bIns="0" rtlCol="0"/>
          <a:lstStyle/>
          <a:p>
            <a:endParaRPr/>
          </a:p>
        </p:txBody>
      </p:sp>
      <p:sp>
        <p:nvSpPr>
          <p:cNvPr id="6" name="object 6"/>
          <p:cNvSpPr txBox="1">
            <a:spLocks noGrp="1"/>
          </p:cNvSpPr>
          <p:nvPr>
            <p:ph type="title"/>
          </p:nvPr>
        </p:nvSpPr>
        <p:spPr>
          <a:xfrm>
            <a:off x="384726" y="300743"/>
            <a:ext cx="3620135" cy="566822"/>
          </a:xfrm>
          <a:prstGeom prst="rect">
            <a:avLst/>
          </a:prstGeom>
        </p:spPr>
        <p:txBody>
          <a:bodyPr vert="horz" wrap="square" lIns="0" tIns="12700" rIns="0" bIns="0" rtlCol="0">
            <a:spAutoFit/>
          </a:bodyPr>
          <a:lstStyle/>
          <a:p>
            <a:pPr marL="12700">
              <a:lnSpc>
                <a:spcPct val="100000"/>
              </a:lnSpc>
              <a:spcBef>
                <a:spcPts val="100"/>
              </a:spcBef>
            </a:pPr>
            <a:r>
              <a:rPr sz="3600" spc="-145" dirty="0"/>
              <a:t>Enter </a:t>
            </a:r>
            <a:r>
              <a:rPr sz="3600" spc="-125" dirty="0"/>
              <a:t>your</a:t>
            </a:r>
            <a:r>
              <a:rPr sz="3600" spc="-305" dirty="0"/>
              <a:t> </a:t>
            </a:r>
            <a:r>
              <a:rPr sz="3600" spc="-50" dirty="0"/>
              <a:t>details</a:t>
            </a:r>
            <a:endParaRPr sz="3600"/>
          </a:p>
        </p:txBody>
      </p:sp>
      <p:sp>
        <p:nvSpPr>
          <p:cNvPr id="7" name="object 7"/>
          <p:cNvSpPr txBox="1"/>
          <p:nvPr/>
        </p:nvSpPr>
        <p:spPr>
          <a:xfrm>
            <a:off x="6724175" y="1530256"/>
            <a:ext cx="2052320" cy="3177152"/>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10" dirty="0">
                <a:solidFill>
                  <a:srgbClr val="424242"/>
                </a:solidFill>
                <a:latin typeface="Arial"/>
                <a:cs typeface="Arial"/>
              </a:rPr>
              <a:t>Name</a:t>
            </a:r>
            <a:endParaRPr sz="2400">
              <a:latin typeface="Arial"/>
              <a:cs typeface="Arial"/>
            </a:endParaRPr>
          </a:p>
          <a:p>
            <a:pPr marL="424815" indent="-412115">
              <a:lnSpc>
                <a:spcPct val="100000"/>
              </a:lnSpc>
              <a:spcBef>
                <a:spcPts val="1395"/>
              </a:spcBef>
              <a:buChar char="●"/>
              <a:tabLst>
                <a:tab pos="424815" algn="l"/>
                <a:tab pos="425450" algn="l"/>
              </a:tabLst>
            </a:pPr>
            <a:r>
              <a:rPr sz="2400" spc="-5" dirty="0">
                <a:solidFill>
                  <a:srgbClr val="424242"/>
                </a:solidFill>
                <a:latin typeface="Arial"/>
                <a:cs typeface="Arial"/>
              </a:rPr>
              <a:t>Address</a:t>
            </a:r>
            <a:endParaRPr sz="2400">
              <a:latin typeface="Arial"/>
              <a:cs typeface="Arial"/>
            </a:endParaRPr>
          </a:p>
          <a:p>
            <a:pPr marL="424815" indent="-412115">
              <a:lnSpc>
                <a:spcPct val="100000"/>
              </a:lnSpc>
              <a:spcBef>
                <a:spcPts val="1395"/>
              </a:spcBef>
              <a:buChar char="●"/>
              <a:tabLst>
                <a:tab pos="424815" algn="l"/>
                <a:tab pos="425450" algn="l"/>
              </a:tabLst>
            </a:pPr>
            <a:r>
              <a:rPr sz="2400" spc="-15" dirty="0">
                <a:solidFill>
                  <a:srgbClr val="424242"/>
                </a:solidFill>
                <a:latin typeface="Arial"/>
                <a:cs typeface="Arial"/>
              </a:rPr>
              <a:t>Website</a:t>
            </a:r>
            <a:endParaRPr sz="2400">
              <a:latin typeface="Arial"/>
              <a:cs typeface="Arial"/>
            </a:endParaRPr>
          </a:p>
          <a:p>
            <a:pPr marL="424815" indent="-412115">
              <a:lnSpc>
                <a:spcPct val="100000"/>
              </a:lnSpc>
              <a:spcBef>
                <a:spcPts val="1395"/>
              </a:spcBef>
              <a:buChar char="●"/>
              <a:tabLst>
                <a:tab pos="424815" algn="l"/>
                <a:tab pos="425450" algn="l"/>
              </a:tabLst>
            </a:pPr>
            <a:r>
              <a:rPr sz="2400" spc="-35" dirty="0">
                <a:solidFill>
                  <a:srgbClr val="424242"/>
                </a:solidFill>
                <a:latin typeface="Arial"/>
                <a:cs typeface="Arial"/>
              </a:rPr>
              <a:t>Phone</a:t>
            </a:r>
            <a:endParaRPr sz="2400">
              <a:latin typeface="Arial"/>
              <a:cs typeface="Arial"/>
            </a:endParaRPr>
          </a:p>
          <a:p>
            <a:pPr marL="424815" indent="-412115">
              <a:lnSpc>
                <a:spcPct val="100000"/>
              </a:lnSpc>
              <a:spcBef>
                <a:spcPts val="1395"/>
              </a:spcBef>
              <a:buChar char="●"/>
              <a:tabLst>
                <a:tab pos="424815" algn="l"/>
                <a:tab pos="425450" algn="l"/>
              </a:tabLst>
            </a:pPr>
            <a:r>
              <a:rPr sz="2400" spc="-20" dirty="0">
                <a:solidFill>
                  <a:srgbClr val="424242"/>
                </a:solidFill>
                <a:latin typeface="Arial"/>
                <a:cs typeface="Arial"/>
              </a:rPr>
              <a:t>Email</a:t>
            </a:r>
            <a:endParaRPr sz="2400">
              <a:latin typeface="Arial"/>
              <a:cs typeface="Arial"/>
            </a:endParaRPr>
          </a:p>
          <a:p>
            <a:pPr marL="424815">
              <a:lnSpc>
                <a:spcPct val="100000"/>
              </a:lnSpc>
              <a:spcBef>
                <a:spcPts val="395"/>
              </a:spcBef>
            </a:pPr>
            <a:r>
              <a:rPr sz="2400" spc="-5" dirty="0">
                <a:solidFill>
                  <a:srgbClr val="424242"/>
                </a:solidFill>
                <a:latin typeface="Arial"/>
                <a:cs typeface="Arial"/>
              </a:rPr>
              <a:t>preferences</a:t>
            </a:r>
            <a:endParaRPr sz="240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3" name="object 3"/>
          <p:cNvSpPr txBox="1">
            <a:spLocks noGrp="1"/>
          </p:cNvSpPr>
          <p:nvPr>
            <p:ph type="title"/>
          </p:nvPr>
        </p:nvSpPr>
        <p:spPr>
          <a:xfrm>
            <a:off x="384725" y="300743"/>
            <a:ext cx="1924685" cy="566822"/>
          </a:xfrm>
          <a:prstGeom prst="rect">
            <a:avLst/>
          </a:prstGeom>
        </p:spPr>
        <p:txBody>
          <a:bodyPr vert="horz" wrap="square" lIns="0" tIns="12700" rIns="0" bIns="0" rtlCol="0">
            <a:spAutoFit/>
          </a:bodyPr>
          <a:lstStyle/>
          <a:p>
            <a:pPr marL="12700">
              <a:lnSpc>
                <a:spcPct val="100000"/>
              </a:lnSpc>
              <a:spcBef>
                <a:spcPts val="100"/>
              </a:spcBef>
            </a:pPr>
            <a:r>
              <a:rPr sz="3600" spc="-120" dirty="0"/>
              <a:t>You're</a:t>
            </a:r>
            <a:r>
              <a:rPr sz="3600" spc="-260" dirty="0"/>
              <a:t> </a:t>
            </a:r>
            <a:r>
              <a:rPr sz="3600" spc="-200" dirty="0"/>
              <a:t>in!</a:t>
            </a:r>
            <a:endParaRPr sz="3600"/>
          </a:p>
        </p:txBody>
      </p:sp>
      <p:sp>
        <p:nvSpPr>
          <p:cNvPr id="4" name="object 4"/>
          <p:cNvSpPr/>
          <p:nvPr/>
        </p:nvSpPr>
        <p:spPr>
          <a:xfrm>
            <a:off x="0" y="1091100"/>
            <a:ext cx="9021125" cy="5766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82691" y="1084749"/>
            <a:ext cx="7743825" cy="5130800"/>
          </a:xfrm>
          <a:custGeom>
            <a:avLst/>
            <a:gdLst/>
            <a:ahLst/>
            <a:cxnLst/>
            <a:rect l="l" t="t" r="r" b="b"/>
            <a:pathLst>
              <a:path w="7743825" h="3848100">
                <a:moveTo>
                  <a:pt x="0" y="0"/>
                </a:moveTo>
                <a:lnTo>
                  <a:pt x="7743197" y="0"/>
                </a:lnTo>
                <a:lnTo>
                  <a:pt x="7743197" y="3848049"/>
                </a:lnTo>
                <a:lnTo>
                  <a:pt x="0" y="3848049"/>
                </a:lnTo>
                <a:lnTo>
                  <a:pt x="0" y="0"/>
                </a:lnTo>
                <a:close/>
              </a:path>
            </a:pathLst>
          </a:custGeom>
          <a:ln w="9524">
            <a:solidFill>
              <a:srgbClr val="039BE4"/>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3" name="object 3"/>
          <p:cNvSpPr txBox="1">
            <a:spLocks noGrp="1"/>
          </p:cNvSpPr>
          <p:nvPr>
            <p:ph type="title"/>
          </p:nvPr>
        </p:nvSpPr>
        <p:spPr>
          <a:xfrm>
            <a:off x="384725" y="300743"/>
            <a:ext cx="3850640" cy="566822"/>
          </a:xfrm>
          <a:prstGeom prst="rect">
            <a:avLst/>
          </a:prstGeom>
        </p:spPr>
        <p:txBody>
          <a:bodyPr vert="horz" wrap="square" lIns="0" tIns="12700" rIns="0" bIns="0" rtlCol="0">
            <a:spAutoFit/>
          </a:bodyPr>
          <a:lstStyle/>
          <a:p>
            <a:pPr marL="12700">
              <a:lnSpc>
                <a:spcPct val="100000"/>
              </a:lnSpc>
              <a:spcBef>
                <a:spcPts val="100"/>
              </a:spcBef>
            </a:pPr>
            <a:r>
              <a:rPr sz="3600" spc="-5" dirty="0"/>
              <a:t>Add </a:t>
            </a:r>
            <a:r>
              <a:rPr sz="3600" spc="-55" dirty="0"/>
              <a:t>an</a:t>
            </a:r>
            <a:r>
              <a:rPr sz="3600" spc="-434" dirty="0"/>
              <a:t> </a:t>
            </a:r>
            <a:r>
              <a:rPr sz="3600" spc="-75" dirty="0"/>
              <a:t>application</a:t>
            </a:r>
            <a:endParaRPr sz="3600"/>
          </a:p>
        </p:txBody>
      </p:sp>
      <p:sp>
        <p:nvSpPr>
          <p:cNvPr id="4" name="object 4"/>
          <p:cNvSpPr/>
          <p:nvPr/>
        </p:nvSpPr>
        <p:spPr>
          <a:xfrm>
            <a:off x="1" y="2786490"/>
            <a:ext cx="9143999" cy="326328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780139"/>
            <a:ext cx="9144000" cy="0"/>
          </a:xfrm>
          <a:custGeom>
            <a:avLst/>
            <a:gdLst/>
            <a:ahLst/>
            <a:cxnLst/>
            <a:rect l="l" t="t" r="r" b="b"/>
            <a:pathLst>
              <a:path w="9144000">
                <a:moveTo>
                  <a:pt x="0" y="0"/>
                </a:moveTo>
                <a:lnTo>
                  <a:pt x="9143999" y="0"/>
                </a:lnTo>
              </a:path>
            </a:pathLst>
          </a:custGeom>
          <a:ln w="9524">
            <a:solidFill>
              <a:srgbClr val="039BE4"/>
            </a:solidFill>
          </a:ln>
        </p:spPr>
        <p:txBody>
          <a:bodyPr wrap="square" lIns="0" tIns="0" rIns="0" bIns="0" rtlCol="0"/>
          <a:lstStyle/>
          <a:p>
            <a:endParaRPr/>
          </a:p>
        </p:txBody>
      </p:sp>
      <p:sp>
        <p:nvSpPr>
          <p:cNvPr id="6" name="object 6"/>
          <p:cNvSpPr/>
          <p:nvPr/>
        </p:nvSpPr>
        <p:spPr>
          <a:xfrm>
            <a:off x="0" y="6056127"/>
            <a:ext cx="9144000" cy="0"/>
          </a:xfrm>
          <a:custGeom>
            <a:avLst/>
            <a:gdLst/>
            <a:ahLst/>
            <a:cxnLst/>
            <a:rect l="l" t="t" r="r" b="b"/>
            <a:pathLst>
              <a:path w="9144000">
                <a:moveTo>
                  <a:pt x="9143999" y="0"/>
                </a:moveTo>
                <a:lnTo>
                  <a:pt x="0" y="0"/>
                </a:lnTo>
              </a:path>
            </a:pathLst>
          </a:custGeom>
          <a:ln w="9524">
            <a:solidFill>
              <a:srgbClr val="039BE4"/>
            </a:solidFill>
          </a:ln>
        </p:spPr>
        <p:txBody>
          <a:bodyPr wrap="square" lIns="0" tIns="0" rIns="0" bIns="0" rtlCol="0"/>
          <a:lstStyle/>
          <a:p>
            <a:endParaRPr/>
          </a:p>
        </p:txBody>
      </p:sp>
      <p:sp>
        <p:nvSpPr>
          <p:cNvPr id="7" name="object 7"/>
          <p:cNvSpPr/>
          <p:nvPr/>
        </p:nvSpPr>
        <p:spPr>
          <a:xfrm>
            <a:off x="8034326" y="1435033"/>
            <a:ext cx="549275" cy="2077720"/>
          </a:xfrm>
          <a:custGeom>
            <a:avLst/>
            <a:gdLst/>
            <a:ahLst/>
            <a:cxnLst/>
            <a:rect l="l" t="t" r="r" b="b"/>
            <a:pathLst>
              <a:path w="549275" h="1558289">
                <a:moveTo>
                  <a:pt x="411524" y="1283549"/>
                </a:moveTo>
                <a:lnTo>
                  <a:pt x="137174" y="1283549"/>
                </a:lnTo>
                <a:lnTo>
                  <a:pt x="137174" y="0"/>
                </a:lnTo>
                <a:lnTo>
                  <a:pt x="411524" y="0"/>
                </a:lnTo>
                <a:lnTo>
                  <a:pt x="411524" y="1283549"/>
                </a:lnTo>
                <a:close/>
              </a:path>
              <a:path w="549275" h="1558289">
                <a:moveTo>
                  <a:pt x="274349" y="1557899"/>
                </a:moveTo>
                <a:lnTo>
                  <a:pt x="0" y="1283549"/>
                </a:lnTo>
                <a:lnTo>
                  <a:pt x="548699" y="1283549"/>
                </a:lnTo>
                <a:lnTo>
                  <a:pt x="274349" y="1557899"/>
                </a:lnTo>
                <a:close/>
              </a:path>
            </a:pathLst>
          </a:custGeom>
          <a:solidFill>
            <a:srgbClr val="4CAE50"/>
          </a:solidFill>
        </p:spPr>
        <p:txBody>
          <a:bodyPr wrap="square" lIns="0" tIns="0" rIns="0" bIns="0" rtlCol="0"/>
          <a:lstStyle/>
          <a:p>
            <a:endParaRPr/>
          </a:p>
        </p:txBody>
      </p:sp>
      <p:sp>
        <p:nvSpPr>
          <p:cNvPr id="8" name="object 8"/>
          <p:cNvSpPr/>
          <p:nvPr/>
        </p:nvSpPr>
        <p:spPr>
          <a:xfrm>
            <a:off x="8034326" y="1435033"/>
            <a:ext cx="549275" cy="2077720"/>
          </a:xfrm>
          <a:custGeom>
            <a:avLst/>
            <a:gdLst/>
            <a:ahLst/>
            <a:cxnLst/>
            <a:rect l="l" t="t" r="r" b="b"/>
            <a:pathLst>
              <a:path w="549275" h="1558289">
                <a:moveTo>
                  <a:pt x="0" y="1283549"/>
                </a:moveTo>
                <a:lnTo>
                  <a:pt x="137174" y="1283549"/>
                </a:lnTo>
                <a:lnTo>
                  <a:pt x="137174" y="0"/>
                </a:lnTo>
                <a:lnTo>
                  <a:pt x="411524" y="0"/>
                </a:lnTo>
                <a:lnTo>
                  <a:pt x="411524" y="1283549"/>
                </a:lnTo>
                <a:lnTo>
                  <a:pt x="548699" y="1283549"/>
                </a:lnTo>
                <a:lnTo>
                  <a:pt x="274349" y="1557899"/>
                </a:lnTo>
                <a:lnTo>
                  <a:pt x="0" y="1283549"/>
                </a:lnTo>
                <a:close/>
              </a:path>
            </a:pathLst>
          </a:custGeom>
          <a:ln w="38099">
            <a:solidFill>
              <a:srgbClr val="4CAE50"/>
            </a:solidFill>
          </a:ln>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3850640" cy="566822"/>
          </a:xfrm>
          <a:prstGeom prst="rect">
            <a:avLst/>
          </a:prstGeom>
        </p:spPr>
        <p:txBody>
          <a:bodyPr vert="horz" wrap="square" lIns="0" tIns="12700" rIns="0" bIns="0" rtlCol="0">
            <a:spAutoFit/>
          </a:bodyPr>
          <a:lstStyle/>
          <a:p>
            <a:pPr marL="12700">
              <a:lnSpc>
                <a:spcPct val="100000"/>
              </a:lnSpc>
              <a:spcBef>
                <a:spcPts val="100"/>
              </a:spcBef>
            </a:pPr>
            <a:r>
              <a:rPr sz="3600" spc="-5" dirty="0"/>
              <a:t>Add </a:t>
            </a:r>
            <a:r>
              <a:rPr sz="3600" spc="-55" dirty="0"/>
              <a:t>an</a:t>
            </a:r>
            <a:r>
              <a:rPr sz="3600" spc="-434" dirty="0"/>
              <a:t> </a:t>
            </a:r>
            <a:r>
              <a:rPr sz="3600" spc="-75" dirty="0"/>
              <a:t>application</a:t>
            </a:r>
            <a:endParaRPr sz="3600"/>
          </a:p>
        </p:txBody>
      </p:sp>
      <p:sp>
        <p:nvSpPr>
          <p:cNvPr id="5" name="object 5"/>
          <p:cNvSpPr txBox="1"/>
          <p:nvPr/>
        </p:nvSpPr>
        <p:spPr>
          <a:xfrm>
            <a:off x="384726" y="1449258"/>
            <a:ext cx="3771265" cy="3197157"/>
          </a:xfrm>
          <a:prstGeom prst="rect">
            <a:avLst/>
          </a:prstGeom>
        </p:spPr>
        <p:txBody>
          <a:bodyPr vert="horz" wrap="square" lIns="0" tIns="12700" rIns="0" bIns="0" rtlCol="0">
            <a:spAutoFit/>
          </a:bodyPr>
          <a:lstStyle/>
          <a:p>
            <a:pPr marL="469900" marR="1684020" indent="-412750">
              <a:lnSpc>
                <a:spcPct val="148400"/>
              </a:lnSpc>
              <a:spcBef>
                <a:spcPts val="100"/>
              </a:spcBef>
              <a:buChar char="●"/>
              <a:tabLst>
                <a:tab pos="469265" algn="l"/>
                <a:tab pos="469900" algn="l"/>
              </a:tabLst>
            </a:pPr>
            <a:r>
              <a:rPr sz="2400" spc="-20" dirty="0">
                <a:solidFill>
                  <a:srgbClr val="424242"/>
                </a:solidFill>
                <a:latin typeface="Arial"/>
                <a:cs typeface="Arial"/>
              </a:rPr>
              <a:t>Upload</a:t>
            </a:r>
            <a:r>
              <a:rPr sz="2400" spc="-165" dirty="0">
                <a:solidFill>
                  <a:srgbClr val="424242"/>
                </a:solidFill>
                <a:latin typeface="Arial"/>
                <a:cs typeface="Arial"/>
              </a:rPr>
              <a:t> </a:t>
            </a:r>
            <a:r>
              <a:rPr sz="2400" spc="-80" dirty="0">
                <a:solidFill>
                  <a:srgbClr val="424242"/>
                </a:solidFill>
                <a:latin typeface="Arial"/>
                <a:cs typeface="Arial"/>
              </a:rPr>
              <a:t>APK  </a:t>
            </a:r>
            <a:r>
              <a:rPr sz="2400" spc="15" dirty="0">
                <a:solidFill>
                  <a:srgbClr val="424242"/>
                </a:solidFill>
                <a:latin typeface="Arial"/>
                <a:cs typeface="Arial"/>
              </a:rPr>
              <a:t>or</a:t>
            </a:r>
            <a:endParaRPr sz="2400">
              <a:latin typeface="Arial"/>
              <a:cs typeface="Arial"/>
            </a:endParaRPr>
          </a:p>
          <a:p>
            <a:pPr marL="469900" indent="-412750">
              <a:lnSpc>
                <a:spcPct val="100000"/>
              </a:lnSpc>
              <a:spcBef>
                <a:spcPts val="1395"/>
              </a:spcBef>
              <a:buChar char="●"/>
              <a:tabLst>
                <a:tab pos="469265" algn="l"/>
                <a:tab pos="469900" algn="l"/>
              </a:tabLst>
            </a:pPr>
            <a:r>
              <a:rPr sz="2400" spc="-35" dirty="0">
                <a:solidFill>
                  <a:srgbClr val="424242"/>
                </a:solidFill>
                <a:latin typeface="Arial"/>
                <a:cs typeface="Arial"/>
              </a:rPr>
              <a:t>Prepare </a:t>
            </a:r>
            <a:r>
              <a:rPr sz="2400" spc="-20" dirty="0">
                <a:solidFill>
                  <a:srgbClr val="424242"/>
                </a:solidFill>
                <a:latin typeface="Arial"/>
                <a:cs typeface="Arial"/>
              </a:rPr>
              <a:t>Store</a:t>
            </a:r>
            <a:r>
              <a:rPr sz="2400" spc="-150" dirty="0">
                <a:solidFill>
                  <a:srgbClr val="424242"/>
                </a:solidFill>
                <a:latin typeface="Arial"/>
                <a:cs typeface="Arial"/>
              </a:rPr>
              <a:t> </a:t>
            </a:r>
            <a:r>
              <a:rPr sz="2400" spc="25" dirty="0">
                <a:solidFill>
                  <a:srgbClr val="424242"/>
                </a:solidFill>
                <a:latin typeface="Arial"/>
                <a:cs typeface="Arial"/>
              </a:rPr>
              <a:t>Listing</a:t>
            </a:r>
            <a:endParaRPr sz="2400">
              <a:latin typeface="Arial"/>
              <a:cs typeface="Arial"/>
            </a:endParaRPr>
          </a:p>
          <a:p>
            <a:pPr>
              <a:lnSpc>
                <a:spcPct val="100000"/>
              </a:lnSpc>
            </a:pPr>
            <a:endParaRPr sz="2800">
              <a:latin typeface="Times New Roman"/>
              <a:cs typeface="Times New Roman"/>
            </a:endParaRPr>
          </a:p>
          <a:p>
            <a:pPr marL="12700" marR="5080">
              <a:lnSpc>
                <a:spcPct val="113700"/>
              </a:lnSpc>
              <a:spcBef>
                <a:spcPts val="2055"/>
              </a:spcBef>
            </a:pPr>
            <a:r>
              <a:rPr sz="2400" spc="-5" dirty="0">
                <a:solidFill>
                  <a:srgbClr val="424242"/>
                </a:solidFill>
                <a:latin typeface="Arial"/>
                <a:cs typeface="Arial"/>
              </a:rPr>
              <a:t>To </a:t>
            </a:r>
            <a:r>
              <a:rPr sz="2400" spc="-10" dirty="0">
                <a:solidFill>
                  <a:srgbClr val="424242"/>
                </a:solidFill>
                <a:latin typeface="Arial"/>
                <a:cs typeface="Arial"/>
              </a:rPr>
              <a:t>run alpha </a:t>
            </a:r>
            <a:r>
              <a:rPr sz="2400" spc="-15" dirty="0">
                <a:solidFill>
                  <a:srgbClr val="424242"/>
                </a:solidFill>
                <a:latin typeface="Arial"/>
                <a:cs typeface="Arial"/>
              </a:rPr>
              <a:t>and </a:t>
            </a:r>
            <a:r>
              <a:rPr sz="2400" spc="5" dirty="0">
                <a:solidFill>
                  <a:srgbClr val="424242"/>
                </a:solidFill>
                <a:latin typeface="Arial"/>
                <a:cs typeface="Arial"/>
              </a:rPr>
              <a:t>beta</a:t>
            </a:r>
            <a:r>
              <a:rPr sz="2400" spc="-385" dirty="0">
                <a:solidFill>
                  <a:srgbClr val="424242"/>
                </a:solidFill>
                <a:latin typeface="Arial"/>
                <a:cs typeface="Arial"/>
              </a:rPr>
              <a:t> </a:t>
            </a:r>
            <a:r>
              <a:rPr sz="2400" dirty="0">
                <a:solidFill>
                  <a:srgbClr val="424242"/>
                </a:solidFill>
                <a:latin typeface="Arial"/>
                <a:cs typeface="Arial"/>
              </a:rPr>
              <a:t>tests,  </a:t>
            </a:r>
            <a:r>
              <a:rPr sz="2400" spc="5" dirty="0">
                <a:solidFill>
                  <a:srgbClr val="424242"/>
                </a:solidFill>
                <a:latin typeface="Arial"/>
                <a:cs typeface="Arial"/>
              </a:rPr>
              <a:t>upload </a:t>
            </a:r>
            <a:r>
              <a:rPr sz="2400" spc="10" dirty="0">
                <a:solidFill>
                  <a:srgbClr val="424242"/>
                </a:solidFill>
                <a:latin typeface="Arial"/>
                <a:cs typeface="Arial"/>
              </a:rPr>
              <a:t>the</a:t>
            </a:r>
            <a:r>
              <a:rPr sz="2400" spc="-175" dirty="0">
                <a:solidFill>
                  <a:srgbClr val="424242"/>
                </a:solidFill>
                <a:latin typeface="Arial"/>
                <a:cs typeface="Arial"/>
              </a:rPr>
              <a:t> </a:t>
            </a:r>
            <a:r>
              <a:rPr sz="2400" spc="-80" dirty="0">
                <a:solidFill>
                  <a:srgbClr val="424242"/>
                </a:solidFill>
                <a:latin typeface="Arial"/>
                <a:cs typeface="Arial"/>
              </a:rPr>
              <a:t>APK</a:t>
            </a:r>
            <a:endParaRPr sz="2400">
              <a:latin typeface="Arial"/>
              <a:cs typeface="Arial"/>
            </a:endParaRPr>
          </a:p>
        </p:txBody>
      </p:sp>
      <p:sp>
        <p:nvSpPr>
          <p:cNvPr id="6" name="object 6"/>
          <p:cNvSpPr/>
          <p:nvPr/>
        </p:nvSpPr>
        <p:spPr>
          <a:xfrm>
            <a:off x="4727076" y="1403370"/>
            <a:ext cx="4364100" cy="469919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722314" y="1397018"/>
            <a:ext cx="4373880" cy="4712547"/>
          </a:xfrm>
          <a:custGeom>
            <a:avLst/>
            <a:gdLst/>
            <a:ahLst/>
            <a:cxnLst/>
            <a:rect l="l" t="t" r="r" b="b"/>
            <a:pathLst>
              <a:path w="4373880" h="3534410">
                <a:moveTo>
                  <a:pt x="0" y="0"/>
                </a:moveTo>
                <a:lnTo>
                  <a:pt x="4373625" y="0"/>
                </a:lnTo>
                <a:lnTo>
                  <a:pt x="4373625" y="3533924"/>
                </a:lnTo>
                <a:lnTo>
                  <a:pt x="0" y="3533924"/>
                </a:lnTo>
                <a:lnTo>
                  <a:pt x="0" y="0"/>
                </a:lnTo>
                <a:close/>
              </a:path>
            </a:pathLst>
          </a:custGeom>
          <a:ln w="9524">
            <a:solidFill>
              <a:srgbClr val="039BE4"/>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cap="all" dirty="0" smtClean="0"/>
              <a:t>ANDROID DEVELOPMENT LIFE CYCLE</a:t>
            </a:r>
            <a:endParaRPr lang="en-US" dirty="0"/>
          </a:p>
        </p:txBody>
      </p:sp>
      <p:pic>
        <p:nvPicPr>
          <p:cNvPr id="1026" name="Picture 2" descr="Publish"/>
          <p:cNvPicPr>
            <a:picLocks noChangeAspect="1" noChangeArrowheads="1"/>
          </p:cNvPicPr>
          <p:nvPr/>
        </p:nvPicPr>
        <p:blipFill>
          <a:blip r:embed="rId2"/>
          <a:srcRect/>
          <a:stretch>
            <a:fillRect/>
          </a:stretch>
        </p:blipFill>
        <p:spPr bwMode="auto">
          <a:xfrm>
            <a:off x="990600" y="1981200"/>
            <a:ext cx="7239000" cy="4451986"/>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300743"/>
            <a:ext cx="5091430" cy="566822"/>
          </a:xfrm>
          <a:prstGeom prst="rect">
            <a:avLst/>
          </a:prstGeom>
        </p:spPr>
        <p:txBody>
          <a:bodyPr vert="horz" wrap="square" lIns="0" tIns="12700" rIns="0" bIns="0" rtlCol="0">
            <a:spAutoFit/>
          </a:bodyPr>
          <a:lstStyle/>
          <a:p>
            <a:pPr marL="12700">
              <a:lnSpc>
                <a:spcPct val="100000"/>
              </a:lnSpc>
              <a:spcBef>
                <a:spcPts val="100"/>
              </a:spcBef>
            </a:pPr>
            <a:r>
              <a:rPr sz="3600" b="1" spc="-45" dirty="0">
                <a:latin typeface="Trebuchet MS"/>
                <a:cs typeface="Trebuchet MS"/>
              </a:rPr>
              <a:t>Run </a:t>
            </a:r>
            <a:r>
              <a:rPr sz="3600" b="1" spc="-60" dirty="0">
                <a:latin typeface="Trebuchet MS"/>
                <a:cs typeface="Trebuchet MS"/>
              </a:rPr>
              <a:t>alpha and </a:t>
            </a:r>
            <a:r>
              <a:rPr sz="3600" b="1" spc="-105" dirty="0">
                <a:latin typeface="Trebuchet MS"/>
                <a:cs typeface="Trebuchet MS"/>
              </a:rPr>
              <a:t>beta</a:t>
            </a:r>
            <a:r>
              <a:rPr sz="3600" b="1" spc="-675" dirty="0">
                <a:latin typeface="Trebuchet MS"/>
                <a:cs typeface="Trebuchet MS"/>
              </a:rPr>
              <a:t> </a:t>
            </a:r>
            <a:r>
              <a:rPr sz="3600" b="1" spc="5" dirty="0">
                <a:latin typeface="Trebuchet MS"/>
                <a:cs typeface="Trebuchet MS"/>
              </a:rPr>
              <a:t>tests</a:t>
            </a:r>
            <a:endParaRPr sz="3600">
              <a:latin typeface="Trebuchet MS"/>
              <a:cs typeface="Trebuchet MS"/>
            </a:endParaRPr>
          </a:p>
        </p:txBody>
      </p:sp>
      <p:sp>
        <p:nvSpPr>
          <p:cNvPr id="3" name="object 3"/>
          <p:cNvSpPr txBox="1"/>
          <p:nvPr/>
        </p:nvSpPr>
        <p:spPr>
          <a:xfrm>
            <a:off x="384725" y="1685477"/>
            <a:ext cx="7906384" cy="382156"/>
          </a:xfrm>
          <a:prstGeom prst="rect">
            <a:avLst/>
          </a:prstGeom>
        </p:spPr>
        <p:txBody>
          <a:bodyPr vert="horz" wrap="square" lIns="0" tIns="12700" rIns="0" bIns="0" rtlCol="0">
            <a:spAutoFit/>
          </a:bodyPr>
          <a:lstStyle/>
          <a:p>
            <a:pPr marL="12700">
              <a:lnSpc>
                <a:spcPct val="100000"/>
              </a:lnSpc>
              <a:spcBef>
                <a:spcPts val="100"/>
              </a:spcBef>
            </a:pPr>
            <a:r>
              <a:rPr sz="2400" spc="-100" dirty="0">
                <a:solidFill>
                  <a:srgbClr val="424242"/>
                </a:solidFill>
                <a:latin typeface="Arial"/>
                <a:cs typeface="Arial"/>
              </a:rPr>
              <a:t>Run </a:t>
            </a:r>
            <a:r>
              <a:rPr sz="2400" spc="-10" dirty="0">
                <a:solidFill>
                  <a:srgbClr val="424242"/>
                </a:solidFill>
                <a:latin typeface="Arial"/>
                <a:cs typeface="Arial"/>
              </a:rPr>
              <a:t>alpha </a:t>
            </a:r>
            <a:r>
              <a:rPr sz="2400" spc="-15" dirty="0">
                <a:solidFill>
                  <a:srgbClr val="424242"/>
                </a:solidFill>
                <a:latin typeface="Arial"/>
                <a:cs typeface="Arial"/>
              </a:rPr>
              <a:t>and </a:t>
            </a:r>
            <a:r>
              <a:rPr sz="2400" spc="5" dirty="0">
                <a:solidFill>
                  <a:srgbClr val="424242"/>
                </a:solidFill>
                <a:latin typeface="Arial"/>
                <a:cs typeface="Arial"/>
              </a:rPr>
              <a:t>beta </a:t>
            </a:r>
            <a:r>
              <a:rPr sz="2400" spc="45" dirty="0">
                <a:solidFill>
                  <a:srgbClr val="424242"/>
                </a:solidFill>
                <a:latin typeface="Arial"/>
                <a:cs typeface="Arial"/>
              </a:rPr>
              <a:t>tests </a:t>
            </a:r>
            <a:r>
              <a:rPr sz="2400" spc="15" dirty="0">
                <a:solidFill>
                  <a:srgbClr val="424242"/>
                </a:solidFill>
                <a:latin typeface="Arial"/>
                <a:cs typeface="Arial"/>
              </a:rPr>
              <a:t>in</a:t>
            </a:r>
            <a:r>
              <a:rPr sz="2400" spc="-490" dirty="0">
                <a:solidFill>
                  <a:srgbClr val="424242"/>
                </a:solidFill>
                <a:latin typeface="Arial"/>
                <a:cs typeface="Arial"/>
              </a:rPr>
              <a:t> </a:t>
            </a:r>
            <a:r>
              <a:rPr sz="2400" spc="-35" dirty="0">
                <a:solidFill>
                  <a:srgbClr val="424242"/>
                </a:solidFill>
                <a:latin typeface="Arial"/>
                <a:cs typeface="Arial"/>
              </a:rPr>
              <a:t>Google </a:t>
            </a:r>
            <a:r>
              <a:rPr sz="2400" spc="-40" dirty="0">
                <a:solidFill>
                  <a:srgbClr val="424242"/>
                </a:solidFill>
                <a:latin typeface="Arial"/>
                <a:cs typeface="Arial"/>
              </a:rPr>
              <a:t>Play </a:t>
            </a:r>
            <a:r>
              <a:rPr sz="2400" spc="-20" dirty="0">
                <a:solidFill>
                  <a:srgbClr val="424242"/>
                </a:solidFill>
                <a:latin typeface="Arial"/>
                <a:cs typeface="Arial"/>
              </a:rPr>
              <a:t>developer </a:t>
            </a:r>
            <a:r>
              <a:rPr sz="2400" spc="10" dirty="0">
                <a:solidFill>
                  <a:srgbClr val="424242"/>
                </a:solidFill>
                <a:latin typeface="Arial"/>
                <a:cs typeface="Arial"/>
              </a:rPr>
              <a:t>console</a:t>
            </a:r>
            <a:endParaRPr sz="2400">
              <a:latin typeface="Arial"/>
              <a:cs typeface="Arial"/>
            </a:endParaRPr>
          </a:p>
        </p:txBody>
      </p:sp>
      <p:sp>
        <p:nvSpPr>
          <p:cNvPr id="4" name="object 4"/>
          <p:cNvSpPr/>
          <p:nvPr/>
        </p:nvSpPr>
        <p:spPr>
          <a:xfrm>
            <a:off x="447676" y="2540001"/>
            <a:ext cx="8401049" cy="36067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42913" y="2533650"/>
            <a:ext cx="8410575" cy="3619500"/>
          </a:xfrm>
          <a:custGeom>
            <a:avLst/>
            <a:gdLst/>
            <a:ahLst/>
            <a:cxnLst/>
            <a:rect l="l" t="t" r="r" b="b"/>
            <a:pathLst>
              <a:path w="8410575" h="2714625">
                <a:moveTo>
                  <a:pt x="0" y="0"/>
                </a:moveTo>
                <a:lnTo>
                  <a:pt x="8410574" y="0"/>
                </a:lnTo>
                <a:lnTo>
                  <a:pt x="8410574" y="2714624"/>
                </a:lnTo>
                <a:lnTo>
                  <a:pt x="0" y="2714624"/>
                </a:lnTo>
                <a:lnTo>
                  <a:pt x="0" y="0"/>
                </a:lnTo>
                <a:close/>
              </a:path>
            </a:pathLst>
          </a:custGeom>
          <a:ln w="9524">
            <a:solidFill>
              <a:srgbClr val="039BE4"/>
            </a:solidFill>
          </a:ln>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3" name="object 3"/>
          <p:cNvSpPr txBox="1">
            <a:spLocks noGrp="1"/>
          </p:cNvSpPr>
          <p:nvPr>
            <p:ph type="title"/>
          </p:nvPr>
        </p:nvSpPr>
        <p:spPr>
          <a:xfrm>
            <a:off x="384726" y="300743"/>
            <a:ext cx="4377055" cy="566822"/>
          </a:xfrm>
          <a:prstGeom prst="rect">
            <a:avLst/>
          </a:prstGeom>
        </p:spPr>
        <p:txBody>
          <a:bodyPr vert="horz" wrap="square" lIns="0" tIns="12700" rIns="0" bIns="0" rtlCol="0">
            <a:spAutoFit/>
          </a:bodyPr>
          <a:lstStyle/>
          <a:p>
            <a:pPr marL="12700">
              <a:lnSpc>
                <a:spcPct val="100000"/>
              </a:lnSpc>
              <a:spcBef>
                <a:spcPts val="100"/>
              </a:spcBef>
            </a:pPr>
            <a:r>
              <a:rPr sz="3600" spc="30" dirty="0"/>
              <a:t>Choose </a:t>
            </a:r>
            <a:r>
              <a:rPr sz="3600" spc="-105" dirty="0"/>
              <a:t>file </a:t>
            </a:r>
            <a:r>
              <a:rPr sz="3600" spc="-114" dirty="0"/>
              <a:t>to</a:t>
            </a:r>
            <a:r>
              <a:rPr sz="3600" spc="-565" dirty="0"/>
              <a:t> </a:t>
            </a:r>
            <a:r>
              <a:rPr sz="3600" spc="-65" dirty="0"/>
              <a:t>upload</a:t>
            </a:r>
            <a:endParaRPr sz="3600"/>
          </a:p>
        </p:txBody>
      </p:sp>
      <p:sp>
        <p:nvSpPr>
          <p:cNvPr id="4" name="object 4"/>
          <p:cNvSpPr/>
          <p:nvPr/>
        </p:nvSpPr>
        <p:spPr>
          <a:xfrm>
            <a:off x="1021349" y="1604599"/>
            <a:ext cx="6767984" cy="438563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16587" y="1598250"/>
            <a:ext cx="6777990" cy="4398433"/>
          </a:xfrm>
          <a:custGeom>
            <a:avLst/>
            <a:gdLst/>
            <a:ahLst/>
            <a:cxnLst/>
            <a:rect l="l" t="t" r="r" b="b"/>
            <a:pathLst>
              <a:path w="6777990" h="3298825">
                <a:moveTo>
                  <a:pt x="0" y="0"/>
                </a:moveTo>
                <a:lnTo>
                  <a:pt x="6777509" y="0"/>
                </a:lnTo>
                <a:lnTo>
                  <a:pt x="6777509" y="3298750"/>
                </a:lnTo>
                <a:lnTo>
                  <a:pt x="0" y="3298750"/>
                </a:lnTo>
                <a:lnTo>
                  <a:pt x="0" y="0"/>
                </a:lnTo>
                <a:close/>
              </a:path>
            </a:pathLst>
          </a:custGeom>
          <a:ln w="9524">
            <a:solidFill>
              <a:srgbClr val="B7B7B7"/>
            </a:solidFill>
          </a:ln>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6189345" cy="566822"/>
          </a:xfrm>
          <a:prstGeom prst="rect">
            <a:avLst/>
          </a:prstGeom>
        </p:spPr>
        <p:txBody>
          <a:bodyPr vert="horz" wrap="square" lIns="0" tIns="12700" rIns="0" bIns="0" rtlCol="0">
            <a:spAutoFit/>
          </a:bodyPr>
          <a:lstStyle/>
          <a:p>
            <a:pPr marL="12700">
              <a:lnSpc>
                <a:spcPct val="100000"/>
              </a:lnSpc>
              <a:spcBef>
                <a:spcPts val="100"/>
              </a:spcBef>
            </a:pPr>
            <a:r>
              <a:rPr sz="3600" spc="-95" dirty="0"/>
              <a:t>Why </a:t>
            </a:r>
            <a:r>
              <a:rPr sz="3600" spc="-160" dirty="0"/>
              <a:t>run </a:t>
            </a:r>
            <a:r>
              <a:rPr sz="3600" spc="-60" dirty="0"/>
              <a:t>alpha and </a:t>
            </a:r>
            <a:r>
              <a:rPr sz="3600" spc="-105" dirty="0"/>
              <a:t>beta</a:t>
            </a:r>
            <a:r>
              <a:rPr sz="3600" spc="-655" dirty="0"/>
              <a:t> </a:t>
            </a:r>
            <a:r>
              <a:rPr sz="3600" spc="40" dirty="0"/>
              <a:t>tests?</a:t>
            </a:r>
            <a:endParaRPr sz="3600"/>
          </a:p>
        </p:txBody>
      </p:sp>
      <p:sp>
        <p:nvSpPr>
          <p:cNvPr id="5" name="object 5"/>
          <p:cNvSpPr txBox="1"/>
          <p:nvPr/>
        </p:nvSpPr>
        <p:spPr>
          <a:xfrm>
            <a:off x="429224" y="2126591"/>
            <a:ext cx="8312150" cy="2373983"/>
          </a:xfrm>
          <a:prstGeom prst="rect">
            <a:avLst/>
          </a:prstGeom>
        </p:spPr>
        <p:txBody>
          <a:bodyPr vert="horz" wrap="square" lIns="0" tIns="12700" rIns="0" bIns="0" rtlCol="0">
            <a:spAutoFit/>
          </a:bodyPr>
          <a:lstStyle/>
          <a:p>
            <a:pPr marL="424815" marR="5080" indent="-412115">
              <a:lnSpc>
                <a:spcPct val="113700"/>
              </a:lnSpc>
              <a:spcBef>
                <a:spcPts val="100"/>
              </a:spcBef>
              <a:buChar char="●"/>
              <a:tabLst>
                <a:tab pos="424815" algn="l"/>
                <a:tab pos="425450" algn="l"/>
              </a:tabLst>
            </a:pPr>
            <a:r>
              <a:rPr sz="2400" spc="10" dirty="0">
                <a:solidFill>
                  <a:srgbClr val="424242"/>
                </a:solidFill>
                <a:latin typeface="Arial"/>
                <a:cs typeface="Arial"/>
              </a:rPr>
              <a:t>Test</a:t>
            </a:r>
            <a:r>
              <a:rPr sz="2400" spc="-80" dirty="0">
                <a:solidFill>
                  <a:srgbClr val="424242"/>
                </a:solidFill>
                <a:latin typeface="Arial"/>
                <a:cs typeface="Arial"/>
              </a:rPr>
              <a:t> </a:t>
            </a:r>
            <a:r>
              <a:rPr sz="2400" spc="-15" dirty="0">
                <a:solidFill>
                  <a:srgbClr val="424242"/>
                </a:solidFill>
                <a:latin typeface="Arial"/>
                <a:cs typeface="Arial"/>
              </a:rPr>
              <a:t>your</a:t>
            </a:r>
            <a:r>
              <a:rPr sz="2400" spc="-70" dirty="0">
                <a:solidFill>
                  <a:srgbClr val="424242"/>
                </a:solidFill>
                <a:latin typeface="Arial"/>
                <a:cs typeface="Arial"/>
              </a:rPr>
              <a:t> </a:t>
            </a:r>
            <a:r>
              <a:rPr sz="2400" spc="-10" dirty="0">
                <a:solidFill>
                  <a:srgbClr val="424242"/>
                </a:solidFill>
                <a:latin typeface="Arial"/>
                <a:cs typeface="Arial"/>
              </a:rPr>
              <a:t>app</a:t>
            </a:r>
            <a:r>
              <a:rPr sz="2400" spc="-80" dirty="0">
                <a:solidFill>
                  <a:srgbClr val="424242"/>
                </a:solidFill>
                <a:latin typeface="Arial"/>
                <a:cs typeface="Arial"/>
              </a:rPr>
              <a:t> </a:t>
            </a:r>
            <a:r>
              <a:rPr sz="2400" spc="10" dirty="0">
                <a:solidFill>
                  <a:srgbClr val="424242"/>
                </a:solidFill>
                <a:latin typeface="Arial"/>
                <a:cs typeface="Arial"/>
              </a:rPr>
              <a:t>before</a:t>
            </a:r>
            <a:r>
              <a:rPr sz="2400" spc="-70" dirty="0">
                <a:solidFill>
                  <a:srgbClr val="424242"/>
                </a:solidFill>
                <a:latin typeface="Arial"/>
                <a:cs typeface="Arial"/>
              </a:rPr>
              <a:t> </a:t>
            </a:r>
            <a:r>
              <a:rPr sz="2400" spc="20" dirty="0">
                <a:solidFill>
                  <a:srgbClr val="424242"/>
                </a:solidFill>
                <a:latin typeface="Arial"/>
                <a:cs typeface="Arial"/>
              </a:rPr>
              <a:t>public</a:t>
            </a:r>
            <a:r>
              <a:rPr sz="2400" spc="-75" dirty="0">
                <a:solidFill>
                  <a:srgbClr val="424242"/>
                </a:solidFill>
                <a:latin typeface="Arial"/>
                <a:cs typeface="Arial"/>
              </a:rPr>
              <a:t> </a:t>
            </a:r>
            <a:r>
              <a:rPr sz="2400" spc="-25" dirty="0">
                <a:solidFill>
                  <a:srgbClr val="424242"/>
                </a:solidFill>
                <a:latin typeface="Arial"/>
                <a:cs typeface="Arial"/>
              </a:rPr>
              <a:t>release</a:t>
            </a:r>
            <a:r>
              <a:rPr sz="2400" spc="-75" dirty="0">
                <a:solidFill>
                  <a:srgbClr val="424242"/>
                </a:solidFill>
                <a:latin typeface="Arial"/>
                <a:cs typeface="Arial"/>
              </a:rPr>
              <a:t> </a:t>
            </a:r>
            <a:r>
              <a:rPr sz="2400" spc="70" dirty="0">
                <a:solidFill>
                  <a:srgbClr val="424242"/>
                </a:solidFill>
                <a:latin typeface="Arial"/>
                <a:cs typeface="Arial"/>
              </a:rPr>
              <a:t>to</a:t>
            </a:r>
            <a:r>
              <a:rPr sz="2400" spc="-80" dirty="0">
                <a:solidFill>
                  <a:srgbClr val="424242"/>
                </a:solidFill>
                <a:latin typeface="Arial"/>
                <a:cs typeface="Arial"/>
              </a:rPr>
              <a:t> </a:t>
            </a:r>
            <a:r>
              <a:rPr sz="2400" spc="-10" dirty="0">
                <a:solidFill>
                  <a:srgbClr val="424242"/>
                </a:solidFill>
                <a:latin typeface="Arial"/>
                <a:cs typeface="Arial"/>
              </a:rPr>
              <a:t>help</a:t>
            </a:r>
            <a:r>
              <a:rPr sz="2400" spc="-75" dirty="0">
                <a:solidFill>
                  <a:srgbClr val="424242"/>
                </a:solidFill>
                <a:latin typeface="Arial"/>
                <a:cs typeface="Arial"/>
              </a:rPr>
              <a:t> </a:t>
            </a:r>
            <a:r>
              <a:rPr sz="2400" spc="50" dirty="0">
                <a:solidFill>
                  <a:srgbClr val="424242"/>
                </a:solidFill>
                <a:latin typeface="Arial"/>
                <a:cs typeface="Arial"/>
              </a:rPr>
              <a:t>find</a:t>
            </a:r>
            <a:r>
              <a:rPr sz="2400" spc="-70" dirty="0">
                <a:solidFill>
                  <a:srgbClr val="424242"/>
                </a:solidFill>
                <a:latin typeface="Arial"/>
                <a:cs typeface="Arial"/>
              </a:rPr>
              <a:t> </a:t>
            </a:r>
            <a:r>
              <a:rPr sz="2400" spc="-15" dirty="0">
                <a:solidFill>
                  <a:srgbClr val="424242"/>
                </a:solidFill>
                <a:latin typeface="Arial"/>
                <a:cs typeface="Arial"/>
              </a:rPr>
              <a:t>and</a:t>
            </a:r>
            <a:r>
              <a:rPr sz="2400" spc="-80" dirty="0">
                <a:solidFill>
                  <a:srgbClr val="424242"/>
                </a:solidFill>
                <a:latin typeface="Arial"/>
                <a:cs typeface="Arial"/>
              </a:rPr>
              <a:t> </a:t>
            </a:r>
            <a:r>
              <a:rPr sz="2400" spc="65" dirty="0">
                <a:solidFill>
                  <a:srgbClr val="424242"/>
                </a:solidFill>
                <a:latin typeface="Arial"/>
                <a:cs typeface="Arial"/>
              </a:rPr>
              <a:t>fix</a:t>
            </a:r>
            <a:r>
              <a:rPr sz="2400" spc="-70" dirty="0">
                <a:solidFill>
                  <a:srgbClr val="424242"/>
                </a:solidFill>
                <a:latin typeface="Arial"/>
                <a:cs typeface="Arial"/>
              </a:rPr>
              <a:t> </a:t>
            </a:r>
            <a:r>
              <a:rPr sz="2400" spc="-40" dirty="0">
                <a:solidFill>
                  <a:srgbClr val="424242"/>
                </a:solidFill>
                <a:latin typeface="Arial"/>
                <a:cs typeface="Arial"/>
              </a:rPr>
              <a:t>any  </a:t>
            </a:r>
            <a:r>
              <a:rPr sz="2400" spc="15" dirty="0">
                <a:solidFill>
                  <a:srgbClr val="424242"/>
                </a:solidFill>
                <a:latin typeface="Arial"/>
                <a:cs typeface="Arial"/>
              </a:rPr>
              <a:t>technical </a:t>
            </a:r>
            <a:r>
              <a:rPr sz="2400" spc="20" dirty="0">
                <a:solidFill>
                  <a:srgbClr val="424242"/>
                </a:solidFill>
                <a:latin typeface="Arial"/>
                <a:cs typeface="Arial"/>
              </a:rPr>
              <a:t>or </a:t>
            </a:r>
            <a:r>
              <a:rPr sz="2400" spc="-10" dirty="0">
                <a:solidFill>
                  <a:srgbClr val="424242"/>
                </a:solidFill>
                <a:latin typeface="Arial"/>
                <a:cs typeface="Arial"/>
              </a:rPr>
              <a:t>user </a:t>
            </a:r>
            <a:r>
              <a:rPr sz="2400" spc="-20" dirty="0">
                <a:solidFill>
                  <a:srgbClr val="424242"/>
                </a:solidFill>
                <a:latin typeface="Arial"/>
                <a:cs typeface="Arial"/>
              </a:rPr>
              <a:t>experience</a:t>
            </a:r>
            <a:r>
              <a:rPr sz="2400" spc="-350" dirty="0">
                <a:solidFill>
                  <a:srgbClr val="424242"/>
                </a:solidFill>
                <a:latin typeface="Arial"/>
                <a:cs typeface="Arial"/>
              </a:rPr>
              <a:t> </a:t>
            </a:r>
            <a:r>
              <a:rPr sz="2400" spc="5" dirty="0">
                <a:solidFill>
                  <a:srgbClr val="424242"/>
                </a:solidFill>
                <a:latin typeface="Arial"/>
                <a:cs typeface="Arial"/>
              </a:rPr>
              <a:t>issues</a:t>
            </a:r>
            <a:endParaRPr sz="2400">
              <a:latin typeface="Arial"/>
              <a:cs typeface="Arial"/>
            </a:endParaRPr>
          </a:p>
          <a:p>
            <a:pPr marL="424815" indent="-412115">
              <a:lnSpc>
                <a:spcPct val="100000"/>
              </a:lnSpc>
              <a:spcBef>
                <a:spcPts val="1420"/>
              </a:spcBef>
              <a:buChar char="●"/>
              <a:tabLst>
                <a:tab pos="424815" algn="l"/>
                <a:tab pos="425450" algn="l"/>
              </a:tabLst>
            </a:pPr>
            <a:r>
              <a:rPr sz="2400" spc="-65" dirty="0">
                <a:solidFill>
                  <a:srgbClr val="424242"/>
                </a:solidFill>
                <a:latin typeface="Arial"/>
                <a:cs typeface="Arial"/>
              </a:rPr>
              <a:t>Get</a:t>
            </a:r>
            <a:r>
              <a:rPr sz="2400" spc="-75" dirty="0">
                <a:solidFill>
                  <a:srgbClr val="424242"/>
                </a:solidFill>
                <a:latin typeface="Arial"/>
                <a:cs typeface="Arial"/>
              </a:rPr>
              <a:t> </a:t>
            </a:r>
            <a:r>
              <a:rPr sz="2400" spc="10" dirty="0">
                <a:solidFill>
                  <a:srgbClr val="424242"/>
                </a:solidFill>
                <a:latin typeface="Arial"/>
                <a:cs typeface="Arial"/>
              </a:rPr>
              <a:t>the</a:t>
            </a:r>
            <a:r>
              <a:rPr sz="2400" spc="-75" dirty="0">
                <a:solidFill>
                  <a:srgbClr val="424242"/>
                </a:solidFill>
                <a:latin typeface="Arial"/>
                <a:cs typeface="Arial"/>
              </a:rPr>
              <a:t> </a:t>
            </a:r>
            <a:r>
              <a:rPr sz="2400" spc="5" dirty="0">
                <a:solidFill>
                  <a:srgbClr val="424242"/>
                </a:solidFill>
                <a:latin typeface="Arial"/>
                <a:cs typeface="Arial"/>
              </a:rPr>
              <a:t>bugs</a:t>
            </a:r>
            <a:r>
              <a:rPr sz="2400" spc="-75" dirty="0">
                <a:solidFill>
                  <a:srgbClr val="424242"/>
                </a:solidFill>
                <a:latin typeface="Arial"/>
                <a:cs typeface="Arial"/>
              </a:rPr>
              <a:t> </a:t>
            </a:r>
            <a:r>
              <a:rPr sz="2400" spc="40" dirty="0">
                <a:solidFill>
                  <a:srgbClr val="424242"/>
                </a:solidFill>
                <a:latin typeface="Arial"/>
                <a:cs typeface="Arial"/>
              </a:rPr>
              <a:t>out</a:t>
            </a:r>
            <a:r>
              <a:rPr sz="2400" spc="-75" dirty="0">
                <a:solidFill>
                  <a:srgbClr val="424242"/>
                </a:solidFill>
                <a:latin typeface="Arial"/>
                <a:cs typeface="Arial"/>
              </a:rPr>
              <a:t> </a:t>
            </a:r>
            <a:r>
              <a:rPr sz="2400" spc="10" dirty="0">
                <a:solidFill>
                  <a:srgbClr val="424242"/>
                </a:solidFill>
                <a:latin typeface="Arial"/>
                <a:cs typeface="Arial"/>
              </a:rPr>
              <a:t>before</a:t>
            </a:r>
            <a:r>
              <a:rPr sz="2400" spc="-75" dirty="0">
                <a:solidFill>
                  <a:srgbClr val="424242"/>
                </a:solidFill>
                <a:latin typeface="Arial"/>
                <a:cs typeface="Arial"/>
              </a:rPr>
              <a:t> </a:t>
            </a:r>
            <a:r>
              <a:rPr sz="2400" spc="-20" dirty="0">
                <a:solidFill>
                  <a:srgbClr val="424242"/>
                </a:solidFill>
                <a:latin typeface="Arial"/>
                <a:cs typeface="Arial"/>
              </a:rPr>
              <a:t>you</a:t>
            </a:r>
            <a:r>
              <a:rPr sz="2400" spc="-70" dirty="0">
                <a:solidFill>
                  <a:srgbClr val="424242"/>
                </a:solidFill>
                <a:latin typeface="Arial"/>
                <a:cs typeface="Arial"/>
              </a:rPr>
              <a:t> </a:t>
            </a:r>
            <a:r>
              <a:rPr sz="2400" spc="-25" dirty="0">
                <a:solidFill>
                  <a:srgbClr val="424242"/>
                </a:solidFill>
                <a:latin typeface="Arial"/>
                <a:cs typeface="Arial"/>
              </a:rPr>
              <a:t>release</a:t>
            </a:r>
            <a:r>
              <a:rPr sz="2400" spc="-80" dirty="0">
                <a:solidFill>
                  <a:srgbClr val="424242"/>
                </a:solidFill>
                <a:latin typeface="Arial"/>
                <a:cs typeface="Arial"/>
              </a:rPr>
              <a:t> </a:t>
            </a:r>
            <a:r>
              <a:rPr sz="2400" spc="-15" dirty="0">
                <a:solidFill>
                  <a:srgbClr val="424242"/>
                </a:solidFill>
                <a:latin typeface="Arial"/>
                <a:cs typeface="Arial"/>
              </a:rPr>
              <a:t>your</a:t>
            </a:r>
            <a:r>
              <a:rPr sz="2400" spc="-70" dirty="0">
                <a:solidFill>
                  <a:srgbClr val="424242"/>
                </a:solidFill>
                <a:latin typeface="Arial"/>
                <a:cs typeface="Arial"/>
              </a:rPr>
              <a:t> </a:t>
            </a:r>
            <a:r>
              <a:rPr sz="2400" spc="-10" dirty="0">
                <a:solidFill>
                  <a:srgbClr val="424242"/>
                </a:solidFill>
                <a:latin typeface="Arial"/>
                <a:cs typeface="Arial"/>
              </a:rPr>
              <a:t>app</a:t>
            </a:r>
            <a:r>
              <a:rPr sz="2400" spc="-80" dirty="0">
                <a:solidFill>
                  <a:srgbClr val="424242"/>
                </a:solidFill>
                <a:latin typeface="Arial"/>
                <a:cs typeface="Arial"/>
              </a:rPr>
              <a:t> </a:t>
            </a:r>
            <a:r>
              <a:rPr sz="2400" spc="70" dirty="0">
                <a:solidFill>
                  <a:srgbClr val="424242"/>
                </a:solidFill>
                <a:latin typeface="Arial"/>
                <a:cs typeface="Arial"/>
              </a:rPr>
              <a:t>to</a:t>
            </a:r>
            <a:r>
              <a:rPr sz="2400" spc="-75"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spc="15" dirty="0">
                <a:solidFill>
                  <a:srgbClr val="424242"/>
                </a:solidFill>
                <a:latin typeface="Arial"/>
                <a:cs typeface="Arial"/>
              </a:rPr>
              <a:t>world!</a:t>
            </a:r>
            <a:endParaRPr sz="2400">
              <a:latin typeface="Arial"/>
              <a:cs typeface="Arial"/>
            </a:endParaRPr>
          </a:p>
          <a:p>
            <a:pPr marL="424815" marR="181610" indent="-412115">
              <a:lnSpc>
                <a:spcPct val="113700"/>
              </a:lnSpc>
              <a:spcBef>
                <a:spcPts val="1000"/>
              </a:spcBef>
              <a:buChar char="●"/>
              <a:tabLst>
                <a:tab pos="424815" algn="l"/>
                <a:tab pos="425450" algn="l"/>
              </a:tabLst>
            </a:pPr>
            <a:r>
              <a:rPr sz="2400" spc="-30" dirty="0">
                <a:solidFill>
                  <a:srgbClr val="424242"/>
                </a:solidFill>
                <a:latin typeface="Arial"/>
                <a:cs typeface="Arial"/>
              </a:rPr>
              <a:t>Feedback</a:t>
            </a:r>
            <a:r>
              <a:rPr sz="2400" spc="-80" dirty="0">
                <a:solidFill>
                  <a:srgbClr val="424242"/>
                </a:solidFill>
                <a:latin typeface="Arial"/>
                <a:cs typeface="Arial"/>
              </a:rPr>
              <a:t> </a:t>
            </a:r>
            <a:r>
              <a:rPr sz="2400" spc="75" dirty="0">
                <a:solidFill>
                  <a:srgbClr val="424242"/>
                </a:solidFill>
                <a:latin typeface="Arial"/>
                <a:cs typeface="Arial"/>
              </a:rPr>
              <a:t>from</a:t>
            </a:r>
            <a:r>
              <a:rPr sz="2400" spc="-70" dirty="0">
                <a:solidFill>
                  <a:srgbClr val="424242"/>
                </a:solidFill>
                <a:latin typeface="Arial"/>
                <a:cs typeface="Arial"/>
              </a:rPr>
              <a:t> </a:t>
            </a:r>
            <a:r>
              <a:rPr sz="2400" spc="-15" dirty="0">
                <a:solidFill>
                  <a:srgbClr val="424242"/>
                </a:solidFill>
                <a:latin typeface="Arial"/>
                <a:cs typeface="Arial"/>
              </a:rPr>
              <a:t>your</a:t>
            </a:r>
            <a:r>
              <a:rPr sz="2400" spc="-70" dirty="0">
                <a:solidFill>
                  <a:srgbClr val="424242"/>
                </a:solidFill>
                <a:latin typeface="Arial"/>
                <a:cs typeface="Arial"/>
              </a:rPr>
              <a:t> </a:t>
            </a:r>
            <a:r>
              <a:rPr sz="2400" spc="45" dirty="0">
                <a:solidFill>
                  <a:srgbClr val="424242"/>
                </a:solidFill>
                <a:latin typeface="Arial"/>
                <a:cs typeface="Arial"/>
              </a:rPr>
              <a:t>test</a:t>
            </a:r>
            <a:r>
              <a:rPr sz="2400" spc="-80" dirty="0">
                <a:solidFill>
                  <a:srgbClr val="424242"/>
                </a:solidFill>
                <a:latin typeface="Arial"/>
                <a:cs typeface="Arial"/>
              </a:rPr>
              <a:t> </a:t>
            </a:r>
            <a:r>
              <a:rPr sz="2400" spc="-5" dirty="0">
                <a:solidFill>
                  <a:srgbClr val="424242"/>
                </a:solidFill>
                <a:latin typeface="Arial"/>
                <a:cs typeface="Arial"/>
              </a:rPr>
              <a:t>users</a:t>
            </a:r>
            <a:r>
              <a:rPr sz="2400" spc="-75" dirty="0">
                <a:solidFill>
                  <a:srgbClr val="424242"/>
                </a:solidFill>
                <a:latin typeface="Arial"/>
                <a:cs typeface="Arial"/>
              </a:rPr>
              <a:t> </a:t>
            </a:r>
            <a:r>
              <a:rPr sz="2400" dirty="0">
                <a:solidFill>
                  <a:srgbClr val="424242"/>
                </a:solidFill>
                <a:latin typeface="Arial"/>
                <a:cs typeface="Arial"/>
              </a:rPr>
              <a:t>does</a:t>
            </a:r>
            <a:r>
              <a:rPr sz="2400" spc="-75" dirty="0">
                <a:solidFill>
                  <a:srgbClr val="424242"/>
                </a:solidFill>
                <a:latin typeface="Arial"/>
                <a:cs typeface="Arial"/>
              </a:rPr>
              <a:t> </a:t>
            </a:r>
            <a:r>
              <a:rPr sz="2400" spc="40" dirty="0">
                <a:solidFill>
                  <a:srgbClr val="424242"/>
                </a:solidFill>
                <a:latin typeface="Arial"/>
                <a:cs typeface="Arial"/>
              </a:rPr>
              <a:t>not</a:t>
            </a:r>
            <a:r>
              <a:rPr sz="2400" spc="-80" dirty="0">
                <a:solidFill>
                  <a:srgbClr val="424242"/>
                </a:solidFill>
                <a:latin typeface="Arial"/>
                <a:cs typeface="Arial"/>
              </a:rPr>
              <a:t> </a:t>
            </a:r>
            <a:r>
              <a:rPr sz="2400" spc="60" dirty="0">
                <a:solidFill>
                  <a:srgbClr val="424242"/>
                </a:solidFill>
                <a:latin typeface="Arial"/>
                <a:cs typeface="Arial"/>
              </a:rPr>
              <a:t>affect</a:t>
            </a:r>
            <a:r>
              <a:rPr sz="2400" spc="-75" dirty="0">
                <a:solidFill>
                  <a:srgbClr val="424242"/>
                </a:solidFill>
                <a:latin typeface="Arial"/>
                <a:cs typeface="Arial"/>
              </a:rPr>
              <a:t> </a:t>
            </a:r>
            <a:r>
              <a:rPr sz="2400" spc="-15" dirty="0">
                <a:solidFill>
                  <a:srgbClr val="424242"/>
                </a:solidFill>
                <a:latin typeface="Arial"/>
                <a:cs typeface="Arial"/>
              </a:rPr>
              <a:t>your</a:t>
            </a:r>
            <a:r>
              <a:rPr sz="2400" spc="-70" dirty="0">
                <a:solidFill>
                  <a:srgbClr val="424242"/>
                </a:solidFill>
                <a:latin typeface="Arial"/>
                <a:cs typeface="Arial"/>
              </a:rPr>
              <a:t> </a:t>
            </a:r>
            <a:r>
              <a:rPr sz="2400" spc="-10" dirty="0">
                <a:solidFill>
                  <a:srgbClr val="424242"/>
                </a:solidFill>
                <a:latin typeface="Arial"/>
                <a:cs typeface="Arial"/>
              </a:rPr>
              <a:t>app’s  </a:t>
            </a:r>
            <a:r>
              <a:rPr sz="2400" spc="20" dirty="0">
                <a:solidFill>
                  <a:srgbClr val="424242"/>
                </a:solidFill>
                <a:latin typeface="Arial"/>
                <a:cs typeface="Arial"/>
              </a:rPr>
              <a:t>public</a:t>
            </a:r>
            <a:r>
              <a:rPr sz="2400" spc="-80" dirty="0">
                <a:solidFill>
                  <a:srgbClr val="424242"/>
                </a:solidFill>
                <a:latin typeface="Arial"/>
                <a:cs typeface="Arial"/>
              </a:rPr>
              <a:t> </a:t>
            </a:r>
            <a:r>
              <a:rPr sz="2400" spc="20" dirty="0">
                <a:solidFill>
                  <a:srgbClr val="424242"/>
                </a:solidFill>
                <a:latin typeface="Arial"/>
                <a:cs typeface="Arial"/>
              </a:rPr>
              <a:t>rating</a:t>
            </a:r>
            <a:endParaRPr sz="24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7445375" cy="566822"/>
          </a:xfrm>
          <a:prstGeom prst="rect">
            <a:avLst/>
          </a:prstGeom>
        </p:spPr>
        <p:txBody>
          <a:bodyPr vert="horz" wrap="square" lIns="0" tIns="12700" rIns="0" bIns="0" rtlCol="0">
            <a:spAutoFit/>
          </a:bodyPr>
          <a:lstStyle/>
          <a:p>
            <a:pPr marL="12700">
              <a:lnSpc>
                <a:spcPct val="100000"/>
              </a:lnSpc>
              <a:spcBef>
                <a:spcPts val="100"/>
              </a:spcBef>
            </a:pPr>
            <a:r>
              <a:rPr sz="3600" spc="-25" dirty="0"/>
              <a:t>Share </a:t>
            </a:r>
            <a:r>
              <a:rPr sz="3600" spc="-165" dirty="0"/>
              <a:t>with </a:t>
            </a:r>
            <a:r>
              <a:rPr sz="3600" spc="-55" dirty="0"/>
              <a:t>testers </a:t>
            </a:r>
            <a:r>
              <a:rPr sz="3600" spc="-105" dirty="0"/>
              <a:t>before</a:t>
            </a:r>
            <a:r>
              <a:rPr sz="3600" spc="-575" dirty="0"/>
              <a:t> </a:t>
            </a:r>
            <a:r>
              <a:rPr sz="3600" spc="-35" dirty="0"/>
              <a:t>publishing</a:t>
            </a:r>
            <a:endParaRPr sz="3600"/>
          </a:p>
        </p:txBody>
      </p:sp>
      <p:sp>
        <p:nvSpPr>
          <p:cNvPr id="5" name="object 5"/>
          <p:cNvSpPr txBox="1"/>
          <p:nvPr/>
        </p:nvSpPr>
        <p:spPr>
          <a:xfrm>
            <a:off x="429224" y="1449257"/>
            <a:ext cx="8394700" cy="2629053"/>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10" dirty="0">
                <a:solidFill>
                  <a:srgbClr val="424242"/>
                </a:solidFill>
                <a:latin typeface="Arial"/>
                <a:cs typeface="Arial"/>
              </a:rPr>
              <a:t>Alpha </a:t>
            </a:r>
            <a:r>
              <a:rPr sz="2400" spc="45" dirty="0">
                <a:solidFill>
                  <a:srgbClr val="424242"/>
                </a:solidFill>
                <a:latin typeface="Arial"/>
                <a:cs typeface="Arial"/>
              </a:rPr>
              <a:t>test </a:t>
            </a:r>
            <a:r>
              <a:rPr sz="2400" spc="5" dirty="0">
                <a:solidFill>
                  <a:srgbClr val="424242"/>
                </a:solidFill>
                <a:latin typeface="Arial"/>
                <a:cs typeface="Arial"/>
              </a:rPr>
              <a:t>during</a:t>
            </a:r>
            <a:r>
              <a:rPr sz="2400" spc="-280" dirty="0">
                <a:solidFill>
                  <a:srgbClr val="424242"/>
                </a:solidFill>
                <a:latin typeface="Arial"/>
                <a:cs typeface="Arial"/>
              </a:rPr>
              <a:t> </a:t>
            </a:r>
            <a:r>
              <a:rPr sz="2400" dirty="0">
                <a:solidFill>
                  <a:srgbClr val="424242"/>
                </a:solidFill>
                <a:latin typeface="Arial"/>
                <a:cs typeface="Arial"/>
              </a:rPr>
              <a:t>development</a:t>
            </a:r>
            <a:endParaRPr sz="2400">
              <a:latin typeface="Arial"/>
              <a:cs typeface="Arial"/>
            </a:endParaRPr>
          </a:p>
          <a:p>
            <a:pPr marL="424815" marR="57150">
              <a:lnSpc>
                <a:spcPct val="113700"/>
              </a:lnSpc>
              <a:spcBef>
                <a:spcPts val="1000"/>
              </a:spcBef>
            </a:pPr>
            <a:r>
              <a:rPr sz="2400" spc="-75" dirty="0">
                <a:solidFill>
                  <a:srgbClr val="424242"/>
                </a:solidFill>
                <a:latin typeface="Arial"/>
                <a:cs typeface="Arial"/>
              </a:rPr>
              <a:t>Use </a:t>
            </a:r>
            <a:r>
              <a:rPr sz="2400" spc="-10" dirty="0">
                <a:solidFill>
                  <a:srgbClr val="424242"/>
                </a:solidFill>
                <a:latin typeface="Arial"/>
                <a:cs typeface="Arial"/>
              </a:rPr>
              <a:t>alpha</a:t>
            </a:r>
            <a:r>
              <a:rPr sz="2400" spc="-75" dirty="0">
                <a:solidFill>
                  <a:srgbClr val="424242"/>
                </a:solidFill>
                <a:latin typeface="Arial"/>
                <a:cs typeface="Arial"/>
              </a:rPr>
              <a:t> </a:t>
            </a:r>
            <a:r>
              <a:rPr sz="2400" spc="45" dirty="0">
                <a:solidFill>
                  <a:srgbClr val="424242"/>
                </a:solidFill>
                <a:latin typeface="Arial"/>
                <a:cs typeface="Arial"/>
              </a:rPr>
              <a:t>tests</a:t>
            </a:r>
            <a:r>
              <a:rPr sz="2400" spc="-75" dirty="0">
                <a:solidFill>
                  <a:srgbClr val="424242"/>
                </a:solidFill>
                <a:latin typeface="Arial"/>
                <a:cs typeface="Arial"/>
              </a:rPr>
              <a:t> </a:t>
            </a:r>
            <a:r>
              <a:rPr sz="2400" spc="65" dirty="0">
                <a:solidFill>
                  <a:srgbClr val="424242"/>
                </a:solidFill>
                <a:latin typeface="Arial"/>
                <a:cs typeface="Arial"/>
              </a:rPr>
              <a:t>for</a:t>
            </a:r>
            <a:r>
              <a:rPr sz="2400" spc="-70" dirty="0">
                <a:solidFill>
                  <a:srgbClr val="424242"/>
                </a:solidFill>
                <a:latin typeface="Arial"/>
                <a:cs typeface="Arial"/>
              </a:rPr>
              <a:t> </a:t>
            </a:r>
            <a:r>
              <a:rPr sz="2400" spc="-25" dirty="0">
                <a:solidFill>
                  <a:srgbClr val="424242"/>
                </a:solidFill>
                <a:latin typeface="Arial"/>
                <a:cs typeface="Arial"/>
              </a:rPr>
              <a:t>early</a:t>
            </a:r>
            <a:r>
              <a:rPr sz="2400" spc="-70" dirty="0">
                <a:solidFill>
                  <a:srgbClr val="424242"/>
                </a:solidFill>
                <a:latin typeface="Arial"/>
                <a:cs typeface="Arial"/>
              </a:rPr>
              <a:t> </a:t>
            </a:r>
            <a:r>
              <a:rPr sz="2400" dirty="0">
                <a:solidFill>
                  <a:srgbClr val="424242"/>
                </a:solidFill>
                <a:latin typeface="Arial"/>
                <a:cs typeface="Arial"/>
              </a:rPr>
              <a:t>experimental</a:t>
            </a:r>
            <a:r>
              <a:rPr sz="2400" spc="-75" dirty="0">
                <a:solidFill>
                  <a:srgbClr val="424242"/>
                </a:solidFill>
                <a:latin typeface="Arial"/>
                <a:cs typeface="Arial"/>
              </a:rPr>
              <a:t> </a:t>
            </a:r>
            <a:r>
              <a:rPr sz="2400" dirty="0">
                <a:solidFill>
                  <a:srgbClr val="424242"/>
                </a:solidFill>
                <a:latin typeface="Arial"/>
                <a:cs typeface="Arial"/>
              </a:rPr>
              <a:t>versions</a:t>
            </a:r>
            <a:r>
              <a:rPr sz="2400" spc="-75" dirty="0">
                <a:solidFill>
                  <a:srgbClr val="424242"/>
                </a:solidFill>
                <a:latin typeface="Arial"/>
                <a:cs typeface="Arial"/>
              </a:rPr>
              <a:t> </a:t>
            </a:r>
            <a:r>
              <a:rPr sz="2400" spc="95" dirty="0">
                <a:solidFill>
                  <a:srgbClr val="424242"/>
                </a:solidFill>
                <a:latin typeface="Arial"/>
                <a:cs typeface="Arial"/>
              </a:rPr>
              <a:t>of</a:t>
            </a:r>
            <a:r>
              <a:rPr sz="2400" spc="-75" dirty="0">
                <a:solidFill>
                  <a:srgbClr val="424242"/>
                </a:solidFill>
                <a:latin typeface="Arial"/>
                <a:cs typeface="Arial"/>
              </a:rPr>
              <a:t> </a:t>
            </a:r>
            <a:r>
              <a:rPr sz="2400" spc="-15" dirty="0">
                <a:solidFill>
                  <a:srgbClr val="424242"/>
                </a:solidFill>
                <a:latin typeface="Arial"/>
                <a:cs typeface="Arial"/>
              </a:rPr>
              <a:t>your</a:t>
            </a:r>
            <a:r>
              <a:rPr sz="2400" spc="-70" dirty="0">
                <a:solidFill>
                  <a:srgbClr val="424242"/>
                </a:solidFill>
                <a:latin typeface="Arial"/>
                <a:cs typeface="Arial"/>
              </a:rPr>
              <a:t> </a:t>
            </a:r>
            <a:r>
              <a:rPr sz="2400" spc="-10" dirty="0">
                <a:solidFill>
                  <a:srgbClr val="424242"/>
                </a:solidFill>
                <a:latin typeface="Arial"/>
                <a:cs typeface="Arial"/>
              </a:rPr>
              <a:t>app  </a:t>
            </a:r>
            <a:r>
              <a:rPr sz="2400" spc="40" dirty="0">
                <a:solidFill>
                  <a:srgbClr val="424242"/>
                </a:solidFill>
                <a:latin typeface="Arial"/>
                <a:cs typeface="Arial"/>
              </a:rPr>
              <a:t>that</a:t>
            </a:r>
            <a:r>
              <a:rPr sz="2400" spc="-75" dirty="0">
                <a:solidFill>
                  <a:srgbClr val="424242"/>
                </a:solidFill>
                <a:latin typeface="Arial"/>
                <a:cs typeface="Arial"/>
              </a:rPr>
              <a:t> </a:t>
            </a:r>
            <a:r>
              <a:rPr sz="2400" spc="45" dirty="0">
                <a:solidFill>
                  <a:srgbClr val="424242"/>
                </a:solidFill>
                <a:latin typeface="Arial"/>
                <a:cs typeface="Arial"/>
              </a:rPr>
              <a:t>might</a:t>
            </a:r>
            <a:r>
              <a:rPr sz="2400" spc="-75" dirty="0">
                <a:solidFill>
                  <a:srgbClr val="424242"/>
                </a:solidFill>
                <a:latin typeface="Arial"/>
                <a:cs typeface="Arial"/>
              </a:rPr>
              <a:t> </a:t>
            </a:r>
            <a:r>
              <a:rPr sz="2400" spc="25" dirty="0">
                <a:solidFill>
                  <a:srgbClr val="424242"/>
                </a:solidFill>
                <a:latin typeface="Arial"/>
                <a:cs typeface="Arial"/>
              </a:rPr>
              <a:t>contain</a:t>
            </a:r>
            <a:r>
              <a:rPr sz="2400" spc="-75" dirty="0">
                <a:solidFill>
                  <a:srgbClr val="424242"/>
                </a:solidFill>
                <a:latin typeface="Arial"/>
                <a:cs typeface="Arial"/>
              </a:rPr>
              <a:t> </a:t>
            </a:r>
            <a:r>
              <a:rPr sz="2400" spc="20" dirty="0">
                <a:solidFill>
                  <a:srgbClr val="424242"/>
                </a:solidFill>
                <a:latin typeface="Arial"/>
                <a:cs typeface="Arial"/>
              </a:rPr>
              <a:t>incomplete</a:t>
            </a:r>
            <a:r>
              <a:rPr sz="2400" spc="-75" dirty="0">
                <a:solidFill>
                  <a:srgbClr val="424242"/>
                </a:solidFill>
                <a:latin typeface="Arial"/>
                <a:cs typeface="Arial"/>
              </a:rPr>
              <a:t> </a:t>
            </a:r>
            <a:r>
              <a:rPr sz="2400" spc="20" dirty="0">
                <a:solidFill>
                  <a:srgbClr val="424242"/>
                </a:solidFill>
                <a:latin typeface="Arial"/>
                <a:cs typeface="Arial"/>
              </a:rPr>
              <a:t>or</a:t>
            </a:r>
            <a:r>
              <a:rPr sz="2400" spc="-75" dirty="0">
                <a:solidFill>
                  <a:srgbClr val="424242"/>
                </a:solidFill>
                <a:latin typeface="Arial"/>
                <a:cs typeface="Arial"/>
              </a:rPr>
              <a:t> </a:t>
            </a:r>
            <a:r>
              <a:rPr sz="2400" spc="5" dirty="0">
                <a:solidFill>
                  <a:srgbClr val="424242"/>
                </a:solidFill>
                <a:latin typeface="Arial"/>
                <a:cs typeface="Arial"/>
              </a:rPr>
              <a:t>unstable</a:t>
            </a:r>
            <a:r>
              <a:rPr sz="2400" spc="-75" dirty="0">
                <a:solidFill>
                  <a:srgbClr val="424242"/>
                </a:solidFill>
                <a:latin typeface="Arial"/>
                <a:cs typeface="Arial"/>
              </a:rPr>
              <a:t> </a:t>
            </a:r>
            <a:r>
              <a:rPr sz="2400" spc="30" dirty="0">
                <a:solidFill>
                  <a:srgbClr val="424242"/>
                </a:solidFill>
                <a:latin typeface="Arial"/>
                <a:cs typeface="Arial"/>
              </a:rPr>
              <a:t>functionality</a:t>
            </a:r>
            <a:endParaRPr sz="2400">
              <a:latin typeface="Arial"/>
              <a:cs typeface="Arial"/>
            </a:endParaRPr>
          </a:p>
          <a:p>
            <a:pPr marL="424815" indent="-412115">
              <a:lnSpc>
                <a:spcPct val="100000"/>
              </a:lnSpc>
              <a:spcBef>
                <a:spcPts val="1420"/>
              </a:spcBef>
              <a:buChar char="●"/>
              <a:tabLst>
                <a:tab pos="424815" algn="l"/>
                <a:tab pos="425450" algn="l"/>
              </a:tabLst>
            </a:pPr>
            <a:r>
              <a:rPr sz="2400" spc="-25" dirty="0">
                <a:solidFill>
                  <a:srgbClr val="424242"/>
                </a:solidFill>
                <a:latin typeface="Arial"/>
                <a:cs typeface="Arial"/>
              </a:rPr>
              <a:t>Beta</a:t>
            </a:r>
            <a:r>
              <a:rPr sz="2400" spc="-85" dirty="0">
                <a:solidFill>
                  <a:srgbClr val="424242"/>
                </a:solidFill>
                <a:latin typeface="Arial"/>
                <a:cs typeface="Arial"/>
              </a:rPr>
              <a:t> </a:t>
            </a:r>
            <a:r>
              <a:rPr sz="2400" spc="45" dirty="0">
                <a:solidFill>
                  <a:srgbClr val="424242"/>
                </a:solidFill>
                <a:latin typeface="Arial"/>
                <a:cs typeface="Arial"/>
              </a:rPr>
              <a:t>test</a:t>
            </a:r>
            <a:r>
              <a:rPr sz="2400" spc="-80" dirty="0">
                <a:solidFill>
                  <a:srgbClr val="424242"/>
                </a:solidFill>
                <a:latin typeface="Arial"/>
                <a:cs typeface="Arial"/>
              </a:rPr>
              <a:t> </a:t>
            </a:r>
            <a:r>
              <a:rPr sz="2400" spc="50" dirty="0">
                <a:solidFill>
                  <a:srgbClr val="424242"/>
                </a:solidFill>
                <a:latin typeface="Arial"/>
                <a:cs typeface="Arial"/>
              </a:rPr>
              <a:t>with</a:t>
            </a:r>
            <a:r>
              <a:rPr sz="2400" spc="-80" dirty="0">
                <a:solidFill>
                  <a:srgbClr val="424242"/>
                </a:solidFill>
                <a:latin typeface="Arial"/>
                <a:cs typeface="Arial"/>
              </a:rPr>
              <a:t> </a:t>
            </a:r>
            <a:r>
              <a:rPr sz="2400" spc="40" dirty="0">
                <a:solidFill>
                  <a:srgbClr val="424242"/>
                </a:solidFill>
                <a:latin typeface="Arial"/>
                <a:cs typeface="Arial"/>
              </a:rPr>
              <a:t>limited</a:t>
            </a:r>
            <a:r>
              <a:rPr sz="2400" spc="-80" dirty="0">
                <a:solidFill>
                  <a:srgbClr val="424242"/>
                </a:solidFill>
                <a:latin typeface="Arial"/>
                <a:cs typeface="Arial"/>
              </a:rPr>
              <a:t> </a:t>
            </a:r>
            <a:r>
              <a:rPr sz="2400" dirty="0">
                <a:solidFill>
                  <a:srgbClr val="424242"/>
                </a:solidFill>
                <a:latin typeface="Arial"/>
                <a:cs typeface="Arial"/>
              </a:rPr>
              <a:t>number</a:t>
            </a:r>
            <a:r>
              <a:rPr sz="2400" spc="-80" dirty="0">
                <a:solidFill>
                  <a:srgbClr val="424242"/>
                </a:solidFill>
                <a:latin typeface="Arial"/>
                <a:cs typeface="Arial"/>
              </a:rPr>
              <a:t> </a:t>
            </a:r>
            <a:r>
              <a:rPr sz="2400" spc="95" dirty="0">
                <a:solidFill>
                  <a:srgbClr val="424242"/>
                </a:solidFill>
                <a:latin typeface="Arial"/>
                <a:cs typeface="Arial"/>
              </a:rPr>
              <a:t>of</a:t>
            </a:r>
            <a:r>
              <a:rPr sz="2400" spc="-80" dirty="0">
                <a:solidFill>
                  <a:srgbClr val="424242"/>
                </a:solidFill>
                <a:latin typeface="Arial"/>
                <a:cs typeface="Arial"/>
              </a:rPr>
              <a:t> </a:t>
            </a:r>
            <a:r>
              <a:rPr sz="2400" spc="-15" dirty="0">
                <a:solidFill>
                  <a:srgbClr val="424242"/>
                </a:solidFill>
                <a:latin typeface="Arial"/>
                <a:cs typeface="Arial"/>
              </a:rPr>
              <a:t>real</a:t>
            </a:r>
            <a:r>
              <a:rPr sz="2400" spc="-80" dirty="0">
                <a:solidFill>
                  <a:srgbClr val="424242"/>
                </a:solidFill>
                <a:latin typeface="Arial"/>
                <a:cs typeface="Arial"/>
              </a:rPr>
              <a:t> </a:t>
            </a:r>
            <a:r>
              <a:rPr sz="2400" spc="-5" dirty="0">
                <a:solidFill>
                  <a:srgbClr val="424242"/>
                </a:solidFill>
                <a:latin typeface="Arial"/>
                <a:cs typeface="Arial"/>
              </a:rPr>
              <a:t>users</a:t>
            </a:r>
            <a:endParaRPr sz="2400">
              <a:latin typeface="Arial"/>
              <a:cs typeface="Arial"/>
            </a:endParaRPr>
          </a:p>
          <a:p>
            <a:pPr marL="424815">
              <a:lnSpc>
                <a:spcPct val="100000"/>
              </a:lnSpc>
              <a:spcBef>
                <a:spcPts val="1395"/>
              </a:spcBef>
            </a:pPr>
            <a:r>
              <a:rPr sz="2400" spc="-75" dirty="0">
                <a:solidFill>
                  <a:srgbClr val="424242"/>
                </a:solidFill>
                <a:latin typeface="Arial"/>
                <a:cs typeface="Arial"/>
              </a:rPr>
              <a:t>Use</a:t>
            </a:r>
            <a:r>
              <a:rPr sz="2400" spc="-85" dirty="0">
                <a:solidFill>
                  <a:srgbClr val="424242"/>
                </a:solidFill>
                <a:latin typeface="Arial"/>
                <a:cs typeface="Arial"/>
              </a:rPr>
              <a:t> </a:t>
            </a:r>
            <a:r>
              <a:rPr sz="2400" spc="5" dirty="0">
                <a:solidFill>
                  <a:srgbClr val="424242"/>
                </a:solidFill>
                <a:latin typeface="Arial"/>
                <a:cs typeface="Arial"/>
              </a:rPr>
              <a:t>beta</a:t>
            </a:r>
            <a:r>
              <a:rPr sz="2400" spc="-75" dirty="0">
                <a:solidFill>
                  <a:srgbClr val="424242"/>
                </a:solidFill>
                <a:latin typeface="Arial"/>
                <a:cs typeface="Arial"/>
              </a:rPr>
              <a:t> </a:t>
            </a:r>
            <a:r>
              <a:rPr sz="2400" spc="45" dirty="0">
                <a:solidFill>
                  <a:srgbClr val="424242"/>
                </a:solidFill>
                <a:latin typeface="Arial"/>
                <a:cs typeface="Arial"/>
              </a:rPr>
              <a:t>tests</a:t>
            </a:r>
            <a:r>
              <a:rPr sz="2400" spc="-80" dirty="0">
                <a:solidFill>
                  <a:srgbClr val="424242"/>
                </a:solidFill>
                <a:latin typeface="Arial"/>
                <a:cs typeface="Arial"/>
              </a:rPr>
              <a:t> </a:t>
            </a:r>
            <a:r>
              <a:rPr sz="2400" spc="65" dirty="0">
                <a:solidFill>
                  <a:srgbClr val="424242"/>
                </a:solidFill>
                <a:latin typeface="Arial"/>
                <a:cs typeface="Arial"/>
              </a:rPr>
              <a:t>for</a:t>
            </a:r>
            <a:r>
              <a:rPr sz="2400" spc="-75" dirty="0">
                <a:solidFill>
                  <a:srgbClr val="424242"/>
                </a:solidFill>
                <a:latin typeface="Arial"/>
                <a:cs typeface="Arial"/>
              </a:rPr>
              <a:t> </a:t>
            </a:r>
            <a:r>
              <a:rPr sz="2400" dirty="0">
                <a:solidFill>
                  <a:srgbClr val="424242"/>
                </a:solidFill>
                <a:latin typeface="Arial"/>
                <a:cs typeface="Arial"/>
              </a:rPr>
              <a:t>apps</a:t>
            </a:r>
            <a:r>
              <a:rPr sz="2400" spc="-85" dirty="0">
                <a:solidFill>
                  <a:srgbClr val="424242"/>
                </a:solidFill>
                <a:latin typeface="Arial"/>
                <a:cs typeface="Arial"/>
              </a:rPr>
              <a:t> </a:t>
            </a:r>
            <a:r>
              <a:rPr sz="2400" spc="40" dirty="0">
                <a:solidFill>
                  <a:srgbClr val="424242"/>
                </a:solidFill>
                <a:latin typeface="Arial"/>
                <a:cs typeface="Arial"/>
              </a:rPr>
              <a:t>that</a:t>
            </a:r>
            <a:r>
              <a:rPr sz="2400" spc="-80" dirty="0">
                <a:solidFill>
                  <a:srgbClr val="424242"/>
                </a:solidFill>
                <a:latin typeface="Arial"/>
                <a:cs typeface="Arial"/>
              </a:rPr>
              <a:t> </a:t>
            </a:r>
            <a:r>
              <a:rPr sz="2400" spc="15" dirty="0">
                <a:solidFill>
                  <a:srgbClr val="424242"/>
                </a:solidFill>
                <a:latin typeface="Arial"/>
                <a:cs typeface="Arial"/>
              </a:rPr>
              <a:t>should</a:t>
            </a:r>
            <a:r>
              <a:rPr sz="2400" spc="-80" dirty="0">
                <a:solidFill>
                  <a:srgbClr val="424242"/>
                </a:solidFill>
                <a:latin typeface="Arial"/>
                <a:cs typeface="Arial"/>
              </a:rPr>
              <a:t> </a:t>
            </a:r>
            <a:r>
              <a:rPr sz="2400" spc="-30" dirty="0">
                <a:solidFill>
                  <a:srgbClr val="424242"/>
                </a:solidFill>
                <a:latin typeface="Arial"/>
                <a:cs typeface="Arial"/>
              </a:rPr>
              <a:t>be</a:t>
            </a:r>
            <a:r>
              <a:rPr sz="2400" spc="-75" dirty="0">
                <a:solidFill>
                  <a:srgbClr val="424242"/>
                </a:solidFill>
                <a:latin typeface="Arial"/>
                <a:cs typeface="Arial"/>
              </a:rPr>
              <a:t> </a:t>
            </a:r>
            <a:r>
              <a:rPr sz="2400" spc="25" dirty="0">
                <a:solidFill>
                  <a:srgbClr val="424242"/>
                </a:solidFill>
                <a:latin typeface="Arial"/>
                <a:cs typeface="Arial"/>
              </a:rPr>
              <a:t>complete</a:t>
            </a:r>
            <a:r>
              <a:rPr sz="2400" spc="-85" dirty="0">
                <a:solidFill>
                  <a:srgbClr val="424242"/>
                </a:solidFill>
                <a:latin typeface="Arial"/>
                <a:cs typeface="Arial"/>
              </a:rPr>
              <a:t> </a:t>
            </a:r>
            <a:r>
              <a:rPr sz="2400" spc="-15" dirty="0">
                <a:solidFill>
                  <a:srgbClr val="424242"/>
                </a:solidFill>
                <a:latin typeface="Arial"/>
                <a:cs typeface="Arial"/>
              </a:rPr>
              <a:t>and</a:t>
            </a:r>
            <a:r>
              <a:rPr sz="2400" spc="-80" dirty="0">
                <a:solidFill>
                  <a:srgbClr val="424242"/>
                </a:solidFill>
                <a:latin typeface="Arial"/>
                <a:cs typeface="Arial"/>
              </a:rPr>
              <a:t> </a:t>
            </a:r>
            <a:r>
              <a:rPr sz="2400" spc="15" dirty="0">
                <a:solidFill>
                  <a:srgbClr val="424242"/>
                </a:solidFill>
                <a:latin typeface="Arial"/>
                <a:cs typeface="Arial"/>
              </a:rPr>
              <a:t>stable</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000" dirty="0" smtClean="0"/>
              <a:t> One can upload versions of your apps’ APK files and define a list of testers as a </a:t>
            </a:r>
            <a:r>
              <a:rPr lang="en-US" sz="2000" dirty="0" smtClean="0">
                <a:hlinkClick r:id="rId2"/>
              </a:rPr>
              <a:t>Google Group</a:t>
            </a:r>
            <a:r>
              <a:rPr lang="en-US" sz="2000" dirty="0" smtClean="0"/>
              <a:t> or </a:t>
            </a:r>
            <a:r>
              <a:rPr lang="en-US" sz="2000" dirty="0" smtClean="0">
                <a:hlinkClick r:id="rId3"/>
              </a:rPr>
              <a:t>Google+ Community</a:t>
            </a:r>
            <a:r>
              <a:rPr lang="en-US" sz="2000" dirty="0" smtClean="0"/>
              <a:t>. </a:t>
            </a:r>
          </a:p>
          <a:p>
            <a:pPr algn="just"/>
            <a:r>
              <a:rPr lang="en-US" sz="2000" dirty="0" smtClean="0"/>
              <a:t>Once this is done you’ll receive a URL that you forward to your testers, from which they can opt-in to the testing program.</a:t>
            </a:r>
          </a:p>
          <a:p>
            <a:pPr algn="just" fontAlgn="base"/>
            <a:r>
              <a:rPr lang="en-US" sz="2000" dirty="0" smtClean="0"/>
              <a:t>Alpha testing group users are eligible for the alpha, beta, or production version of your app with the highest version code that is compatible with their device. Beta testing group users are only eligible for the beta or production version of your app with the highest version code that is compatible with their device.</a:t>
            </a:r>
          </a:p>
          <a:p>
            <a:pPr algn="just" fontAlgn="base"/>
            <a:r>
              <a:rPr lang="en-US" sz="2000" dirty="0" smtClean="0"/>
              <a:t>There isn’t much difference between the two aside from the fact that you just start with a small number of testers for alpha testing and switch to a bigger group for beta</a:t>
            </a:r>
          </a:p>
        </p:txBody>
      </p:sp>
      <p:sp>
        <p:nvSpPr>
          <p:cNvPr id="3" name="Title 2"/>
          <p:cNvSpPr>
            <a:spLocks noGrp="1"/>
          </p:cNvSpPr>
          <p:nvPr>
            <p:ph type="title"/>
          </p:nvPr>
        </p:nvSpPr>
        <p:spPr/>
        <p:txBody>
          <a:bodyPr/>
          <a:lstStyle/>
          <a:p>
            <a:r>
              <a:rPr lang="en-US" dirty="0" smtClean="0"/>
              <a:t>Alpha and Beta Testing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4233545" cy="566822"/>
          </a:xfrm>
          <a:prstGeom prst="rect">
            <a:avLst/>
          </a:prstGeom>
        </p:spPr>
        <p:txBody>
          <a:bodyPr vert="horz" wrap="square" lIns="0" tIns="12700" rIns="0" bIns="0" rtlCol="0">
            <a:spAutoFit/>
          </a:bodyPr>
          <a:lstStyle/>
          <a:p>
            <a:pPr marL="12700">
              <a:lnSpc>
                <a:spcPct val="100000"/>
              </a:lnSpc>
              <a:spcBef>
                <a:spcPts val="100"/>
              </a:spcBef>
            </a:pPr>
            <a:r>
              <a:rPr sz="3600" spc="-40" dirty="0"/>
              <a:t>Alpha </a:t>
            </a:r>
            <a:r>
              <a:rPr sz="3600" spc="-60" dirty="0"/>
              <a:t>and </a:t>
            </a:r>
            <a:r>
              <a:rPr sz="3600" spc="-105" dirty="0"/>
              <a:t>beta</a:t>
            </a:r>
            <a:r>
              <a:rPr sz="3600" spc="-545" dirty="0"/>
              <a:t> </a:t>
            </a:r>
            <a:r>
              <a:rPr sz="3600" spc="5" dirty="0"/>
              <a:t>tests</a:t>
            </a:r>
            <a:endParaRPr sz="3600"/>
          </a:p>
        </p:txBody>
      </p:sp>
      <p:sp>
        <p:nvSpPr>
          <p:cNvPr id="5" name="object 5"/>
          <p:cNvSpPr txBox="1"/>
          <p:nvPr/>
        </p:nvSpPr>
        <p:spPr>
          <a:xfrm>
            <a:off x="384725" y="1855657"/>
            <a:ext cx="6250940" cy="2207656"/>
          </a:xfrm>
          <a:prstGeom prst="rect">
            <a:avLst/>
          </a:prstGeom>
        </p:spPr>
        <p:txBody>
          <a:bodyPr vert="horz" wrap="square" lIns="0" tIns="189865" rIns="0" bIns="0" rtlCol="0">
            <a:spAutoFit/>
          </a:bodyPr>
          <a:lstStyle/>
          <a:p>
            <a:pPr marL="12700">
              <a:lnSpc>
                <a:spcPct val="100000"/>
              </a:lnSpc>
              <a:spcBef>
                <a:spcPts val="1495"/>
              </a:spcBef>
            </a:pPr>
            <a:r>
              <a:rPr sz="2400" spc="-25" dirty="0">
                <a:solidFill>
                  <a:srgbClr val="424242"/>
                </a:solidFill>
                <a:latin typeface="Arial"/>
                <a:cs typeface="Arial"/>
              </a:rPr>
              <a:t>During </a:t>
            </a:r>
            <a:r>
              <a:rPr sz="2400" spc="-10" dirty="0">
                <a:solidFill>
                  <a:srgbClr val="424242"/>
                </a:solidFill>
                <a:latin typeface="Arial"/>
                <a:cs typeface="Arial"/>
              </a:rPr>
              <a:t>alpha </a:t>
            </a:r>
            <a:r>
              <a:rPr sz="2400" spc="-15" dirty="0">
                <a:solidFill>
                  <a:srgbClr val="424242"/>
                </a:solidFill>
                <a:latin typeface="Arial"/>
                <a:cs typeface="Arial"/>
              </a:rPr>
              <a:t>and </a:t>
            </a:r>
            <a:r>
              <a:rPr sz="2400" spc="5" dirty="0">
                <a:solidFill>
                  <a:srgbClr val="424242"/>
                </a:solidFill>
                <a:latin typeface="Arial"/>
                <a:cs typeface="Arial"/>
              </a:rPr>
              <a:t>beta</a:t>
            </a:r>
            <a:r>
              <a:rPr sz="2400" spc="-270" dirty="0">
                <a:solidFill>
                  <a:srgbClr val="424242"/>
                </a:solidFill>
                <a:latin typeface="Arial"/>
                <a:cs typeface="Arial"/>
              </a:rPr>
              <a:t> </a:t>
            </a:r>
            <a:r>
              <a:rPr sz="2400" spc="40" dirty="0">
                <a:solidFill>
                  <a:srgbClr val="424242"/>
                </a:solidFill>
                <a:latin typeface="Arial"/>
                <a:cs typeface="Arial"/>
              </a:rPr>
              <a:t>tests</a:t>
            </a:r>
            <a:endParaRPr sz="2400">
              <a:latin typeface="Arial"/>
              <a:cs typeface="Arial"/>
            </a:endParaRPr>
          </a:p>
          <a:p>
            <a:pPr marL="469900" indent="-412750">
              <a:lnSpc>
                <a:spcPct val="100000"/>
              </a:lnSpc>
              <a:spcBef>
                <a:spcPts val="1395"/>
              </a:spcBef>
              <a:buChar char="●"/>
              <a:tabLst>
                <a:tab pos="469265" algn="l"/>
                <a:tab pos="469900" algn="l"/>
              </a:tabLst>
            </a:pPr>
            <a:r>
              <a:rPr sz="2400" spc="-35" dirty="0">
                <a:solidFill>
                  <a:srgbClr val="424242"/>
                </a:solidFill>
                <a:latin typeface="Arial"/>
                <a:cs typeface="Arial"/>
              </a:rPr>
              <a:t>Your</a:t>
            </a:r>
            <a:r>
              <a:rPr sz="2400" spc="-85" dirty="0">
                <a:solidFill>
                  <a:srgbClr val="424242"/>
                </a:solidFill>
                <a:latin typeface="Arial"/>
                <a:cs typeface="Arial"/>
              </a:rPr>
              <a:t> </a:t>
            </a:r>
            <a:r>
              <a:rPr sz="2400" spc="-10" dirty="0">
                <a:solidFill>
                  <a:srgbClr val="424242"/>
                </a:solidFill>
                <a:latin typeface="Arial"/>
                <a:cs typeface="Arial"/>
              </a:rPr>
              <a:t>app</a:t>
            </a:r>
            <a:r>
              <a:rPr sz="2400" spc="-80" dirty="0">
                <a:solidFill>
                  <a:srgbClr val="424242"/>
                </a:solidFill>
                <a:latin typeface="Arial"/>
                <a:cs typeface="Arial"/>
              </a:rPr>
              <a:t> </a:t>
            </a:r>
            <a:r>
              <a:rPr sz="2400" spc="40" dirty="0">
                <a:solidFill>
                  <a:srgbClr val="424242"/>
                </a:solidFill>
                <a:latin typeface="Arial"/>
                <a:cs typeface="Arial"/>
              </a:rPr>
              <a:t>is</a:t>
            </a:r>
            <a:r>
              <a:rPr sz="2400" spc="-85" dirty="0">
                <a:solidFill>
                  <a:srgbClr val="424242"/>
                </a:solidFill>
                <a:latin typeface="Arial"/>
                <a:cs typeface="Arial"/>
              </a:rPr>
              <a:t> </a:t>
            </a:r>
            <a:r>
              <a:rPr sz="2400" spc="40" dirty="0">
                <a:solidFill>
                  <a:srgbClr val="424242"/>
                </a:solidFill>
                <a:latin typeface="Arial"/>
                <a:cs typeface="Arial"/>
              </a:rPr>
              <a:t>not</a:t>
            </a:r>
            <a:r>
              <a:rPr sz="2400" spc="-80" dirty="0">
                <a:solidFill>
                  <a:srgbClr val="424242"/>
                </a:solidFill>
                <a:latin typeface="Arial"/>
                <a:cs typeface="Arial"/>
              </a:rPr>
              <a:t> </a:t>
            </a:r>
            <a:r>
              <a:rPr sz="2400" spc="30" dirty="0">
                <a:solidFill>
                  <a:srgbClr val="424242"/>
                </a:solidFill>
                <a:latin typeface="Arial"/>
                <a:cs typeface="Arial"/>
              </a:rPr>
              <a:t>listed</a:t>
            </a:r>
            <a:r>
              <a:rPr sz="2400" spc="-80" dirty="0">
                <a:solidFill>
                  <a:srgbClr val="424242"/>
                </a:solidFill>
                <a:latin typeface="Arial"/>
                <a:cs typeface="Arial"/>
              </a:rPr>
              <a:t> </a:t>
            </a:r>
            <a:r>
              <a:rPr sz="2400" spc="15" dirty="0">
                <a:solidFill>
                  <a:srgbClr val="424242"/>
                </a:solidFill>
                <a:latin typeface="Arial"/>
                <a:cs typeface="Arial"/>
              </a:rPr>
              <a:t>in</a:t>
            </a:r>
            <a:r>
              <a:rPr sz="2400" spc="-85" dirty="0">
                <a:solidFill>
                  <a:srgbClr val="424242"/>
                </a:solidFill>
                <a:latin typeface="Arial"/>
                <a:cs typeface="Arial"/>
              </a:rPr>
              <a:t> </a:t>
            </a:r>
            <a:r>
              <a:rPr sz="2400" spc="-35" dirty="0">
                <a:solidFill>
                  <a:srgbClr val="424242"/>
                </a:solidFill>
                <a:latin typeface="Arial"/>
                <a:cs typeface="Arial"/>
              </a:rPr>
              <a:t>Google</a:t>
            </a:r>
            <a:r>
              <a:rPr sz="2400" spc="-75" dirty="0">
                <a:solidFill>
                  <a:srgbClr val="424242"/>
                </a:solidFill>
                <a:latin typeface="Arial"/>
                <a:cs typeface="Arial"/>
              </a:rPr>
              <a:t> </a:t>
            </a:r>
            <a:r>
              <a:rPr sz="2400" spc="-40" dirty="0">
                <a:solidFill>
                  <a:srgbClr val="424242"/>
                </a:solidFill>
                <a:latin typeface="Arial"/>
                <a:cs typeface="Arial"/>
              </a:rPr>
              <a:t>Play</a:t>
            </a:r>
            <a:endParaRPr sz="2400">
              <a:latin typeface="Arial"/>
              <a:cs typeface="Arial"/>
            </a:endParaRPr>
          </a:p>
          <a:p>
            <a:pPr marL="469900" indent="-412750">
              <a:lnSpc>
                <a:spcPct val="100000"/>
              </a:lnSpc>
              <a:spcBef>
                <a:spcPts val="1395"/>
              </a:spcBef>
              <a:buChar char="●"/>
              <a:tabLst>
                <a:tab pos="469265" algn="l"/>
                <a:tab pos="469900" algn="l"/>
              </a:tabLst>
            </a:pPr>
            <a:r>
              <a:rPr sz="2400" dirty="0">
                <a:solidFill>
                  <a:srgbClr val="424242"/>
                </a:solidFill>
                <a:latin typeface="Arial"/>
                <a:cs typeface="Arial"/>
              </a:rPr>
              <a:t>Testers</a:t>
            </a:r>
            <a:r>
              <a:rPr sz="2400" spc="-85" dirty="0">
                <a:solidFill>
                  <a:srgbClr val="424242"/>
                </a:solidFill>
                <a:latin typeface="Arial"/>
                <a:cs typeface="Arial"/>
              </a:rPr>
              <a:t> </a:t>
            </a:r>
            <a:r>
              <a:rPr sz="2400" spc="55" dirty="0">
                <a:solidFill>
                  <a:srgbClr val="424242"/>
                </a:solidFill>
                <a:latin typeface="Arial"/>
                <a:cs typeface="Arial"/>
              </a:rPr>
              <a:t>must</a:t>
            </a:r>
            <a:r>
              <a:rPr sz="2400" spc="-80" dirty="0">
                <a:solidFill>
                  <a:srgbClr val="424242"/>
                </a:solidFill>
                <a:latin typeface="Arial"/>
                <a:cs typeface="Arial"/>
              </a:rPr>
              <a:t> </a:t>
            </a:r>
            <a:r>
              <a:rPr sz="2400" spc="-40" dirty="0">
                <a:solidFill>
                  <a:srgbClr val="424242"/>
                </a:solidFill>
                <a:latin typeface="Arial"/>
                <a:cs typeface="Arial"/>
              </a:rPr>
              <a:t>have</a:t>
            </a:r>
            <a:r>
              <a:rPr sz="2400" spc="-80" dirty="0">
                <a:solidFill>
                  <a:srgbClr val="424242"/>
                </a:solidFill>
                <a:latin typeface="Arial"/>
                <a:cs typeface="Arial"/>
              </a:rPr>
              <a:t> </a:t>
            </a:r>
            <a:r>
              <a:rPr sz="2400" spc="-30" dirty="0">
                <a:solidFill>
                  <a:srgbClr val="424242"/>
                </a:solidFill>
                <a:latin typeface="Arial"/>
                <a:cs typeface="Arial"/>
              </a:rPr>
              <a:t>a</a:t>
            </a:r>
            <a:r>
              <a:rPr sz="2400" spc="-85" dirty="0">
                <a:solidFill>
                  <a:srgbClr val="424242"/>
                </a:solidFill>
                <a:latin typeface="Arial"/>
                <a:cs typeface="Arial"/>
              </a:rPr>
              <a:t> </a:t>
            </a:r>
            <a:r>
              <a:rPr sz="2400" spc="20" dirty="0">
                <a:solidFill>
                  <a:srgbClr val="424242"/>
                </a:solidFill>
                <a:latin typeface="Arial"/>
                <a:cs typeface="Arial"/>
              </a:rPr>
              <a:t>link</a:t>
            </a:r>
            <a:r>
              <a:rPr sz="2400" spc="-80" dirty="0">
                <a:solidFill>
                  <a:srgbClr val="424242"/>
                </a:solidFill>
                <a:latin typeface="Arial"/>
                <a:cs typeface="Arial"/>
              </a:rPr>
              <a:t> </a:t>
            </a:r>
            <a:r>
              <a:rPr sz="2400" spc="70" dirty="0">
                <a:solidFill>
                  <a:srgbClr val="424242"/>
                </a:solidFill>
                <a:latin typeface="Arial"/>
                <a:cs typeface="Arial"/>
              </a:rPr>
              <a:t>to</a:t>
            </a:r>
            <a:r>
              <a:rPr sz="2400" spc="-80" dirty="0">
                <a:solidFill>
                  <a:srgbClr val="424242"/>
                </a:solidFill>
                <a:latin typeface="Arial"/>
                <a:cs typeface="Arial"/>
              </a:rPr>
              <a:t> </a:t>
            </a:r>
            <a:r>
              <a:rPr sz="2400" spc="15" dirty="0">
                <a:solidFill>
                  <a:srgbClr val="424242"/>
                </a:solidFill>
                <a:latin typeface="Arial"/>
                <a:cs typeface="Arial"/>
              </a:rPr>
              <a:t>get</a:t>
            </a:r>
            <a:r>
              <a:rPr sz="2400" spc="-80" dirty="0">
                <a:solidFill>
                  <a:srgbClr val="424242"/>
                </a:solidFill>
                <a:latin typeface="Arial"/>
                <a:cs typeface="Arial"/>
              </a:rPr>
              <a:t> </a:t>
            </a:r>
            <a:r>
              <a:rPr sz="2400" spc="75" dirty="0">
                <a:solidFill>
                  <a:srgbClr val="424242"/>
                </a:solidFill>
                <a:latin typeface="Arial"/>
                <a:cs typeface="Arial"/>
              </a:rPr>
              <a:t>it</a:t>
            </a:r>
            <a:endParaRPr sz="2400">
              <a:latin typeface="Arial"/>
              <a:cs typeface="Arial"/>
            </a:endParaRPr>
          </a:p>
          <a:p>
            <a:pPr marL="469900" indent="-412750">
              <a:lnSpc>
                <a:spcPct val="100000"/>
              </a:lnSpc>
              <a:spcBef>
                <a:spcPts val="1395"/>
              </a:spcBef>
              <a:buChar char="●"/>
              <a:tabLst>
                <a:tab pos="469265" algn="l"/>
                <a:tab pos="469900" algn="l"/>
              </a:tabLst>
            </a:pPr>
            <a:r>
              <a:rPr sz="2400" dirty="0">
                <a:solidFill>
                  <a:srgbClr val="424242"/>
                </a:solidFill>
                <a:latin typeface="Arial"/>
                <a:cs typeface="Arial"/>
              </a:rPr>
              <a:t>Testers </a:t>
            </a:r>
            <a:r>
              <a:rPr sz="2400" spc="20" dirty="0">
                <a:solidFill>
                  <a:srgbClr val="424242"/>
                </a:solidFill>
                <a:latin typeface="Arial"/>
                <a:cs typeface="Arial"/>
              </a:rPr>
              <a:t>cannot </a:t>
            </a:r>
            <a:r>
              <a:rPr sz="2400" spc="-15" dirty="0">
                <a:solidFill>
                  <a:srgbClr val="424242"/>
                </a:solidFill>
                <a:latin typeface="Arial"/>
                <a:cs typeface="Arial"/>
              </a:rPr>
              <a:t>give </a:t>
            </a:r>
            <a:r>
              <a:rPr sz="2400" spc="-5" dirty="0">
                <a:solidFill>
                  <a:srgbClr val="424242"/>
                </a:solidFill>
                <a:latin typeface="Arial"/>
                <a:cs typeface="Arial"/>
              </a:rPr>
              <a:t>reviews </a:t>
            </a:r>
            <a:r>
              <a:rPr sz="2400" spc="15" dirty="0">
                <a:solidFill>
                  <a:srgbClr val="424242"/>
                </a:solidFill>
                <a:latin typeface="Arial"/>
                <a:cs typeface="Arial"/>
              </a:rPr>
              <a:t>in</a:t>
            </a:r>
            <a:r>
              <a:rPr sz="2400" spc="-459" dirty="0">
                <a:solidFill>
                  <a:srgbClr val="424242"/>
                </a:solidFill>
                <a:latin typeface="Arial"/>
                <a:cs typeface="Arial"/>
              </a:rPr>
              <a:t> </a:t>
            </a:r>
            <a:r>
              <a:rPr sz="2400" spc="-35" dirty="0">
                <a:solidFill>
                  <a:srgbClr val="424242"/>
                </a:solidFill>
                <a:latin typeface="Arial"/>
                <a:cs typeface="Arial"/>
              </a:rPr>
              <a:t>Google </a:t>
            </a:r>
            <a:r>
              <a:rPr sz="2400" spc="-40" dirty="0">
                <a:solidFill>
                  <a:srgbClr val="424242"/>
                </a:solidFill>
                <a:latin typeface="Arial"/>
                <a:cs typeface="Arial"/>
              </a:rPr>
              <a:t>Play</a:t>
            </a:r>
            <a:endParaRPr sz="24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2458720" cy="566822"/>
          </a:xfrm>
          <a:prstGeom prst="rect">
            <a:avLst/>
          </a:prstGeom>
        </p:spPr>
        <p:txBody>
          <a:bodyPr vert="horz" wrap="square" lIns="0" tIns="12700" rIns="0" bIns="0" rtlCol="0">
            <a:spAutoFit/>
          </a:bodyPr>
          <a:lstStyle/>
          <a:p>
            <a:pPr marL="12700">
              <a:lnSpc>
                <a:spcPct val="100000"/>
              </a:lnSpc>
              <a:spcBef>
                <a:spcPts val="100"/>
              </a:spcBef>
            </a:pPr>
            <a:r>
              <a:rPr sz="3600" spc="20" dirty="0"/>
              <a:t>Closed</a:t>
            </a:r>
            <a:r>
              <a:rPr sz="3600" spc="-260" dirty="0"/>
              <a:t> </a:t>
            </a:r>
            <a:r>
              <a:rPr sz="3600" spc="-105" dirty="0"/>
              <a:t>beta</a:t>
            </a:r>
            <a:endParaRPr sz="3600"/>
          </a:p>
        </p:txBody>
      </p:sp>
      <p:sp>
        <p:nvSpPr>
          <p:cNvPr id="5" name="object 5"/>
          <p:cNvSpPr txBox="1"/>
          <p:nvPr/>
        </p:nvSpPr>
        <p:spPr>
          <a:xfrm>
            <a:off x="384725" y="1449258"/>
            <a:ext cx="8097520" cy="3343095"/>
          </a:xfrm>
          <a:prstGeom prst="rect">
            <a:avLst/>
          </a:prstGeom>
        </p:spPr>
        <p:txBody>
          <a:bodyPr vert="horz" wrap="square" lIns="0" tIns="189865" rIns="0" bIns="0" rtlCol="0">
            <a:spAutoFit/>
          </a:bodyPr>
          <a:lstStyle/>
          <a:p>
            <a:pPr marL="12700">
              <a:lnSpc>
                <a:spcPct val="100000"/>
              </a:lnSpc>
              <a:spcBef>
                <a:spcPts val="1495"/>
              </a:spcBef>
            </a:pPr>
            <a:r>
              <a:rPr sz="2400" spc="-25" dirty="0">
                <a:solidFill>
                  <a:srgbClr val="424242"/>
                </a:solidFill>
                <a:latin typeface="Arial"/>
                <a:cs typeface="Arial"/>
              </a:rPr>
              <a:t>People</a:t>
            </a:r>
            <a:r>
              <a:rPr sz="2400" spc="-80" dirty="0">
                <a:solidFill>
                  <a:srgbClr val="424242"/>
                </a:solidFill>
                <a:latin typeface="Arial"/>
                <a:cs typeface="Arial"/>
              </a:rPr>
              <a:t> </a:t>
            </a:r>
            <a:r>
              <a:rPr sz="2400" spc="-40" dirty="0">
                <a:solidFill>
                  <a:srgbClr val="424242"/>
                </a:solidFill>
                <a:latin typeface="Arial"/>
                <a:cs typeface="Arial"/>
              </a:rPr>
              <a:t>have</a:t>
            </a:r>
            <a:r>
              <a:rPr sz="2400" spc="-75" dirty="0">
                <a:solidFill>
                  <a:srgbClr val="424242"/>
                </a:solidFill>
                <a:latin typeface="Arial"/>
                <a:cs typeface="Arial"/>
              </a:rPr>
              <a:t> </a:t>
            </a:r>
            <a:r>
              <a:rPr sz="2400" spc="70" dirty="0">
                <a:solidFill>
                  <a:srgbClr val="424242"/>
                </a:solidFill>
                <a:latin typeface="Arial"/>
                <a:cs typeface="Arial"/>
              </a:rPr>
              <a:t>to</a:t>
            </a:r>
            <a:r>
              <a:rPr sz="2400" spc="-75" dirty="0">
                <a:solidFill>
                  <a:srgbClr val="424242"/>
                </a:solidFill>
                <a:latin typeface="Arial"/>
                <a:cs typeface="Arial"/>
              </a:rPr>
              <a:t> </a:t>
            </a:r>
            <a:r>
              <a:rPr sz="2400" spc="-30" dirty="0">
                <a:solidFill>
                  <a:srgbClr val="424242"/>
                </a:solidFill>
                <a:latin typeface="Arial"/>
                <a:cs typeface="Arial"/>
              </a:rPr>
              <a:t>be</a:t>
            </a:r>
            <a:r>
              <a:rPr sz="2400" spc="-75" dirty="0">
                <a:solidFill>
                  <a:srgbClr val="424242"/>
                </a:solidFill>
                <a:latin typeface="Arial"/>
                <a:cs typeface="Arial"/>
              </a:rPr>
              <a:t> </a:t>
            </a:r>
            <a:r>
              <a:rPr sz="2400" spc="10" dirty="0">
                <a:solidFill>
                  <a:srgbClr val="424242"/>
                </a:solidFill>
                <a:latin typeface="Arial"/>
                <a:cs typeface="Arial"/>
              </a:rPr>
              <a:t>invited</a:t>
            </a:r>
            <a:r>
              <a:rPr sz="2400" spc="-75" dirty="0">
                <a:solidFill>
                  <a:srgbClr val="424242"/>
                </a:solidFill>
                <a:latin typeface="Arial"/>
                <a:cs typeface="Arial"/>
              </a:rPr>
              <a:t> </a:t>
            </a:r>
            <a:r>
              <a:rPr sz="2400" spc="70" dirty="0">
                <a:solidFill>
                  <a:srgbClr val="424242"/>
                </a:solidFill>
                <a:latin typeface="Arial"/>
                <a:cs typeface="Arial"/>
              </a:rPr>
              <a:t>to</a:t>
            </a:r>
            <a:r>
              <a:rPr sz="2400" spc="-75" dirty="0">
                <a:solidFill>
                  <a:srgbClr val="424242"/>
                </a:solidFill>
                <a:latin typeface="Arial"/>
                <a:cs typeface="Arial"/>
              </a:rPr>
              <a:t> </a:t>
            </a:r>
            <a:r>
              <a:rPr sz="2400" spc="20" dirty="0">
                <a:solidFill>
                  <a:srgbClr val="424242"/>
                </a:solidFill>
                <a:latin typeface="Arial"/>
                <a:cs typeface="Arial"/>
              </a:rPr>
              <a:t>join</a:t>
            </a:r>
            <a:r>
              <a:rPr sz="2400" spc="-80" dirty="0">
                <a:solidFill>
                  <a:srgbClr val="424242"/>
                </a:solidFill>
                <a:latin typeface="Arial"/>
                <a:cs typeface="Arial"/>
              </a:rPr>
              <a:t> </a:t>
            </a:r>
            <a:r>
              <a:rPr sz="2400" spc="15" dirty="0">
                <a:solidFill>
                  <a:srgbClr val="424242"/>
                </a:solidFill>
                <a:latin typeface="Arial"/>
                <a:cs typeface="Arial"/>
              </a:rPr>
              <a:t>closed</a:t>
            </a:r>
            <a:r>
              <a:rPr sz="2400" spc="-75" dirty="0">
                <a:solidFill>
                  <a:srgbClr val="424242"/>
                </a:solidFill>
                <a:latin typeface="Arial"/>
                <a:cs typeface="Arial"/>
              </a:rPr>
              <a:t> </a:t>
            </a:r>
            <a:r>
              <a:rPr sz="2400" spc="-10" dirty="0">
                <a:solidFill>
                  <a:srgbClr val="424242"/>
                </a:solidFill>
                <a:latin typeface="Arial"/>
                <a:cs typeface="Arial"/>
              </a:rPr>
              <a:t>alpha</a:t>
            </a:r>
            <a:r>
              <a:rPr sz="2400" spc="-75" dirty="0">
                <a:solidFill>
                  <a:srgbClr val="424242"/>
                </a:solidFill>
                <a:latin typeface="Arial"/>
                <a:cs typeface="Arial"/>
              </a:rPr>
              <a:t> </a:t>
            </a:r>
            <a:r>
              <a:rPr sz="2400" spc="-15" dirty="0">
                <a:solidFill>
                  <a:srgbClr val="424242"/>
                </a:solidFill>
                <a:latin typeface="Arial"/>
                <a:cs typeface="Arial"/>
              </a:rPr>
              <a:t>and</a:t>
            </a:r>
            <a:r>
              <a:rPr sz="2400" spc="-80" dirty="0">
                <a:solidFill>
                  <a:srgbClr val="424242"/>
                </a:solidFill>
                <a:latin typeface="Arial"/>
                <a:cs typeface="Arial"/>
              </a:rPr>
              <a:t> </a:t>
            </a:r>
            <a:r>
              <a:rPr sz="2400" spc="5" dirty="0">
                <a:solidFill>
                  <a:srgbClr val="424242"/>
                </a:solidFill>
                <a:latin typeface="Arial"/>
                <a:cs typeface="Arial"/>
              </a:rPr>
              <a:t>beta</a:t>
            </a:r>
            <a:r>
              <a:rPr sz="2400" spc="-70" dirty="0">
                <a:solidFill>
                  <a:srgbClr val="424242"/>
                </a:solidFill>
                <a:latin typeface="Arial"/>
                <a:cs typeface="Arial"/>
              </a:rPr>
              <a:t> </a:t>
            </a:r>
            <a:r>
              <a:rPr sz="2400" spc="40" dirty="0">
                <a:solidFill>
                  <a:srgbClr val="424242"/>
                </a:solidFill>
                <a:latin typeface="Arial"/>
                <a:cs typeface="Arial"/>
              </a:rPr>
              <a:t>tests</a:t>
            </a:r>
            <a:endParaRPr sz="2400">
              <a:latin typeface="Arial"/>
              <a:cs typeface="Arial"/>
            </a:endParaRPr>
          </a:p>
          <a:p>
            <a:pPr marL="469900" indent="-412750">
              <a:lnSpc>
                <a:spcPct val="100000"/>
              </a:lnSpc>
              <a:spcBef>
                <a:spcPts val="1395"/>
              </a:spcBef>
              <a:buChar char="●"/>
              <a:tabLst>
                <a:tab pos="469265" algn="l"/>
                <a:tab pos="469900" algn="l"/>
              </a:tabLst>
            </a:pPr>
            <a:r>
              <a:rPr sz="2400" spc="-20" dirty="0">
                <a:solidFill>
                  <a:srgbClr val="424242"/>
                </a:solidFill>
                <a:latin typeface="Arial"/>
                <a:cs typeface="Arial"/>
              </a:rPr>
              <a:t>Closed </a:t>
            </a:r>
            <a:r>
              <a:rPr sz="2400" spc="5" dirty="0">
                <a:solidFill>
                  <a:srgbClr val="424242"/>
                </a:solidFill>
                <a:latin typeface="Arial"/>
                <a:cs typeface="Arial"/>
              </a:rPr>
              <a:t>beta </a:t>
            </a:r>
            <a:r>
              <a:rPr sz="2400" spc="10" dirty="0">
                <a:solidFill>
                  <a:srgbClr val="424242"/>
                </a:solidFill>
                <a:latin typeface="Arial"/>
                <a:cs typeface="Arial"/>
              </a:rPr>
              <a:t>using </a:t>
            </a:r>
            <a:r>
              <a:rPr sz="2400" spc="15" dirty="0">
                <a:solidFill>
                  <a:srgbClr val="424242"/>
                </a:solidFill>
                <a:latin typeface="Arial"/>
                <a:cs typeface="Arial"/>
              </a:rPr>
              <a:t>email</a:t>
            </a:r>
            <a:r>
              <a:rPr sz="2400" spc="-320" dirty="0">
                <a:solidFill>
                  <a:srgbClr val="424242"/>
                </a:solidFill>
                <a:latin typeface="Arial"/>
                <a:cs typeface="Arial"/>
              </a:rPr>
              <a:t> </a:t>
            </a:r>
            <a:r>
              <a:rPr sz="2400" spc="-5" dirty="0">
                <a:solidFill>
                  <a:srgbClr val="424242"/>
                </a:solidFill>
                <a:latin typeface="Arial"/>
                <a:cs typeface="Arial"/>
              </a:rPr>
              <a:t>addresses</a:t>
            </a:r>
            <a:endParaRPr sz="2400">
              <a:latin typeface="Arial"/>
              <a:cs typeface="Arial"/>
            </a:endParaRPr>
          </a:p>
          <a:p>
            <a:pPr marL="927100" marR="734695" lvl="1" indent="-382270">
              <a:lnSpc>
                <a:spcPct val="115599"/>
              </a:lnSpc>
              <a:spcBef>
                <a:spcPts val="35"/>
              </a:spcBef>
              <a:buChar char="○"/>
              <a:tabLst>
                <a:tab pos="926465" algn="l"/>
                <a:tab pos="927100" algn="l"/>
              </a:tabLst>
            </a:pPr>
            <a:r>
              <a:rPr sz="2000" spc="-15" dirty="0">
                <a:solidFill>
                  <a:srgbClr val="424242"/>
                </a:solidFill>
                <a:latin typeface="Arial"/>
                <a:cs typeface="Arial"/>
              </a:rPr>
              <a:t>use</a:t>
            </a:r>
            <a:r>
              <a:rPr sz="2000" spc="-65" dirty="0">
                <a:solidFill>
                  <a:srgbClr val="424242"/>
                </a:solidFill>
                <a:latin typeface="Arial"/>
                <a:cs typeface="Arial"/>
              </a:rPr>
              <a:t> </a:t>
            </a:r>
            <a:r>
              <a:rPr sz="2000" spc="40" dirty="0">
                <a:solidFill>
                  <a:srgbClr val="424242"/>
                </a:solidFill>
                <a:latin typeface="Arial"/>
                <a:cs typeface="Arial"/>
              </a:rPr>
              <a:t>lists</a:t>
            </a:r>
            <a:r>
              <a:rPr sz="2000" spc="-65" dirty="0">
                <a:solidFill>
                  <a:srgbClr val="424242"/>
                </a:solidFill>
                <a:latin typeface="Arial"/>
                <a:cs typeface="Arial"/>
              </a:rPr>
              <a:t> </a:t>
            </a:r>
            <a:r>
              <a:rPr sz="2000" spc="80" dirty="0">
                <a:solidFill>
                  <a:srgbClr val="424242"/>
                </a:solidFill>
                <a:latin typeface="Arial"/>
                <a:cs typeface="Arial"/>
              </a:rPr>
              <a:t>of</a:t>
            </a:r>
            <a:r>
              <a:rPr sz="2000" spc="-65" dirty="0">
                <a:solidFill>
                  <a:srgbClr val="424242"/>
                </a:solidFill>
                <a:latin typeface="Arial"/>
                <a:cs typeface="Arial"/>
              </a:rPr>
              <a:t> </a:t>
            </a:r>
            <a:r>
              <a:rPr sz="2000" spc="5" dirty="0">
                <a:solidFill>
                  <a:srgbClr val="424242"/>
                </a:solidFill>
                <a:latin typeface="Arial"/>
                <a:cs typeface="Arial"/>
              </a:rPr>
              <a:t>individual</a:t>
            </a:r>
            <a:r>
              <a:rPr sz="2000" spc="-65" dirty="0">
                <a:solidFill>
                  <a:srgbClr val="424242"/>
                </a:solidFill>
                <a:latin typeface="Arial"/>
                <a:cs typeface="Arial"/>
              </a:rPr>
              <a:t> </a:t>
            </a:r>
            <a:r>
              <a:rPr sz="2000" spc="10" dirty="0">
                <a:solidFill>
                  <a:srgbClr val="424242"/>
                </a:solidFill>
                <a:latin typeface="Arial"/>
                <a:cs typeface="Arial"/>
              </a:rPr>
              <a:t>email</a:t>
            </a:r>
            <a:r>
              <a:rPr sz="2000" spc="-65" dirty="0">
                <a:solidFill>
                  <a:srgbClr val="424242"/>
                </a:solidFill>
                <a:latin typeface="Arial"/>
                <a:cs typeface="Arial"/>
              </a:rPr>
              <a:t> </a:t>
            </a:r>
            <a:r>
              <a:rPr sz="2000" spc="-5" dirty="0">
                <a:solidFill>
                  <a:srgbClr val="424242"/>
                </a:solidFill>
                <a:latin typeface="Arial"/>
                <a:cs typeface="Arial"/>
              </a:rPr>
              <a:t>addresses</a:t>
            </a:r>
            <a:r>
              <a:rPr sz="2000" spc="-70" dirty="0">
                <a:solidFill>
                  <a:srgbClr val="424242"/>
                </a:solidFill>
                <a:latin typeface="Arial"/>
                <a:cs typeface="Arial"/>
              </a:rPr>
              <a:t> </a:t>
            </a:r>
            <a:r>
              <a:rPr sz="2000" spc="20" dirty="0">
                <a:solidFill>
                  <a:srgbClr val="424242"/>
                </a:solidFill>
                <a:latin typeface="Arial"/>
                <a:cs typeface="Arial"/>
              </a:rPr>
              <a:t>which</a:t>
            </a:r>
            <a:r>
              <a:rPr sz="2000" spc="-65" dirty="0">
                <a:solidFill>
                  <a:srgbClr val="424242"/>
                </a:solidFill>
                <a:latin typeface="Arial"/>
                <a:cs typeface="Arial"/>
              </a:rPr>
              <a:t> </a:t>
            </a:r>
            <a:r>
              <a:rPr sz="2000" spc="-15" dirty="0">
                <a:solidFill>
                  <a:srgbClr val="424242"/>
                </a:solidFill>
                <a:latin typeface="Arial"/>
                <a:cs typeface="Arial"/>
              </a:rPr>
              <a:t>you</a:t>
            </a:r>
            <a:r>
              <a:rPr sz="2000" spc="-65" dirty="0">
                <a:solidFill>
                  <a:srgbClr val="424242"/>
                </a:solidFill>
                <a:latin typeface="Arial"/>
                <a:cs typeface="Arial"/>
              </a:rPr>
              <a:t> </a:t>
            </a:r>
            <a:r>
              <a:rPr sz="2000" dirty="0">
                <a:solidFill>
                  <a:srgbClr val="424242"/>
                </a:solidFill>
                <a:latin typeface="Arial"/>
                <a:cs typeface="Arial"/>
              </a:rPr>
              <a:t>can</a:t>
            </a:r>
            <a:r>
              <a:rPr sz="2000" spc="-65" dirty="0">
                <a:solidFill>
                  <a:srgbClr val="424242"/>
                </a:solidFill>
                <a:latin typeface="Arial"/>
                <a:cs typeface="Arial"/>
              </a:rPr>
              <a:t> </a:t>
            </a:r>
            <a:r>
              <a:rPr sz="2000" spc="-5" dirty="0">
                <a:solidFill>
                  <a:srgbClr val="424242"/>
                </a:solidFill>
                <a:latin typeface="Arial"/>
                <a:cs typeface="Arial"/>
              </a:rPr>
              <a:t>add  </a:t>
            </a:r>
            <a:r>
              <a:rPr sz="2000" dirty="0">
                <a:solidFill>
                  <a:srgbClr val="424242"/>
                </a:solidFill>
                <a:latin typeface="Arial"/>
                <a:cs typeface="Arial"/>
              </a:rPr>
              <a:t>individually </a:t>
            </a:r>
            <a:r>
              <a:rPr sz="2000" spc="15" dirty="0">
                <a:solidFill>
                  <a:srgbClr val="424242"/>
                </a:solidFill>
                <a:latin typeface="Arial"/>
                <a:cs typeface="Arial"/>
              </a:rPr>
              <a:t>or </a:t>
            </a:r>
            <a:r>
              <a:rPr sz="2000" spc="5" dirty="0">
                <a:solidFill>
                  <a:srgbClr val="424242"/>
                </a:solidFill>
                <a:latin typeface="Arial"/>
                <a:cs typeface="Arial"/>
              </a:rPr>
              <a:t>upload </a:t>
            </a:r>
            <a:r>
              <a:rPr sz="2000" dirty="0">
                <a:solidFill>
                  <a:srgbClr val="424242"/>
                </a:solidFill>
                <a:latin typeface="Arial"/>
                <a:cs typeface="Arial"/>
              </a:rPr>
              <a:t>as </a:t>
            </a:r>
            <a:r>
              <a:rPr sz="2000" spc="-25" dirty="0">
                <a:solidFill>
                  <a:srgbClr val="424242"/>
                </a:solidFill>
                <a:latin typeface="Arial"/>
                <a:cs typeface="Arial"/>
              </a:rPr>
              <a:t>a </a:t>
            </a:r>
            <a:r>
              <a:rPr sz="2000" dirty="0">
                <a:solidFill>
                  <a:srgbClr val="424242"/>
                </a:solidFill>
                <a:latin typeface="Arial"/>
                <a:cs typeface="Arial"/>
              </a:rPr>
              <a:t>.csv</a:t>
            </a:r>
            <a:r>
              <a:rPr sz="2000" spc="-400" dirty="0">
                <a:solidFill>
                  <a:srgbClr val="424242"/>
                </a:solidFill>
                <a:latin typeface="Arial"/>
                <a:cs typeface="Arial"/>
              </a:rPr>
              <a:t> </a:t>
            </a:r>
            <a:r>
              <a:rPr sz="2000" spc="35" dirty="0">
                <a:solidFill>
                  <a:srgbClr val="424242"/>
                </a:solidFill>
                <a:latin typeface="Arial"/>
                <a:cs typeface="Arial"/>
              </a:rPr>
              <a:t>file</a:t>
            </a:r>
            <a:endParaRPr sz="2000">
              <a:latin typeface="Arial"/>
              <a:cs typeface="Arial"/>
            </a:endParaRPr>
          </a:p>
          <a:p>
            <a:pPr marL="469900" indent="-412750">
              <a:lnSpc>
                <a:spcPct val="100000"/>
              </a:lnSpc>
              <a:spcBef>
                <a:spcPts val="1360"/>
              </a:spcBef>
              <a:buChar char="●"/>
              <a:tabLst>
                <a:tab pos="469265" algn="l"/>
                <a:tab pos="469900" algn="l"/>
              </a:tabLst>
            </a:pPr>
            <a:r>
              <a:rPr sz="2400" spc="-20" dirty="0">
                <a:solidFill>
                  <a:srgbClr val="424242"/>
                </a:solidFill>
                <a:latin typeface="Arial"/>
                <a:cs typeface="Arial"/>
              </a:rPr>
              <a:t>Closed</a:t>
            </a:r>
            <a:r>
              <a:rPr sz="2400" spc="-85" dirty="0">
                <a:solidFill>
                  <a:srgbClr val="424242"/>
                </a:solidFill>
                <a:latin typeface="Arial"/>
                <a:cs typeface="Arial"/>
              </a:rPr>
              <a:t> </a:t>
            </a:r>
            <a:r>
              <a:rPr sz="2400" spc="5" dirty="0">
                <a:solidFill>
                  <a:srgbClr val="424242"/>
                </a:solidFill>
                <a:latin typeface="Arial"/>
                <a:cs typeface="Arial"/>
              </a:rPr>
              <a:t>beta</a:t>
            </a:r>
            <a:r>
              <a:rPr sz="2400" spc="-75" dirty="0">
                <a:solidFill>
                  <a:srgbClr val="424242"/>
                </a:solidFill>
                <a:latin typeface="Arial"/>
                <a:cs typeface="Arial"/>
              </a:rPr>
              <a:t> </a:t>
            </a:r>
            <a:r>
              <a:rPr sz="2400" spc="50" dirty="0">
                <a:solidFill>
                  <a:srgbClr val="424242"/>
                </a:solidFill>
                <a:latin typeface="Arial"/>
                <a:cs typeface="Arial"/>
              </a:rPr>
              <a:t>with</a:t>
            </a:r>
            <a:r>
              <a:rPr sz="2400" spc="-85" dirty="0">
                <a:solidFill>
                  <a:srgbClr val="424242"/>
                </a:solidFill>
                <a:latin typeface="Arial"/>
                <a:cs typeface="Arial"/>
              </a:rPr>
              <a:t> </a:t>
            </a:r>
            <a:r>
              <a:rPr sz="2400" spc="-35" dirty="0">
                <a:solidFill>
                  <a:srgbClr val="424242"/>
                </a:solidFill>
                <a:latin typeface="Arial"/>
                <a:cs typeface="Arial"/>
              </a:rPr>
              <a:t>Google+</a:t>
            </a:r>
            <a:r>
              <a:rPr sz="2400" spc="-75" dirty="0">
                <a:solidFill>
                  <a:srgbClr val="424242"/>
                </a:solidFill>
                <a:latin typeface="Arial"/>
                <a:cs typeface="Arial"/>
              </a:rPr>
              <a:t> </a:t>
            </a:r>
            <a:r>
              <a:rPr sz="2400" spc="35" dirty="0">
                <a:solidFill>
                  <a:srgbClr val="424242"/>
                </a:solidFill>
                <a:latin typeface="Arial"/>
                <a:cs typeface="Arial"/>
              </a:rPr>
              <a:t>community</a:t>
            </a:r>
            <a:r>
              <a:rPr sz="2400" spc="-85" dirty="0">
                <a:solidFill>
                  <a:srgbClr val="424242"/>
                </a:solidFill>
                <a:latin typeface="Arial"/>
                <a:cs typeface="Arial"/>
              </a:rPr>
              <a:t> </a:t>
            </a:r>
            <a:r>
              <a:rPr sz="2400" spc="20" dirty="0">
                <a:solidFill>
                  <a:srgbClr val="424242"/>
                </a:solidFill>
                <a:latin typeface="Arial"/>
                <a:cs typeface="Arial"/>
              </a:rPr>
              <a:t>or</a:t>
            </a:r>
            <a:r>
              <a:rPr sz="2400" spc="-80" dirty="0">
                <a:solidFill>
                  <a:srgbClr val="424242"/>
                </a:solidFill>
                <a:latin typeface="Arial"/>
                <a:cs typeface="Arial"/>
              </a:rPr>
              <a:t> </a:t>
            </a:r>
            <a:r>
              <a:rPr sz="2400" spc="-35" dirty="0">
                <a:solidFill>
                  <a:srgbClr val="424242"/>
                </a:solidFill>
                <a:latin typeface="Arial"/>
                <a:cs typeface="Arial"/>
              </a:rPr>
              <a:t>Google</a:t>
            </a:r>
            <a:r>
              <a:rPr sz="2400" spc="-75" dirty="0">
                <a:solidFill>
                  <a:srgbClr val="424242"/>
                </a:solidFill>
                <a:latin typeface="Arial"/>
                <a:cs typeface="Arial"/>
              </a:rPr>
              <a:t> </a:t>
            </a:r>
            <a:r>
              <a:rPr sz="2400" spc="-45" dirty="0">
                <a:solidFill>
                  <a:srgbClr val="424242"/>
                </a:solidFill>
                <a:latin typeface="Arial"/>
                <a:cs typeface="Arial"/>
              </a:rPr>
              <a:t>Group</a:t>
            </a:r>
            <a:endParaRPr sz="2400">
              <a:latin typeface="Arial"/>
              <a:cs typeface="Arial"/>
            </a:endParaRPr>
          </a:p>
          <a:p>
            <a:pPr marL="12700" marR="1400810">
              <a:lnSpc>
                <a:spcPct val="113700"/>
              </a:lnSpc>
              <a:spcBef>
                <a:spcPts val="1000"/>
              </a:spcBef>
            </a:pPr>
            <a:r>
              <a:rPr sz="2400" spc="-50" dirty="0">
                <a:solidFill>
                  <a:srgbClr val="424242"/>
                </a:solidFill>
                <a:latin typeface="Arial"/>
                <a:cs typeface="Arial"/>
              </a:rPr>
              <a:t>You</a:t>
            </a:r>
            <a:r>
              <a:rPr sz="2400" spc="-85" dirty="0">
                <a:solidFill>
                  <a:srgbClr val="424242"/>
                </a:solidFill>
                <a:latin typeface="Arial"/>
                <a:cs typeface="Arial"/>
              </a:rPr>
              <a:t> </a:t>
            </a:r>
            <a:r>
              <a:rPr sz="2400" dirty="0">
                <a:solidFill>
                  <a:srgbClr val="424242"/>
                </a:solidFill>
                <a:latin typeface="Arial"/>
                <a:cs typeface="Arial"/>
              </a:rPr>
              <a:t>can</a:t>
            </a:r>
            <a:r>
              <a:rPr sz="2400" spc="-80" dirty="0">
                <a:solidFill>
                  <a:srgbClr val="424242"/>
                </a:solidFill>
                <a:latin typeface="Arial"/>
                <a:cs typeface="Arial"/>
              </a:rPr>
              <a:t> </a:t>
            </a:r>
            <a:r>
              <a:rPr sz="2400" spc="5" dirty="0">
                <a:solidFill>
                  <a:srgbClr val="424242"/>
                </a:solidFill>
                <a:latin typeface="Arial"/>
                <a:cs typeface="Arial"/>
              </a:rPr>
              <a:t>move</a:t>
            </a:r>
            <a:r>
              <a:rPr sz="2400" spc="-85" dirty="0">
                <a:solidFill>
                  <a:srgbClr val="424242"/>
                </a:solidFill>
                <a:latin typeface="Arial"/>
                <a:cs typeface="Arial"/>
              </a:rPr>
              <a:t> </a:t>
            </a:r>
            <a:r>
              <a:rPr sz="2400" spc="15" dirty="0">
                <a:solidFill>
                  <a:srgbClr val="424242"/>
                </a:solidFill>
                <a:latin typeface="Arial"/>
                <a:cs typeface="Arial"/>
              </a:rPr>
              <a:t>closed</a:t>
            </a:r>
            <a:r>
              <a:rPr sz="2400" spc="-80" dirty="0">
                <a:solidFill>
                  <a:srgbClr val="424242"/>
                </a:solidFill>
                <a:latin typeface="Arial"/>
                <a:cs typeface="Arial"/>
              </a:rPr>
              <a:t> </a:t>
            </a:r>
            <a:r>
              <a:rPr sz="2400" spc="10" dirty="0">
                <a:solidFill>
                  <a:srgbClr val="424242"/>
                </a:solidFill>
                <a:latin typeface="Arial"/>
                <a:cs typeface="Arial"/>
              </a:rPr>
              <a:t>betas</a:t>
            </a:r>
            <a:r>
              <a:rPr sz="2400" spc="-80" dirty="0">
                <a:solidFill>
                  <a:srgbClr val="424242"/>
                </a:solidFill>
                <a:latin typeface="Arial"/>
                <a:cs typeface="Arial"/>
              </a:rPr>
              <a:t> </a:t>
            </a:r>
            <a:r>
              <a:rPr sz="2400" spc="70" dirty="0">
                <a:solidFill>
                  <a:srgbClr val="424242"/>
                </a:solidFill>
                <a:latin typeface="Arial"/>
                <a:cs typeface="Arial"/>
              </a:rPr>
              <a:t>to</a:t>
            </a:r>
            <a:r>
              <a:rPr sz="2400" spc="-80" dirty="0">
                <a:solidFill>
                  <a:srgbClr val="424242"/>
                </a:solidFill>
                <a:latin typeface="Arial"/>
                <a:cs typeface="Arial"/>
              </a:rPr>
              <a:t> </a:t>
            </a:r>
            <a:r>
              <a:rPr sz="2400" spc="-25" dirty="0">
                <a:solidFill>
                  <a:srgbClr val="424242"/>
                </a:solidFill>
                <a:latin typeface="Arial"/>
                <a:cs typeface="Arial"/>
              </a:rPr>
              <a:t>an</a:t>
            </a:r>
            <a:r>
              <a:rPr sz="2400" spc="-85" dirty="0">
                <a:solidFill>
                  <a:srgbClr val="424242"/>
                </a:solidFill>
                <a:latin typeface="Arial"/>
                <a:cs typeface="Arial"/>
              </a:rPr>
              <a:t> </a:t>
            </a:r>
            <a:r>
              <a:rPr sz="2400" spc="-15" dirty="0">
                <a:solidFill>
                  <a:srgbClr val="424242"/>
                </a:solidFill>
                <a:latin typeface="Arial"/>
                <a:cs typeface="Arial"/>
              </a:rPr>
              <a:t>open</a:t>
            </a:r>
            <a:r>
              <a:rPr sz="2400" spc="-80" dirty="0">
                <a:solidFill>
                  <a:srgbClr val="424242"/>
                </a:solidFill>
                <a:latin typeface="Arial"/>
                <a:cs typeface="Arial"/>
              </a:rPr>
              <a:t> </a:t>
            </a:r>
            <a:r>
              <a:rPr sz="2400" spc="5" dirty="0">
                <a:solidFill>
                  <a:srgbClr val="424242"/>
                </a:solidFill>
                <a:latin typeface="Arial"/>
                <a:cs typeface="Arial"/>
              </a:rPr>
              <a:t>beta</a:t>
            </a:r>
            <a:r>
              <a:rPr sz="2400" spc="-75" dirty="0">
                <a:solidFill>
                  <a:srgbClr val="424242"/>
                </a:solidFill>
                <a:latin typeface="Arial"/>
                <a:cs typeface="Arial"/>
              </a:rPr>
              <a:t> </a:t>
            </a:r>
            <a:r>
              <a:rPr sz="2400" spc="10" dirty="0">
                <a:solidFill>
                  <a:srgbClr val="424242"/>
                </a:solidFill>
                <a:latin typeface="Arial"/>
                <a:cs typeface="Arial"/>
              </a:rPr>
              <a:t>while  </a:t>
            </a:r>
            <a:r>
              <a:rPr sz="2400" spc="20" dirty="0">
                <a:solidFill>
                  <a:srgbClr val="424242"/>
                </a:solidFill>
                <a:latin typeface="Arial"/>
                <a:cs typeface="Arial"/>
              </a:rPr>
              <a:t>maintaining </a:t>
            </a:r>
            <a:r>
              <a:rPr sz="2400" spc="-15" dirty="0">
                <a:solidFill>
                  <a:srgbClr val="424242"/>
                </a:solidFill>
                <a:latin typeface="Arial"/>
                <a:cs typeface="Arial"/>
              </a:rPr>
              <a:t>your </a:t>
            </a:r>
            <a:r>
              <a:rPr sz="2400" spc="15" dirty="0">
                <a:solidFill>
                  <a:srgbClr val="424242"/>
                </a:solidFill>
                <a:latin typeface="Arial"/>
                <a:cs typeface="Arial"/>
              </a:rPr>
              <a:t>existing</a:t>
            </a:r>
            <a:r>
              <a:rPr sz="2400" spc="-245" dirty="0">
                <a:solidFill>
                  <a:srgbClr val="424242"/>
                </a:solidFill>
                <a:latin typeface="Arial"/>
                <a:cs typeface="Arial"/>
              </a:rPr>
              <a:t> </a:t>
            </a:r>
            <a:r>
              <a:rPr sz="2400" spc="20" dirty="0">
                <a:solidFill>
                  <a:srgbClr val="424242"/>
                </a:solidFill>
                <a:latin typeface="Arial"/>
                <a:cs typeface="Arial"/>
              </a:rPr>
              <a:t>testers</a:t>
            </a:r>
            <a:endParaRPr sz="2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2116455" cy="566822"/>
          </a:xfrm>
          <a:prstGeom prst="rect">
            <a:avLst/>
          </a:prstGeom>
        </p:spPr>
        <p:txBody>
          <a:bodyPr vert="horz" wrap="square" lIns="0" tIns="12700" rIns="0" bIns="0" rtlCol="0">
            <a:spAutoFit/>
          </a:bodyPr>
          <a:lstStyle/>
          <a:p>
            <a:pPr marL="12700">
              <a:lnSpc>
                <a:spcPct val="100000"/>
              </a:lnSpc>
              <a:spcBef>
                <a:spcPts val="100"/>
              </a:spcBef>
            </a:pPr>
            <a:r>
              <a:rPr sz="3600" spc="-95" dirty="0"/>
              <a:t>Open</a:t>
            </a:r>
            <a:r>
              <a:rPr sz="3600" spc="-260" dirty="0"/>
              <a:t> </a:t>
            </a:r>
            <a:r>
              <a:rPr sz="3600" spc="-105" dirty="0"/>
              <a:t>beta</a:t>
            </a:r>
            <a:endParaRPr sz="3600"/>
          </a:p>
        </p:txBody>
      </p:sp>
      <p:sp>
        <p:nvSpPr>
          <p:cNvPr id="5" name="object 5"/>
          <p:cNvSpPr txBox="1"/>
          <p:nvPr/>
        </p:nvSpPr>
        <p:spPr>
          <a:xfrm>
            <a:off x="429224" y="2262058"/>
            <a:ext cx="5330190" cy="1658787"/>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30" dirty="0">
                <a:solidFill>
                  <a:srgbClr val="424242"/>
                </a:solidFill>
                <a:latin typeface="Arial"/>
                <a:cs typeface="Arial"/>
              </a:rPr>
              <a:t>Anyone </a:t>
            </a:r>
            <a:r>
              <a:rPr sz="2400" spc="50" dirty="0">
                <a:solidFill>
                  <a:srgbClr val="424242"/>
                </a:solidFill>
                <a:latin typeface="Arial"/>
                <a:cs typeface="Arial"/>
              </a:rPr>
              <a:t>with </a:t>
            </a:r>
            <a:r>
              <a:rPr sz="2400" spc="10" dirty="0">
                <a:solidFill>
                  <a:srgbClr val="424242"/>
                </a:solidFill>
                <a:latin typeface="Arial"/>
                <a:cs typeface="Arial"/>
              </a:rPr>
              <a:t>the </a:t>
            </a:r>
            <a:r>
              <a:rPr sz="2400" spc="20" dirty="0">
                <a:solidFill>
                  <a:srgbClr val="424242"/>
                </a:solidFill>
                <a:latin typeface="Arial"/>
                <a:cs typeface="Arial"/>
              </a:rPr>
              <a:t>link </a:t>
            </a:r>
            <a:r>
              <a:rPr sz="2400" dirty="0">
                <a:solidFill>
                  <a:srgbClr val="424242"/>
                </a:solidFill>
                <a:latin typeface="Arial"/>
                <a:cs typeface="Arial"/>
              </a:rPr>
              <a:t>can</a:t>
            </a:r>
            <a:r>
              <a:rPr sz="2400" spc="-465" dirty="0">
                <a:solidFill>
                  <a:srgbClr val="424242"/>
                </a:solidFill>
                <a:latin typeface="Arial"/>
                <a:cs typeface="Arial"/>
              </a:rPr>
              <a:t> </a:t>
            </a:r>
            <a:r>
              <a:rPr sz="2400" spc="20" dirty="0">
                <a:solidFill>
                  <a:srgbClr val="424242"/>
                </a:solidFill>
                <a:latin typeface="Arial"/>
                <a:cs typeface="Arial"/>
              </a:rPr>
              <a:t>join</a:t>
            </a:r>
            <a:endParaRPr sz="2400">
              <a:latin typeface="Arial"/>
              <a:cs typeface="Arial"/>
            </a:endParaRPr>
          </a:p>
          <a:p>
            <a:pPr marL="424815" indent="-412115">
              <a:lnSpc>
                <a:spcPct val="100000"/>
              </a:lnSpc>
              <a:spcBef>
                <a:spcPts val="1395"/>
              </a:spcBef>
              <a:buChar char="●"/>
              <a:tabLst>
                <a:tab pos="424815" algn="l"/>
                <a:tab pos="425450" algn="l"/>
              </a:tabLst>
            </a:pPr>
            <a:r>
              <a:rPr sz="2400" spc="-75" dirty="0">
                <a:solidFill>
                  <a:srgbClr val="424242"/>
                </a:solidFill>
                <a:latin typeface="Arial"/>
                <a:cs typeface="Arial"/>
              </a:rPr>
              <a:t>Can </a:t>
            </a:r>
            <a:r>
              <a:rPr sz="2400" spc="5" dirty="0">
                <a:solidFill>
                  <a:srgbClr val="424242"/>
                </a:solidFill>
                <a:latin typeface="Arial"/>
                <a:cs typeface="Arial"/>
              </a:rPr>
              <a:t>scale </a:t>
            </a:r>
            <a:r>
              <a:rPr sz="2400" spc="70" dirty="0">
                <a:solidFill>
                  <a:srgbClr val="424242"/>
                </a:solidFill>
                <a:latin typeface="Arial"/>
                <a:cs typeface="Arial"/>
              </a:rPr>
              <a:t>to </a:t>
            </a:r>
            <a:r>
              <a:rPr sz="2400" spc="-30" dirty="0">
                <a:solidFill>
                  <a:srgbClr val="424242"/>
                </a:solidFill>
                <a:latin typeface="Arial"/>
                <a:cs typeface="Arial"/>
              </a:rPr>
              <a:t>a </a:t>
            </a:r>
            <a:r>
              <a:rPr sz="2400" spc="-10" dirty="0">
                <a:solidFill>
                  <a:srgbClr val="424242"/>
                </a:solidFill>
                <a:latin typeface="Arial"/>
                <a:cs typeface="Arial"/>
              </a:rPr>
              <a:t>larger</a:t>
            </a:r>
            <a:r>
              <a:rPr sz="2400" spc="-385" dirty="0">
                <a:solidFill>
                  <a:srgbClr val="424242"/>
                </a:solidFill>
                <a:latin typeface="Arial"/>
                <a:cs typeface="Arial"/>
              </a:rPr>
              <a:t> </a:t>
            </a:r>
            <a:r>
              <a:rPr sz="2400" spc="5" dirty="0">
                <a:solidFill>
                  <a:srgbClr val="424242"/>
                </a:solidFill>
                <a:latin typeface="Arial"/>
                <a:cs typeface="Arial"/>
              </a:rPr>
              <a:t>group</a:t>
            </a:r>
            <a:endParaRPr sz="2400">
              <a:latin typeface="Arial"/>
              <a:cs typeface="Arial"/>
            </a:endParaRPr>
          </a:p>
          <a:p>
            <a:pPr marL="424815" indent="-412115">
              <a:lnSpc>
                <a:spcPct val="100000"/>
              </a:lnSpc>
              <a:spcBef>
                <a:spcPts val="1395"/>
              </a:spcBef>
              <a:buChar char="●"/>
              <a:tabLst>
                <a:tab pos="424815" algn="l"/>
                <a:tab pos="425450" algn="l"/>
              </a:tabLst>
            </a:pPr>
            <a:r>
              <a:rPr sz="2400" spc="-50" dirty="0">
                <a:solidFill>
                  <a:srgbClr val="424242"/>
                </a:solidFill>
                <a:latin typeface="Arial"/>
                <a:cs typeface="Arial"/>
              </a:rPr>
              <a:t>You</a:t>
            </a:r>
            <a:r>
              <a:rPr sz="2400" spc="-85" dirty="0">
                <a:solidFill>
                  <a:srgbClr val="424242"/>
                </a:solidFill>
                <a:latin typeface="Arial"/>
                <a:cs typeface="Arial"/>
              </a:rPr>
              <a:t> </a:t>
            </a:r>
            <a:r>
              <a:rPr sz="2400" dirty="0">
                <a:solidFill>
                  <a:srgbClr val="424242"/>
                </a:solidFill>
                <a:latin typeface="Arial"/>
                <a:cs typeface="Arial"/>
              </a:rPr>
              <a:t>can</a:t>
            </a:r>
            <a:r>
              <a:rPr sz="2400" spc="-80" dirty="0">
                <a:solidFill>
                  <a:srgbClr val="424242"/>
                </a:solidFill>
                <a:latin typeface="Arial"/>
                <a:cs typeface="Arial"/>
              </a:rPr>
              <a:t> </a:t>
            </a:r>
            <a:r>
              <a:rPr sz="2400" spc="65" dirty="0">
                <a:solidFill>
                  <a:srgbClr val="424242"/>
                </a:solidFill>
                <a:latin typeface="Arial"/>
                <a:cs typeface="Arial"/>
              </a:rPr>
              <a:t>limit</a:t>
            </a:r>
            <a:r>
              <a:rPr sz="2400" spc="-85" dirty="0">
                <a:solidFill>
                  <a:srgbClr val="424242"/>
                </a:solidFill>
                <a:latin typeface="Arial"/>
                <a:cs typeface="Arial"/>
              </a:rPr>
              <a:t> </a:t>
            </a:r>
            <a:r>
              <a:rPr sz="2400" spc="15" dirty="0">
                <a:solidFill>
                  <a:srgbClr val="424242"/>
                </a:solidFill>
                <a:latin typeface="Arial"/>
                <a:cs typeface="Arial"/>
              </a:rPr>
              <a:t>max</a:t>
            </a:r>
            <a:r>
              <a:rPr sz="2400" spc="-80" dirty="0">
                <a:solidFill>
                  <a:srgbClr val="424242"/>
                </a:solidFill>
                <a:latin typeface="Arial"/>
                <a:cs typeface="Arial"/>
              </a:rPr>
              <a:t> </a:t>
            </a:r>
            <a:r>
              <a:rPr sz="2400" dirty="0">
                <a:solidFill>
                  <a:srgbClr val="424242"/>
                </a:solidFill>
                <a:latin typeface="Arial"/>
                <a:cs typeface="Arial"/>
              </a:rPr>
              <a:t>number</a:t>
            </a:r>
            <a:r>
              <a:rPr sz="2400" spc="-80" dirty="0">
                <a:solidFill>
                  <a:srgbClr val="424242"/>
                </a:solidFill>
                <a:latin typeface="Arial"/>
                <a:cs typeface="Arial"/>
              </a:rPr>
              <a:t> </a:t>
            </a:r>
            <a:r>
              <a:rPr sz="2400" spc="95" dirty="0">
                <a:solidFill>
                  <a:srgbClr val="424242"/>
                </a:solidFill>
                <a:latin typeface="Arial"/>
                <a:cs typeface="Arial"/>
              </a:rPr>
              <a:t>of</a:t>
            </a:r>
            <a:r>
              <a:rPr sz="2400" spc="-85" dirty="0">
                <a:solidFill>
                  <a:srgbClr val="424242"/>
                </a:solidFill>
                <a:latin typeface="Arial"/>
                <a:cs typeface="Arial"/>
              </a:rPr>
              <a:t> </a:t>
            </a:r>
            <a:r>
              <a:rPr sz="2400" spc="20" dirty="0">
                <a:solidFill>
                  <a:srgbClr val="424242"/>
                </a:solidFill>
                <a:latin typeface="Arial"/>
                <a:cs typeface="Arial"/>
              </a:rPr>
              <a:t>testers</a:t>
            </a:r>
            <a:endParaRPr sz="24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2751455" cy="566822"/>
          </a:xfrm>
          <a:prstGeom prst="rect">
            <a:avLst/>
          </a:prstGeom>
        </p:spPr>
        <p:txBody>
          <a:bodyPr vert="horz" wrap="square" lIns="0" tIns="12700" rIns="0" bIns="0" rtlCol="0">
            <a:spAutoFit/>
          </a:bodyPr>
          <a:lstStyle/>
          <a:p>
            <a:pPr marL="12700">
              <a:lnSpc>
                <a:spcPct val="100000"/>
              </a:lnSpc>
              <a:spcBef>
                <a:spcPts val="100"/>
              </a:spcBef>
            </a:pPr>
            <a:r>
              <a:rPr sz="3600" spc="-105" dirty="0"/>
              <a:t>Get</a:t>
            </a:r>
            <a:r>
              <a:rPr sz="3600" spc="-254" dirty="0"/>
              <a:t> </a:t>
            </a:r>
            <a:r>
              <a:rPr sz="3600" spc="-60" dirty="0"/>
              <a:t>feedback</a:t>
            </a:r>
            <a:endParaRPr sz="3600"/>
          </a:p>
        </p:txBody>
      </p:sp>
      <p:sp>
        <p:nvSpPr>
          <p:cNvPr id="5" name="object 5"/>
          <p:cNvSpPr txBox="1"/>
          <p:nvPr/>
        </p:nvSpPr>
        <p:spPr>
          <a:xfrm>
            <a:off x="429225" y="1449257"/>
            <a:ext cx="8394065" cy="2629053"/>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20" dirty="0">
                <a:solidFill>
                  <a:srgbClr val="424242"/>
                </a:solidFill>
                <a:latin typeface="Arial"/>
                <a:cs typeface="Arial"/>
              </a:rPr>
              <a:t>Closed</a:t>
            </a:r>
            <a:r>
              <a:rPr sz="2400" spc="-85" dirty="0">
                <a:solidFill>
                  <a:srgbClr val="424242"/>
                </a:solidFill>
                <a:latin typeface="Arial"/>
                <a:cs typeface="Arial"/>
              </a:rPr>
              <a:t> </a:t>
            </a:r>
            <a:r>
              <a:rPr sz="2400" spc="20" dirty="0">
                <a:solidFill>
                  <a:srgbClr val="424242"/>
                </a:solidFill>
                <a:latin typeface="Arial"/>
                <a:cs typeface="Arial"/>
              </a:rPr>
              <a:t>tests:</a:t>
            </a:r>
            <a:endParaRPr sz="2400">
              <a:latin typeface="Arial"/>
              <a:cs typeface="Arial"/>
            </a:endParaRPr>
          </a:p>
          <a:p>
            <a:pPr marL="424815" marR="55880">
              <a:lnSpc>
                <a:spcPct val="113700"/>
              </a:lnSpc>
              <a:spcBef>
                <a:spcPts val="1000"/>
              </a:spcBef>
            </a:pPr>
            <a:r>
              <a:rPr sz="2400" spc="-15" dirty="0">
                <a:solidFill>
                  <a:srgbClr val="424242"/>
                </a:solidFill>
                <a:latin typeface="Arial"/>
                <a:cs typeface="Arial"/>
              </a:rPr>
              <a:t>Provide</a:t>
            </a:r>
            <a:r>
              <a:rPr sz="2400" spc="-80" dirty="0">
                <a:solidFill>
                  <a:srgbClr val="424242"/>
                </a:solidFill>
                <a:latin typeface="Arial"/>
                <a:cs typeface="Arial"/>
              </a:rPr>
              <a:t> </a:t>
            </a:r>
            <a:r>
              <a:rPr sz="2400" spc="-30" dirty="0">
                <a:solidFill>
                  <a:srgbClr val="424242"/>
                </a:solidFill>
                <a:latin typeface="Arial"/>
                <a:cs typeface="Arial"/>
              </a:rPr>
              <a:t>a</a:t>
            </a:r>
            <a:r>
              <a:rPr sz="2400" spc="-80" dirty="0">
                <a:solidFill>
                  <a:srgbClr val="424242"/>
                </a:solidFill>
                <a:latin typeface="Arial"/>
                <a:cs typeface="Arial"/>
              </a:rPr>
              <a:t> </a:t>
            </a:r>
            <a:r>
              <a:rPr sz="2400" spc="-15" dirty="0">
                <a:solidFill>
                  <a:srgbClr val="424242"/>
                </a:solidFill>
                <a:latin typeface="Arial"/>
                <a:cs typeface="Arial"/>
              </a:rPr>
              <a:t>way</a:t>
            </a:r>
            <a:r>
              <a:rPr sz="2400" spc="-75" dirty="0">
                <a:solidFill>
                  <a:srgbClr val="424242"/>
                </a:solidFill>
                <a:latin typeface="Arial"/>
                <a:cs typeface="Arial"/>
              </a:rPr>
              <a:t> </a:t>
            </a:r>
            <a:r>
              <a:rPr sz="2400" spc="65" dirty="0">
                <a:solidFill>
                  <a:srgbClr val="424242"/>
                </a:solidFill>
                <a:latin typeface="Arial"/>
                <a:cs typeface="Arial"/>
              </a:rPr>
              <a:t>for</a:t>
            </a:r>
            <a:r>
              <a:rPr sz="2400" spc="-75" dirty="0">
                <a:solidFill>
                  <a:srgbClr val="424242"/>
                </a:solidFill>
                <a:latin typeface="Arial"/>
                <a:cs typeface="Arial"/>
              </a:rPr>
              <a:t> </a:t>
            </a:r>
            <a:r>
              <a:rPr sz="2400" spc="-5" dirty="0">
                <a:solidFill>
                  <a:srgbClr val="424242"/>
                </a:solidFill>
                <a:latin typeface="Arial"/>
                <a:cs typeface="Arial"/>
              </a:rPr>
              <a:t>users</a:t>
            </a:r>
            <a:r>
              <a:rPr sz="2400" spc="-75" dirty="0">
                <a:solidFill>
                  <a:srgbClr val="424242"/>
                </a:solidFill>
                <a:latin typeface="Arial"/>
                <a:cs typeface="Arial"/>
              </a:rPr>
              <a:t> </a:t>
            </a:r>
            <a:r>
              <a:rPr sz="2400" spc="70" dirty="0">
                <a:solidFill>
                  <a:srgbClr val="424242"/>
                </a:solidFill>
                <a:latin typeface="Arial"/>
                <a:cs typeface="Arial"/>
              </a:rPr>
              <a:t>to</a:t>
            </a:r>
            <a:r>
              <a:rPr sz="2400" spc="-80" dirty="0">
                <a:solidFill>
                  <a:srgbClr val="424242"/>
                </a:solidFill>
                <a:latin typeface="Arial"/>
                <a:cs typeface="Arial"/>
              </a:rPr>
              <a:t> </a:t>
            </a:r>
            <a:r>
              <a:rPr sz="2400" spc="-15" dirty="0">
                <a:solidFill>
                  <a:srgbClr val="424242"/>
                </a:solidFill>
                <a:latin typeface="Arial"/>
                <a:cs typeface="Arial"/>
              </a:rPr>
              <a:t>give</a:t>
            </a:r>
            <a:r>
              <a:rPr sz="2400" spc="-70" dirty="0">
                <a:solidFill>
                  <a:srgbClr val="424242"/>
                </a:solidFill>
                <a:latin typeface="Arial"/>
                <a:cs typeface="Arial"/>
              </a:rPr>
              <a:t> </a:t>
            </a:r>
            <a:r>
              <a:rPr sz="2400" spc="5" dirty="0">
                <a:solidFill>
                  <a:srgbClr val="424242"/>
                </a:solidFill>
                <a:latin typeface="Arial"/>
                <a:cs typeface="Arial"/>
              </a:rPr>
              <a:t>feedback</a:t>
            </a:r>
            <a:r>
              <a:rPr sz="2400" spc="-75" dirty="0">
                <a:solidFill>
                  <a:srgbClr val="424242"/>
                </a:solidFill>
                <a:latin typeface="Arial"/>
                <a:cs typeface="Arial"/>
              </a:rPr>
              <a:t> </a:t>
            </a:r>
            <a:r>
              <a:rPr sz="2400" spc="5" dirty="0">
                <a:solidFill>
                  <a:srgbClr val="424242"/>
                </a:solidFill>
                <a:latin typeface="Arial"/>
                <a:cs typeface="Arial"/>
              </a:rPr>
              <a:t>on</a:t>
            </a:r>
            <a:r>
              <a:rPr sz="2400" spc="-75" dirty="0">
                <a:solidFill>
                  <a:srgbClr val="424242"/>
                </a:solidFill>
                <a:latin typeface="Arial"/>
                <a:cs typeface="Arial"/>
              </a:rPr>
              <a:t> </a:t>
            </a:r>
            <a:r>
              <a:rPr sz="2400" spc="-15" dirty="0">
                <a:solidFill>
                  <a:srgbClr val="424242"/>
                </a:solidFill>
                <a:latin typeface="Arial"/>
                <a:cs typeface="Arial"/>
              </a:rPr>
              <a:t>your</a:t>
            </a:r>
            <a:r>
              <a:rPr sz="2400" spc="-75" dirty="0">
                <a:solidFill>
                  <a:srgbClr val="424242"/>
                </a:solidFill>
                <a:latin typeface="Arial"/>
                <a:cs typeface="Arial"/>
              </a:rPr>
              <a:t> </a:t>
            </a:r>
            <a:r>
              <a:rPr sz="2400" spc="-55" dirty="0">
                <a:solidFill>
                  <a:srgbClr val="424242"/>
                </a:solidFill>
                <a:latin typeface="Arial"/>
                <a:cs typeface="Arial"/>
              </a:rPr>
              <a:t>app,</a:t>
            </a:r>
            <a:r>
              <a:rPr sz="2400" spc="-75" dirty="0">
                <a:solidFill>
                  <a:srgbClr val="424242"/>
                </a:solidFill>
                <a:latin typeface="Arial"/>
                <a:cs typeface="Arial"/>
              </a:rPr>
              <a:t> </a:t>
            </a:r>
            <a:r>
              <a:rPr sz="2400" spc="10" dirty="0">
                <a:solidFill>
                  <a:srgbClr val="424242"/>
                </a:solidFill>
                <a:latin typeface="Arial"/>
                <a:cs typeface="Arial"/>
              </a:rPr>
              <a:t>such  </a:t>
            </a:r>
            <a:r>
              <a:rPr sz="2400" dirty="0">
                <a:solidFill>
                  <a:srgbClr val="424242"/>
                </a:solidFill>
                <a:latin typeface="Arial"/>
                <a:cs typeface="Arial"/>
              </a:rPr>
              <a:t>as </a:t>
            </a:r>
            <a:r>
              <a:rPr sz="2400" spc="-30" dirty="0">
                <a:solidFill>
                  <a:srgbClr val="424242"/>
                </a:solidFill>
                <a:latin typeface="Arial"/>
                <a:cs typeface="Arial"/>
              </a:rPr>
              <a:t>by </a:t>
            </a:r>
            <a:r>
              <a:rPr sz="2400" spc="-20" dirty="0">
                <a:solidFill>
                  <a:srgbClr val="424242"/>
                </a:solidFill>
                <a:latin typeface="Arial"/>
                <a:cs typeface="Arial"/>
              </a:rPr>
              <a:t>email, </a:t>
            </a:r>
            <a:r>
              <a:rPr sz="2400" spc="-10" dirty="0">
                <a:solidFill>
                  <a:srgbClr val="424242"/>
                </a:solidFill>
                <a:latin typeface="Arial"/>
                <a:cs typeface="Arial"/>
              </a:rPr>
              <a:t>website, </a:t>
            </a:r>
            <a:r>
              <a:rPr sz="2400" spc="20" dirty="0">
                <a:solidFill>
                  <a:srgbClr val="424242"/>
                </a:solidFill>
                <a:latin typeface="Arial"/>
                <a:cs typeface="Arial"/>
              </a:rPr>
              <a:t>or</a:t>
            </a:r>
            <a:r>
              <a:rPr sz="2400" spc="-480" dirty="0">
                <a:solidFill>
                  <a:srgbClr val="424242"/>
                </a:solidFill>
                <a:latin typeface="Arial"/>
                <a:cs typeface="Arial"/>
              </a:rPr>
              <a:t> </a:t>
            </a:r>
            <a:r>
              <a:rPr sz="2400" spc="-30" dirty="0">
                <a:solidFill>
                  <a:srgbClr val="424242"/>
                </a:solidFill>
                <a:latin typeface="Arial"/>
                <a:cs typeface="Arial"/>
              </a:rPr>
              <a:t>a </a:t>
            </a:r>
            <a:r>
              <a:rPr sz="2400" dirty="0">
                <a:solidFill>
                  <a:srgbClr val="424242"/>
                </a:solidFill>
                <a:latin typeface="Arial"/>
                <a:cs typeface="Arial"/>
              </a:rPr>
              <a:t>message </a:t>
            </a:r>
            <a:r>
              <a:rPr sz="2400" spc="55" dirty="0">
                <a:solidFill>
                  <a:srgbClr val="424242"/>
                </a:solidFill>
                <a:latin typeface="Arial"/>
                <a:cs typeface="Arial"/>
              </a:rPr>
              <a:t>forum</a:t>
            </a:r>
            <a:endParaRPr sz="2400">
              <a:latin typeface="Arial"/>
              <a:cs typeface="Arial"/>
            </a:endParaRPr>
          </a:p>
          <a:p>
            <a:pPr marL="424815" indent="-412115">
              <a:lnSpc>
                <a:spcPct val="100000"/>
              </a:lnSpc>
              <a:spcBef>
                <a:spcPts val="1420"/>
              </a:spcBef>
              <a:buChar char="●"/>
              <a:tabLst>
                <a:tab pos="424815" algn="l"/>
                <a:tab pos="425450" algn="l"/>
              </a:tabLst>
            </a:pPr>
            <a:r>
              <a:rPr sz="2400" spc="-75" dirty="0">
                <a:solidFill>
                  <a:srgbClr val="424242"/>
                </a:solidFill>
                <a:latin typeface="Arial"/>
                <a:cs typeface="Arial"/>
              </a:rPr>
              <a:t>Open</a:t>
            </a:r>
            <a:r>
              <a:rPr sz="2400" spc="-85" dirty="0">
                <a:solidFill>
                  <a:srgbClr val="424242"/>
                </a:solidFill>
                <a:latin typeface="Arial"/>
                <a:cs typeface="Arial"/>
              </a:rPr>
              <a:t> </a:t>
            </a:r>
            <a:r>
              <a:rPr sz="2400" spc="20" dirty="0">
                <a:solidFill>
                  <a:srgbClr val="424242"/>
                </a:solidFill>
                <a:latin typeface="Arial"/>
                <a:cs typeface="Arial"/>
              </a:rPr>
              <a:t>tests:</a:t>
            </a:r>
            <a:endParaRPr sz="2400">
              <a:latin typeface="Arial"/>
              <a:cs typeface="Arial"/>
            </a:endParaRPr>
          </a:p>
          <a:p>
            <a:pPr marL="424815">
              <a:lnSpc>
                <a:spcPct val="100000"/>
              </a:lnSpc>
              <a:spcBef>
                <a:spcPts val="1395"/>
              </a:spcBef>
            </a:pPr>
            <a:r>
              <a:rPr sz="2400" spc="-35" dirty="0">
                <a:solidFill>
                  <a:srgbClr val="424242"/>
                </a:solidFill>
                <a:latin typeface="Arial"/>
                <a:cs typeface="Arial"/>
              </a:rPr>
              <a:t>Your</a:t>
            </a:r>
            <a:r>
              <a:rPr sz="2400" spc="-75" dirty="0">
                <a:solidFill>
                  <a:srgbClr val="424242"/>
                </a:solidFill>
                <a:latin typeface="Arial"/>
                <a:cs typeface="Arial"/>
              </a:rPr>
              <a:t> </a:t>
            </a:r>
            <a:r>
              <a:rPr sz="2400" spc="20" dirty="0">
                <a:solidFill>
                  <a:srgbClr val="424242"/>
                </a:solidFill>
                <a:latin typeface="Arial"/>
                <a:cs typeface="Arial"/>
              </a:rPr>
              <a:t>testers</a:t>
            </a:r>
            <a:r>
              <a:rPr sz="2400" spc="-75" dirty="0">
                <a:solidFill>
                  <a:srgbClr val="424242"/>
                </a:solidFill>
                <a:latin typeface="Arial"/>
                <a:cs typeface="Arial"/>
              </a:rPr>
              <a:t> </a:t>
            </a:r>
            <a:r>
              <a:rPr sz="2400" dirty="0">
                <a:solidFill>
                  <a:srgbClr val="424242"/>
                </a:solidFill>
                <a:latin typeface="Arial"/>
                <a:cs typeface="Arial"/>
              </a:rPr>
              <a:t>can</a:t>
            </a:r>
            <a:r>
              <a:rPr sz="2400" spc="-70" dirty="0">
                <a:solidFill>
                  <a:srgbClr val="424242"/>
                </a:solidFill>
                <a:latin typeface="Arial"/>
                <a:cs typeface="Arial"/>
              </a:rPr>
              <a:t> </a:t>
            </a:r>
            <a:r>
              <a:rPr sz="2400" spc="-15" dirty="0">
                <a:solidFill>
                  <a:srgbClr val="424242"/>
                </a:solidFill>
                <a:latin typeface="Arial"/>
                <a:cs typeface="Arial"/>
              </a:rPr>
              <a:t>give</a:t>
            </a:r>
            <a:r>
              <a:rPr sz="2400" spc="-70" dirty="0">
                <a:solidFill>
                  <a:srgbClr val="424242"/>
                </a:solidFill>
                <a:latin typeface="Arial"/>
                <a:cs typeface="Arial"/>
              </a:rPr>
              <a:t> </a:t>
            </a:r>
            <a:r>
              <a:rPr sz="2400" dirty="0">
                <a:solidFill>
                  <a:srgbClr val="424242"/>
                </a:solidFill>
                <a:latin typeface="Arial"/>
                <a:cs typeface="Arial"/>
              </a:rPr>
              <a:t>private</a:t>
            </a:r>
            <a:r>
              <a:rPr sz="2400" spc="-65" dirty="0">
                <a:solidFill>
                  <a:srgbClr val="424242"/>
                </a:solidFill>
                <a:latin typeface="Arial"/>
                <a:cs typeface="Arial"/>
              </a:rPr>
              <a:t> </a:t>
            </a:r>
            <a:r>
              <a:rPr sz="2400" spc="5" dirty="0">
                <a:solidFill>
                  <a:srgbClr val="424242"/>
                </a:solidFill>
                <a:latin typeface="Arial"/>
                <a:cs typeface="Arial"/>
              </a:rPr>
              <a:t>feedback</a:t>
            </a:r>
            <a:r>
              <a:rPr sz="2400" spc="-70" dirty="0">
                <a:solidFill>
                  <a:srgbClr val="424242"/>
                </a:solidFill>
                <a:latin typeface="Arial"/>
                <a:cs typeface="Arial"/>
              </a:rPr>
              <a:t> </a:t>
            </a:r>
            <a:r>
              <a:rPr sz="2400" spc="15" dirty="0">
                <a:solidFill>
                  <a:srgbClr val="424242"/>
                </a:solidFill>
                <a:latin typeface="Arial"/>
                <a:cs typeface="Arial"/>
              </a:rPr>
              <a:t>in</a:t>
            </a:r>
            <a:r>
              <a:rPr sz="2400" spc="-70" dirty="0">
                <a:solidFill>
                  <a:srgbClr val="424242"/>
                </a:solidFill>
                <a:latin typeface="Arial"/>
                <a:cs typeface="Arial"/>
              </a:rPr>
              <a:t> </a:t>
            </a:r>
            <a:r>
              <a:rPr sz="2400" spc="-35" dirty="0">
                <a:solidFill>
                  <a:srgbClr val="424242"/>
                </a:solidFill>
                <a:latin typeface="Arial"/>
                <a:cs typeface="Arial"/>
              </a:rPr>
              <a:t>Google</a:t>
            </a:r>
            <a:r>
              <a:rPr sz="2400" spc="-70" dirty="0">
                <a:solidFill>
                  <a:srgbClr val="424242"/>
                </a:solidFill>
                <a:latin typeface="Arial"/>
                <a:cs typeface="Arial"/>
              </a:rPr>
              <a:t> </a:t>
            </a:r>
            <a:r>
              <a:rPr sz="2400" spc="-40">
                <a:solidFill>
                  <a:srgbClr val="424242"/>
                </a:solidFill>
                <a:latin typeface="Arial"/>
                <a:cs typeface="Arial"/>
              </a:rPr>
              <a:t>Play</a:t>
            </a:r>
            <a:r>
              <a:rPr sz="2400" spc="-75">
                <a:solidFill>
                  <a:srgbClr val="424242"/>
                </a:solidFill>
                <a:latin typeface="Arial"/>
                <a:cs typeface="Arial"/>
              </a:rPr>
              <a:t> </a:t>
            </a:r>
            <a:r>
              <a:rPr sz="2400" spc="-25" smtClean="0">
                <a:solidFill>
                  <a:srgbClr val="424242"/>
                </a:solidFill>
                <a:latin typeface="Arial"/>
                <a:cs typeface="Arial"/>
              </a:rPr>
              <a:t>Store</a:t>
            </a:r>
            <a:endParaRPr sz="24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7364730" cy="566822"/>
          </a:xfrm>
          <a:prstGeom prst="rect">
            <a:avLst/>
          </a:prstGeom>
        </p:spPr>
        <p:txBody>
          <a:bodyPr vert="horz" wrap="square" lIns="0" tIns="12700" rIns="0" bIns="0" rtlCol="0">
            <a:spAutoFit/>
          </a:bodyPr>
          <a:lstStyle/>
          <a:p>
            <a:pPr marL="12700">
              <a:lnSpc>
                <a:spcPct val="100000"/>
              </a:lnSpc>
              <a:spcBef>
                <a:spcPts val="100"/>
              </a:spcBef>
            </a:pPr>
            <a:r>
              <a:rPr sz="3600" spc="-105" dirty="0"/>
              <a:t>Get </a:t>
            </a:r>
            <a:r>
              <a:rPr sz="3600" spc="-130" dirty="0"/>
              <a:t>private </a:t>
            </a:r>
            <a:r>
              <a:rPr sz="3600" spc="-60" dirty="0"/>
              <a:t>feedback </a:t>
            </a:r>
            <a:r>
              <a:rPr sz="3600" spc="-95" dirty="0"/>
              <a:t>for </a:t>
            </a:r>
            <a:r>
              <a:rPr sz="3600" spc="-80" dirty="0"/>
              <a:t>open</a:t>
            </a:r>
            <a:r>
              <a:rPr sz="3600" spc="-595" dirty="0"/>
              <a:t> </a:t>
            </a:r>
            <a:r>
              <a:rPr sz="3600" spc="-25" dirty="0"/>
              <a:t>betas</a:t>
            </a:r>
            <a:endParaRPr sz="3600"/>
          </a:p>
        </p:txBody>
      </p:sp>
      <p:sp>
        <p:nvSpPr>
          <p:cNvPr id="5" name="object 5"/>
          <p:cNvSpPr txBox="1"/>
          <p:nvPr/>
        </p:nvSpPr>
        <p:spPr>
          <a:xfrm>
            <a:off x="429224" y="2329791"/>
            <a:ext cx="8121650" cy="1825115"/>
          </a:xfrm>
          <a:prstGeom prst="rect">
            <a:avLst/>
          </a:prstGeom>
        </p:spPr>
        <p:txBody>
          <a:bodyPr vert="horz" wrap="square" lIns="0" tIns="12700" rIns="0" bIns="0" rtlCol="0">
            <a:spAutoFit/>
          </a:bodyPr>
          <a:lstStyle/>
          <a:p>
            <a:pPr marL="424815" marR="142240" indent="-412115">
              <a:lnSpc>
                <a:spcPct val="113700"/>
              </a:lnSpc>
              <a:spcBef>
                <a:spcPts val="100"/>
              </a:spcBef>
              <a:buChar char="●"/>
              <a:tabLst>
                <a:tab pos="424815" algn="l"/>
                <a:tab pos="425450" algn="l"/>
              </a:tabLst>
            </a:pPr>
            <a:r>
              <a:rPr sz="2400" spc="-35" dirty="0">
                <a:solidFill>
                  <a:srgbClr val="424242"/>
                </a:solidFill>
                <a:latin typeface="Arial"/>
                <a:cs typeface="Arial"/>
              </a:rPr>
              <a:t>For</a:t>
            </a:r>
            <a:r>
              <a:rPr sz="2400" spc="-85" dirty="0">
                <a:solidFill>
                  <a:srgbClr val="424242"/>
                </a:solidFill>
                <a:latin typeface="Arial"/>
                <a:cs typeface="Arial"/>
              </a:rPr>
              <a:t> </a:t>
            </a:r>
            <a:r>
              <a:rPr sz="2400" spc="-15" dirty="0">
                <a:solidFill>
                  <a:srgbClr val="424242"/>
                </a:solidFill>
                <a:latin typeface="Arial"/>
                <a:cs typeface="Arial"/>
              </a:rPr>
              <a:t>open</a:t>
            </a:r>
            <a:r>
              <a:rPr sz="2400" spc="-80" dirty="0">
                <a:solidFill>
                  <a:srgbClr val="424242"/>
                </a:solidFill>
                <a:latin typeface="Arial"/>
                <a:cs typeface="Arial"/>
              </a:rPr>
              <a:t> </a:t>
            </a:r>
            <a:r>
              <a:rPr sz="2400" spc="45" dirty="0">
                <a:solidFill>
                  <a:srgbClr val="424242"/>
                </a:solidFill>
                <a:latin typeface="Arial"/>
                <a:cs typeface="Arial"/>
              </a:rPr>
              <a:t>tests</a:t>
            </a:r>
            <a:r>
              <a:rPr sz="2400" spc="-85" dirty="0">
                <a:solidFill>
                  <a:srgbClr val="424242"/>
                </a:solidFill>
                <a:latin typeface="Arial"/>
                <a:cs typeface="Arial"/>
              </a:rPr>
              <a:t> </a:t>
            </a:r>
            <a:r>
              <a:rPr sz="2400" spc="-5" dirty="0">
                <a:solidFill>
                  <a:srgbClr val="424242"/>
                </a:solidFill>
                <a:latin typeface="Arial"/>
                <a:cs typeface="Arial"/>
              </a:rPr>
              <a:t>(alpha</a:t>
            </a:r>
            <a:r>
              <a:rPr sz="2400" spc="-80" dirty="0">
                <a:solidFill>
                  <a:srgbClr val="424242"/>
                </a:solidFill>
                <a:latin typeface="Arial"/>
                <a:cs typeface="Arial"/>
              </a:rPr>
              <a:t> </a:t>
            </a:r>
            <a:r>
              <a:rPr sz="2400" spc="20" dirty="0">
                <a:solidFill>
                  <a:srgbClr val="424242"/>
                </a:solidFill>
                <a:latin typeface="Arial"/>
                <a:cs typeface="Arial"/>
              </a:rPr>
              <a:t>or</a:t>
            </a:r>
            <a:r>
              <a:rPr sz="2400" spc="-85" dirty="0">
                <a:solidFill>
                  <a:srgbClr val="424242"/>
                </a:solidFill>
                <a:latin typeface="Arial"/>
                <a:cs typeface="Arial"/>
              </a:rPr>
              <a:t> </a:t>
            </a:r>
            <a:r>
              <a:rPr sz="2400" spc="10" dirty="0">
                <a:solidFill>
                  <a:srgbClr val="424242"/>
                </a:solidFill>
                <a:latin typeface="Arial"/>
                <a:cs typeface="Arial"/>
              </a:rPr>
              <a:t>beta)</a:t>
            </a:r>
            <a:r>
              <a:rPr sz="2400" spc="-75" dirty="0">
                <a:solidFill>
                  <a:srgbClr val="424242"/>
                </a:solidFill>
                <a:latin typeface="Arial"/>
                <a:cs typeface="Arial"/>
              </a:rPr>
              <a:t> </a:t>
            </a:r>
            <a:r>
              <a:rPr sz="2400" spc="-10" dirty="0">
                <a:solidFill>
                  <a:srgbClr val="424242"/>
                </a:solidFill>
                <a:latin typeface="Arial"/>
                <a:cs typeface="Arial"/>
              </a:rPr>
              <a:t>program,</a:t>
            </a:r>
            <a:r>
              <a:rPr sz="2400" spc="-80" dirty="0">
                <a:solidFill>
                  <a:srgbClr val="424242"/>
                </a:solidFill>
                <a:latin typeface="Arial"/>
                <a:cs typeface="Arial"/>
              </a:rPr>
              <a:t> </a:t>
            </a:r>
            <a:r>
              <a:rPr sz="2400" spc="-20" dirty="0">
                <a:solidFill>
                  <a:srgbClr val="424242"/>
                </a:solidFill>
                <a:latin typeface="Arial"/>
                <a:cs typeface="Arial"/>
              </a:rPr>
              <a:t>you</a:t>
            </a:r>
            <a:r>
              <a:rPr sz="2400" spc="-75" dirty="0">
                <a:solidFill>
                  <a:srgbClr val="424242"/>
                </a:solidFill>
                <a:latin typeface="Arial"/>
                <a:cs typeface="Arial"/>
              </a:rPr>
              <a:t> </a:t>
            </a:r>
            <a:r>
              <a:rPr sz="2400" dirty="0">
                <a:solidFill>
                  <a:srgbClr val="424242"/>
                </a:solidFill>
                <a:latin typeface="Arial"/>
                <a:cs typeface="Arial"/>
              </a:rPr>
              <a:t>can</a:t>
            </a:r>
            <a:r>
              <a:rPr sz="2400" spc="-85" dirty="0">
                <a:solidFill>
                  <a:srgbClr val="424242"/>
                </a:solidFill>
                <a:latin typeface="Arial"/>
                <a:cs typeface="Arial"/>
              </a:rPr>
              <a:t> </a:t>
            </a:r>
            <a:r>
              <a:rPr sz="2400" spc="-35" dirty="0">
                <a:solidFill>
                  <a:srgbClr val="424242"/>
                </a:solidFill>
                <a:latin typeface="Arial"/>
                <a:cs typeface="Arial"/>
              </a:rPr>
              <a:t>see</a:t>
            </a:r>
            <a:r>
              <a:rPr sz="2400" spc="-80" dirty="0">
                <a:solidFill>
                  <a:srgbClr val="424242"/>
                </a:solidFill>
                <a:latin typeface="Arial"/>
                <a:cs typeface="Arial"/>
              </a:rPr>
              <a:t> </a:t>
            </a:r>
            <a:r>
              <a:rPr sz="2400" spc="-15" dirty="0">
                <a:solidFill>
                  <a:srgbClr val="424242"/>
                </a:solidFill>
                <a:latin typeface="Arial"/>
                <a:cs typeface="Arial"/>
              </a:rPr>
              <a:t>and  reply</a:t>
            </a:r>
            <a:r>
              <a:rPr sz="2400" spc="-80" dirty="0">
                <a:solidFill>
                  <a:srgbClr val="424242"/>
                </a:solidFill>
                <a:latin typeface="Arial"/>
                <a:cs typeface="Arial"/>
              </a:rPr>
              <a:t> </a:t>
            </a:r>
            <a:r>
              <a:rPr sz="2400" spc="70" dirty="0">
                <a:solidFill>
                  <a:srgbClr val="424242"/>
                </a:solidFill>
                <a:latin typeface="Arial"/>
                <a:cs typeface="Arial"/>
              </a:rPr>
              <a:t>to</a:t>
            </a:r>
            <a:r>
              <a:rPr sz="2400" spc="-80" dirty="0">
                <a:solidFill>
                  <a:srgbClr val="424242"/>
                </a:solidFill>
                <a:latin typeface="Arial"/>
                <a:cs typeface="Arial"/>
              </a:rPr>
              <a:t> </a:t>
            </a:r>
            <a:r>
              <a:rPr sz="2400" spc="-10" dirty="0">
                <a:solidFill>
                  <a:srgbClr val="424242"/>
                </a:solidFill>
                <a:latin typeface="Arial"/>
                <a:cs typeface="Arial"/>
              </a:rPr>
              <a:t>user</a:t>
            </a:r>
            <a:r>
              <a:rPr sz="2400" spc="-80" dirty="0">
                <a:solidFill>
                  <a:srgbClr val="424242"/>
                </a:solidFill>
                <a:latin typeface="Arial"/>
                <a:cs typeface="Arial"/>
              </a:rPr>
              <a:t> </a:t>
            </a:r>
            <a:r>
              <a:rPr sz="2400" spc="5" dirty="0">
                <a:solidFill>
                  <a:srgbClr val="424242"/>
                </a:solidFill>
                <a:latin typeface="Arial"/>
                <a:cs typeface="Arial"/>
              </a:rPr>
              <a:t>feedback</a:t>
            </a:r>
            <a:r>
              <a:rPr sz="2400" spc="-75" dirty="0">
                <a:solidFill>
                  <a:srgbClr val="424242"/>
                </a:solidFill>
                <a:latin typeface="Arial"/>
                <a:cs typeface="Arial"/>
              </a:rPr>
              <a:t> </a:t>
            </a:r>
            <a:r>
              <a:rPr sz="2400" spc="15" dirty="0">
                <a:solidFill>
                  <a:srgbClr val="424242"/>
                </a:solidFill>
                <a:latin typeface="Arial"/>
                <a:cs typeface="Arial"/>
              </a:rPr>
              <a:t>in</a:t>
            </a:r>
            <a:r>
              <a:rPr sz="2400" spc="-80"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spc="-40" dirty="0">
                <a:solidFill>
                  <a:srgbClr val="424242"/>
                </a:solidFill>
                <a:latin typeface="Arial"/>
                <a:cs typeface="Arial"/>
              </a:rPr>
              <a:t>Developer</a:t>
            </a:r>
            <a:r>
              <a:rPr sz="2400" spc="-80" dirty="0">
                <a:solidFill>
                  <a:srgbClr val="424242"/>
                </a:solidFill>
                <a:latin typeface="Arial"/>
                <a:cs typeface="Arial"/>
              </a:rPr>
              <a:t> </a:t>
            </a:r>
            <a:r>
              <a:rPr sz="2400" spc="-20" dirty="0">
                <a:solidFill>
                  <a:srgbClr val="424242"/>
                </a:solidFill>
                <a:latin typeface="Arial"/>
                <a:cs typeface="Arial"/>
              </a:rPr>
              <a:t>Console</a:t>
            </a:r>
            <a:endParaRPr sz="2400">
              <a:latin typeface="Arial"/>
              <a:cs typeface="Arial"/>
            </a:endParaRPr>
          </a:p>
          <a:p>
            <a:pPr marL="424815" marR="5080" indent="-412115">
              <a:lnSpc>
                <a:spcPct val="113700"/>
              </a:lnSpc>
              <a:spcBef>
                <a:spcPts val="1025"/>
              </a:spcBef>
              <a:buChar char="●"/>
              <a:tabLst>
                <a:tab pos="424815" algn="l"/>
                <a:tab pos="425450" algn="l"/>
              </a:tabLst>
            </a:pPr>
            <a:r>
              <a:rPr sz="2400" spc="-10" dirty="0">
                <a:solidFill>
                  <a:srgbClr val="424242"/>
                </a:solidFill>
                <a:latin typeface="Arial"/>
                <a:cs typeface="Arial"/>
              </a:rPr>
              <a:t>Alpha</a:t>
            </a:r>
            <a:r>
              <a:rPr sz="2400" spc="-80" dirty="0">
                <a:solidFill>
                  <a:srgbClr val="424242"/>
                </a:solidFill>
                <a:latin typeface="Arial"/>
                <a:cs typeface="Arial"/>
              </a:rPr>
              <a:t> </a:t>
            </a:r>
            <a:r>
              <a:rPr sz="2400" spc="-15" dirty="0">
                <a:solidFill>
                  <a:srgbClr val="424242"/>
                </a:solidFill>
                <a:latin typeface="Arial"/>
                <a:cs typeface="Arial"/>
              </a:rPr>
              <a:t>and</a:t>
            </a:r>
            <a:r>
              <a:rPr sz="2400" spc="-75" dirty="0">
                <a:solidFill>
                  <a:srgbClr val="424242"/>
                </a:solidFill>
                <a:latin typeface="Arial"/>
                <a:cs typeface="Arial"/>
              </a:rPr>
              <a:t> </a:t>
            </a:r>
            <a:r>
              <a:rPr sz="2400" spc="5" dirty="0">
                <a:solidFill>
                  <a:srgbClr val="424242"/>
                </a:solidFill>
                <a:latin typeface="Arial"/>
                <a:cs typeface="Arial"/>
              </a:rPr>
              <a:t>beta</a:t>
            </a:r>
            <a:r>
              <a:rPr sz="2400" spc="-70" dirty="0">
                <a:solidFill>
                  <a:srgbClr val="424242"/>
                </a:solidFill>
                <a:latin typeface="Arial"/>
                <a:cs typeface="Arial"/>
              </a:rPr>
              <a:t> </a:t>
            </a:r>
            <a:r>
              <a:rPr sz="2400" spc="5" dirty="0">
                <a:solidFill>
                  <a:srgbClr val="424242"/>
                </a:solidFill>
                <a:latin typeface="Arial"/>
                <a:cs typeface="Arial"/>
              </a:rPr>
              <a:t>feedback</a:t>
            </a:r>
            <a:r>
              <a:rPr sz="2400" spc="-70" dirty="0">
                <a:solidFill>
                  <a:srgbClr val="424242"/>
                </a:solidFill>
                <a:latin typeface="Arial"/>
                <a:cs typeface="Arial"/>
              </a:rPr>
              <a:t> </a:t>
            </a:r>
            <a:r>
              <a:rPr sz="2400" spc="75" dirty="0">
                <a:solidFill>
                  <a:srgbClr val="424242"/>
                </a:solidFill>
                <a:latin typeface="Arial"/>
                <a:cs typeface="Arial"/>
              </a:rPr>
              <a:t>from</a:t>
            </a:r>
            <a:r>
              <a:rPr sz="2400" spc="-70" dirty="0">
                <a:solidFill>
                  <a:srgbClr val="424242"/>
                </a:solidFill>
                <a:latin typeface="Arial"/>
                <a:cs typeface="Arial"/>
              </a:rPr>
              <a:t> </a:t>
            </a:r>
            <a:r>
              <a:rPr sz="2400" spc="-5" dirty="0">
                <a:solidFill>
                  <a:srgbClr val="424242"/>
                </a:solidFill>
                <a:latin typeface="Arial"/>
                <a:cs typeface="Arial"/>
              </a:rPr>
              <a:t>users</a:t>
            </a:r>
            <a:r>
              <a:rPr sz="2400" spc="-75" dirty="0">
                <a:solidFill>
                  <a:srgbClr val="424242"/>
                </a:solidFill>
                <a:latin typeface="Arial"/>
                <a:cs typeface="Arial"/>
              </a:rPr>
              <a:t> </a:t>
            </a:r>
            <a:r>
              <a:rPr sz="2400" spc="40" dirty="0">
                <a:solidFill>
                  <a:srgbClr val="424242"/>
                </a:solidFill>
                <a:latin typeface="Arial"/>
                <a:cs typeface="Arial"/>
              </a:rPr>
              <a:t>is</a:t>
            </a:r>
            <a:r>
              <a:rPr sz="2400" spc="-80" dirty="0">
                <a:solidFill>
                  <a:srgbClr val="424242"/>
                </a:solidFill>
                <a:latin typeface="Arial"/>
                <a:cs typeface="Arial"/>
              </a:rPr>
              <a:t> </a:t>
            </a:r>
            <a:r>
              <a:rPr sz="2400" spc="-5" dirty="0">
                <a:solidFill>
                  <a:srgbClr val="424242"/>
                </a:solidFill>
                <a:latin typeface="Arial"/>
                <a:cs typeface="Arial"/>
              </a:rPr>
              <a:t>only</a:t>
            </a:r>
            <a:r>
              <a:rPr sz="2400" spc="-75" dirty="0">
                <a:solidFill>
                  <a:srgbClr val="424242"/>
                </a:solidFill>
                <a:latin typeface="Arial"/>
                <a:cs typeface="Arial"/>
              </a:rPr>
              <a:t> </a:t>
            </a:r>
            <a:r>
              <a:rPr sz="2400" spc="5" dirty="0">
                <a:solidFill>
                  <a:srgbClr val="424242"/>
                </a:solidFill>
                <a:latin typeface="Arial"/>
                <a:cs typeface="Arial"/>
              </a:rPr>
              <a:t>visible</a:t>
            </a:r>
            <a:r>
              <a:rPr sz="2400" spc="-75" dirty="0">
                <a:solidFill>
                  <a:srgbClr val="424242"/>
                </a:solidFill>
                <a:latin typeface="Arial"/>
                <a:cs typeface="Arial"/>
              </a:rPr>
              <a:t> </a:t>
            </a:r>
            <a:r>
              <a:rPr sz="2400" spc="70" dirty="0">
                <a:solidFill>
                  <a:srgbClr val="424242"/>
                </a:solidFill>
                <a:latin typeface="Arial"/>
                <a:cs typeface="Arial"/>
              </a:rPr>
              <a:t>to</a:t>
            </a:r>
            <a:r>
              <a:rPr sz="2400" spc="-75" dirty="0">
                <a:solidFill>
                  <a:srgbClr val="424242"/>
                </a:solidFill>
                <a:latin typeface="Arial"/>
                <a:cs typeface="Arial"/>
              </a:rPr>
              <a:t> </a:t>
            </a:r>
            <a:r>
              <a:rPr sz="2400" spc="-20" dirty="0">
                <a:solidFill>
                  <a:srgbClr val="424242"/>
                </a:solidFill>
                <a:latin typeface="Arial"/>
                <a:cs typeface="Arial"/>
              </a:rPr>
              <a:t>you  </a:t>
            </a:r>
            <a:r>
              <a:rPr sz="2400" spc="-15" dirty="0">
                <a:solidFill>
                  <a:srgbClr val="424242"/>
                </a:solidFill>
                <a:latin typeface="Arial"/>
                <a:cs typeface="Arial"/>
              </a:rPr>
              <a:t>and</a:t>
            </a:r>
            <a:r>
              <a:rPr sz="2400" spc="-85" dirty="0">
                <a:solidFill>
                  <a:srgbClr val="424242"/>
                </a:solidFill>
                <a:latin typeface="Arial"/>
                <a:cs typeface="Arial"/>
              </a:rPr>
              <a:t> </a:t>
            </a:r>
            <a:r>
              <a:rPr sz="2400" spc="20" dirty="0">
                <a:solidFill>
                  <a:srgbClr val="424242"/>
                </a:solidFill>
                <a:latin typeface="Arial"/>
                <a:cs typeface="Arial"/>
              </a:rPr>
              <a:t>cannot</a:t>
            </a:r>
            <a:r>
              <a:rPr sz="2400" spc="-80" dirty="0">
                <a:solidFill>
                  <a:srgbClr val="424242"/>
                </a:solidFill>
                <a:latin typeface="Arial"/>
                <a:cs typeface="Arial"/>
              </a:rPr>
              <a:t> </a:t>
            </a:r>
            <a:r>
              <a:rPr sz="2400" spc="-30" dirty="0">
                <a:solidFill>
                  <a:srgbClr val="424242"/>
                </a:solidFill>
                <a:latin typeface="Arial"/>
                <a:cs typeface="Arial"/>
              </a:rPr>
              <a:t>be</a:t>
            </a:r>
            <a:r>
              <a:rPr sz="2400" spc="-75" dirty="0">
                <a:solidFill>
                  <a:srgbClr val="424242"/>
                </a:solidFill>
                <a:latin typeface="Arial"/>
                <a:cs typeface="Arial"/>
              </a:rPr>
              <a:t> </a:t>
            </a:r>
            <a:r>
              <a:rPr sz="2400" spc="-30" dirty="0">
                <a:solidFill>
                  <a:srgbClr val="424242"/>
                </a:solidFill>
                <a:latin typeface="Arial"/>
                <a:cs typeface="Arial"/>
              </a:rPr>
              <a:t>seen</a:t>
            </a:r>
            <a:r>
              <a:rPr sz="2400" spc="-80" dirty="0">
                <a:solidFill>
                  <a:srgbClr val="424242"/>
                </a:solidFill>
                <a:latin typeface="Arial"/>
                <a:cs typeface="Arial"/>
              </a:rPr>
              <a:t> </a:t>
            </a:r>
            <a:r>
              <a:rPr sz="2400" spc="15" dirty="0">
                <a:solidFill>
                  <a:srgbClr val="424242"/>
                </a:solidFill>
                <a:latin typeface="Arial"/>
                <a:cs typeface="Arial"/>
              </a:rPr>
              <a:t>in</a:t>
            </a:r>
            <a:r>
              <a:rPr sz="2400" spc="-80" dirty="0">
                <a:solidFill>
                  <a:srgbClr val="424242"/>
                </a:solidFill>
                <a:latin typeface="Arial"/>
                <a:cs typeface="Arial"/>
              </a:rPr>
              <a:t> </a:t>
            </a:r>
            <a:r>
              <a:rPr sz="2400" spc="10" dirty="0">
                <a:solidFill>
                  <a:srgbClr val="424242"/>
                </a:solidFill>
                <a:latin typeface="Arial"/>
                <a:cs typeface="Arial"/>
              </a:rPr>
              <a:t>the</a:t>
            </a:r>
            <a:r>
              <a:rPr sz="2400" spc="-80" dirty="0">
                <a:solidFill>
                  <a:srgbClr val="424242"/>
                </a:solidFill>
                <a:latin typeface="Arial"/>
                <a:cs typeface="Arial"/>
              </a:rPr>
              <a:t> </a:t>
            </a:r>
            <a:r>
              <a:rPr sz="2400" spc="-35" dirty="0">
                <a:solidFill>
                  <a:srgbClr val="424242"/>
                </a:solidFill>
                <a:latin typeface="Arial"/>
                <a:cs typeface="Arial"/>
              </a:rPr>
              <a:t>Google</a:t>
            </a:r>
            <a:r>
              <a:rPr sz="2400" spc="-75" dirty="0">
                <a:solidFill>
                  <a:srgbClr val="424242"/>
                </a:solidFill>
                <a:latin typeface="Arial"/>
                <a:cs typeface="Arial"/>
              </a:rPr>
              <a:t> </a:t>
            </a:r>
            <a:r>
              <a:rPr sz="2400" spc="-40" dirty="0">
                <a:solidFill>
                  <a:srgbClr val="424242"/>
                </a:solidFill>
                <a:latin typeface="Arial"/>
                <a:cs typeface="Arial"/>
              </a:rPr>
              <a:t>Play</a:t>
            </a:r>
            <a:r>
              <a:rPr sz="2400" spc="-80" dirty="0">
                <a:solidFill>
                  <a:srgbClr val="424242"/>
                </a:solidFill>
                <a:latin typeface="Arial"/>
                <a:cs typeface="Arial"/>
              </a:rPr>
              <a:t> </a:t>
            </a:r>
            <a:r>
              <a:rPr sz="2400" spc="20" dirty="0">
                <a:solidFill>
                  <a:srgbClr val="424242"/>
                </a:solidFill>
                <a:latin typeface="Arial"/>
                <a:cs typeface="Arial"/>
              </a:rPr>
              <a:t>store</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dirty="0" smtClean="0"/>
              <a:t>Simplified check list which will help you in launching your Android application.</a:t>
            </a:r>
          </a:p>
          <a:p>
            <a:pPr algn="just"/>
            <a:r>
              <a:rPr lang="en-US" b="1" dirty="0" smtClean="0"/>
              <a:t>Regression Testing –</a:t>
            </a:r>
            <a:r>
              <a:rPr lang="en-US" dirty="0" smtClean="0"/>
              <a:t>Thoroughly test the application to  meet the basic quality expectations for all Android apps, on all of the devices including phone and tablets. that you are targeting.</a:t>
            </a:r>
          </a:p>
          <a:p>
            <a:pPr algn="just"/>
            <a:r>
              <a:rPr lang="en-US" b="1" dirty="0" smtClean="0"/>
              <a:t>Application Rating- S</a:t>
            </a:r>
            <a:r>
              <a:rPr lang="en-US" dirty="0" smtClean="0"/>
              <a:t>pecify a content rating for your app, which informs Google Play users of its maturity level. Currently available ratings are (a) Everyone (b) Low maturity (c) Medium maturity (d) High maturity.</a:t>
            </a:r>
          </a:p>
          <a:p>
            <a:pPr marL="514350" indent="-514350" algn="just">
              <a:buFont typeface="+mj-lt"/>
              <a:buAutoNum type="arabicPeriod"/>
            </a:pPr>
            <a:endParaRPr lang="en-US" dirty="0"/>
          </a:p>
        </p:txBody>
      </p:sp>
      <p:sp>
        <p:nvSpPr>
          <p:cNvPr id="3" name="Title 2"/>
          <p:cNvSpPr>
            <a:spLocks noGrp="1"/>
          </p:cNvSpPr>
          <p:nvPr>
            <p:ph type="title"/>
          </p:nvPr>
        </p:nvSpPr>
        <p:spPr/>
        <p:txBody>
          <a:bodyPr/>
          <a:lstStyle/>
          <a:p>
            <a:r>
              <a:rPr lang="en-US" dirty="0" smtClean="0"/>
              <a:t>Check List before Publishing</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6270625" cy="566822"/>
          </a:xfrm>
          <a:prstGeom prst="rect">
            <a:avLst/>
          </a:prstGeom>
        </p:spPr>
        <p:txBody>
          <a:bodyPr vert="horz" wrap="square" lIns="0" tIns="12700" rIns="0" bIns="0" rtlCol="0">
            <a:spAutoFit/>
          </a:bodyPr>
          <a:lstStyle/>
          <a:p>
            <a:pPr marL="12700">
              <a:lnSpc>
                <a:spcPct val="100000"/>
              </a:lnSpc>
              <a:spcBef>
                <a:spcPts val="100"/>
              </a:spcBef>
            </a:pPr>
            <a:r>
              <a:rPr sz="3600" spc="-114" dirty="0"/>
              <a:t>Opt </a:t>
            </a:r>
            <a:r>
              <a:rPr sz="3600" spc="-120" dirty="0"/>
              <a:t>in </a:t>
            </a:r>
            <a:r>
              <a:rPr sz="3600" spc="-95" dirty="0"/>
              <a:t>for </a:t>
            </a:r>
            <a:r>
              <a:rPr sz="3600" spc="-85" dirty="0"/>
              <a:t>pre-launch</a:t>
            </a:r>
            <a:r>
              <a:rPr sz="3600" spc="-495" dirty="0"/>
              <a:t> </a:t>
            </a:r>
            <a:r>
              <a:rPr sz="3600" spc="-100" dirty="0"/>
              <a:t>reporting</a:t>
            </a:r>
            <a:endParaRPr sz="3600"/>
          </a:p>
        </p:txBody>
      </p:sp>
      <p:sp>
        <p:nvSpPr>
          <p:cNvPr id="5" name="object 5"/>
          <p:cNvSpPr txBox="1"/>
          <p:nvPr/>
        </p:nvSpPr>
        <p:spPr>
          <a:xfrm>
            <a:off x="429224" y="1618591"/>
            <a:ext cx="7944484" cy="2795381"/>
          </a:xfrm>
          <a:prstGeom prst="rect">
            <a:avLst/>
          </a:prstGeom>
        </p:spPr>
        <p:txBody>
          <a:bodyPr vert="horz" wrap="square" lIns="0" tIns="12700" rIns="0" bIns="0" rtlCol="0">
            <a:spAutoFit/>
          </a:bodyPr>
          <a:lstStyle/>
          <a:p>
            <a:pPr marL="424815" marR="136525" indent="-412115">
              <a:lnSpc>
                <a:spcPct val="113700"/>
              </a:lnSpc>
              <a:spcBef>
                <a:spcPts val="100"/>
              </a:spcBef>
              <a:buChar char="●"/>
              <a:tabLst>
                <a:tab pos="424815" algn="l"/>
                <a:tab pos="425450" algn="l"/>
              </a:tabLst>
            </a:pPr>
            <a:r>
              <a:rPr sz="2400" spc="-30" dirty="0">
                <a:solidFill>
                  <a:srgbClr val="424242"/>
                </a:solidFill>
                <a:latin typeface="Arial"/>
                <a:cs typeface="Arial"/>
              </a:rPr>
              <a:t>Pre-launch </a:t>
            </a:r>
            <a:r>
              <a:rPr sz="2400" spc="15" dirty="0">
                <a:solidFill>
                  <a:srgbClr val="424242"/>
                </a:solidFill>
                <a:latin typeface="Arial"/>
                <a:cs typeface="Arial"/>
              </a:rPr>
              <a:t>reports </a:t>
            </a:r>
            <a:r>
              <a:rPr sz="2400" spc="25" dirty="0">
                <a:solidFill>
                  <a:srgbClr val="424242"/>
                </a:solidFill>
                <a:latin typeface="Arial"/>
                <a:cs typeface="Arial"/>
              </a:rPr>
              <a:t>identify </a:t>
            </a:r>
            <a:r>
              <a:rPr sz="2400" spc="-25" dirty="0">
                <a:solidFill>
                  <a:srgbClr val="424242"/>
                </a:solidFill>
                <a:latin typeface="Arial"/>
                <a:cs typeface="Arial"/>
              </a:rPr>
              <a:t>crashes, </a:t>
            </a:r>
            <a:r>
              <a:rPr sz="2400" spc="5" dirty="0">
                <a:solidFill>
                  <a:srgbClr val="424242"/>
                </a:solidFill>
                <a:latin typeface="Arial"/>
                <a:cs typeface="Arial"/>
              </a:rPr>
              <a:t>display </a:t>
            </a:r>
            <a:r>
              <a:rPr sz="2400" spc="-20" dirty="0">
                <a:solidFill>
                  <a:srgbClr val="424242"/>
                </a:solidFill>
                <a:latin typeface="Arial"/>
                <a:cs typeface="Arial"/>
              </a:rPr>
              <a:t>issues,</a:t>
            </a:r>
            <a:r>
              <a:rPr sz="2400" spc="-470" dirty="0">
                <a:solidFill>
                  <a:srgbClr val="424242"/>
                </a:solidFill>
                <a:latin typeface="Arial"/>
                <a:cs typeface="Arial"/>
              </a:rPr>
              <a:t> </a:t>
            </a:r>
            <a:r>
              <a:rPr sz="2400" spc="-15" dirty="0">
                <a:solidFill>
                  <a:srgbClr val="424242"/>
                </a:solidFill>
                <a:latin typeface="Arial"/>
                <a:cs typeface="Arial"/>
              </a:rPr>
              <a:t>and  </a:t>
            </a:r>
            <a:r>
              <a:rPr sz="2400" spc="10" dirty="0">
                <a:solidFill>
                  <a:srgbClr val="424242"/>
                </a:solidFill>
                <a:latin typeface="Arial"/>
                <a:cs typeface="Arial"/>
              </a:rPr>
              <a:t>security</a:t>
            </a:r>
            <a:r>
              <a:rPr sz="2400" spc="-85" dirty="0">
                <a:solidFill>
                  <a:srgbClr val="424242"/>
                </a:solidFill>
                <a:latin typeface="Arial"/>
                <a:cs typeface="Arial"/>
              </a:rPr>
              <a:t> </a:t>
            </a:r>
            <a:r>
              <a:rPr sz="2400" spc="5" dirty="0">
                <a:solidFill>
                  <a:srgbClr val="424242"/>
                </a:solidFill>
                <a:latin typeface="Arial"/>
                <a:cs typeface="Arial"/>
              </a:rPr>
              <a:t>vulnerabilities</a:t>
            </a:r>
            <a:endParaRPr sz="2400">
              <a:latin typeface="Arial"/>
              <a:cs typeface="Arial"/>
            </a:endParaRPr>
          </a:p>
          <a:p>
            <a:pPr marL="424815" marR="600075" indent="-412115">
              <a:lnSpc>
                <a:spcPct val="113700"/>
              </a:lnSpc>
              <a:spcBef>
                <a:spcPts val="1025"/>
              </a:spcBef>
              <a:buChar char="●"/>
              <a:tabLst>
                <a:tab pos="424815" algn="l"/>
                <a:tab pos="425450" algn="l"/>
              </a:tabLst>
            </a:pPr>
            <a:r>
              <a:rPr sz="2400" spc="-25" dirty="0">
                <a:solidFill>
                  <a:srgbClr val="424242"/>
                </a:solidFill>
                <a:latin typeface="Arial"/>
                <a:cs typeface="Arial"/>
              </a:rPr>
              <a:t>During </a:t>
            </a:r>
            <a:r>
              <a:rPr sz="2400" spc="-20" dirty="0">
                <a:solidFill>
                  <a:srgbClr val="424242"/>
                </a:solidFill>
                <a:latin typeface="Arial"/>
                <a:cs typeface="Arial"/>
              </a:rPr>
              <a:t>pre-launch </a:t>
            </a:r>
            <a:r>
              <a:rPr sz="2400" spc="-30" dirty="0">
                <a:solidFill>
                  <a:srgbClr val="424242"/>
                </a:solidFill>
                <a:latin typeface="Arial"/>
                <a:cs typeface="Arial"/>
              </a:rPr>
              <a:t>check, </a:t>
            </a:r>
            <a:r>
              <a:rPr sz="2400" spc="45" dirty="0">
                <a:solidFill>
                  <a:srgbClr val="424242"/>
                </a:solidFill>
                <a:latin typeface="Arial"/>
                <a:cs typeface="Arial"/>
              </a:rPr>
              <a:t>test </a:t>
            </a:r>
            <a:r>
              <a:rPr sz="2400" spc="-5" dirty="0">
                <a:solidFill>
                  <a:srgbClr val="424242"/>
                </a:solidFill>
                <a:latin typeface="Arial"/>
                <a:cs typeface="Arial"/>
              </a:rPr>
              <a:t>devices</a:t>
            </a:r>
            <a:r>
              <a:rPr sz="2400" spc="-380" dirty="0">
                <a:solidFill>
                  <a:srgbClr val="424242"/>
                </a:solidFill>
                <a:latin typeface="Arial"/>
                <a:cs typeface="Arial"/>
              </a:rPr>
              <a:t> </a:t>
            </a:r>
            <a:r>
              <a:rPr sz="2400" spc="25" dirty="0">
                <a:solidFill>
                  <a:srgbClr val="424242"/>
                </a:solidFill>
                <a:latin typeface="Arial"/>
                <a:cs typeface="Arial"/>
              </a:rPr>
              <a:t>automatically  </a:t>
            </a:r>
            <a:r>
              <a:rPr sz="2400" dirty="0">
                <a:solidFill>
                  <a:srgbClr val="424242"/>
                </a:solidFill>
                <a:latin typeface="Arial"/>
                <a:cs typeface="Arial"/>
              </a:rPr>
              <a:t>launch</a:t>
            </a:r>
            <a:r>
              <a:rPr sz="2400" spc="-80" dirty="0">
                <a:solidFill>
                  <a:srgbClr val="424242"/>
                </a:solidFill>
                <a:latin typeface="Arial"/>
                <a:cs typeface="Arial"/>
              </a:rPr>
              <a:t> </a:t>
            </a:r>
            <a:r>
              <a:rPr sz="2400" spc="-15" dirty="0">
                <a:solidFill>
                  <a:srgbClr val="424242"/>
                </a:solidFill>
                <a:latin typeface="Arial"/>
                <a:cs typeface="Arial"/>
              </a:rPr>
              <a:t>and</a:t>
            </a:r>
            <a:r>
              <a:rPr sz="2400" spc="-80" dirty="0">
                <a:solidFill>
                  <a:srgbClr val="424242"/>
                </a:solidFill>
                <a:latin typeface="Arial"/>
                <a:cs typeface="Arial"/>
              </a:rPr>
              <a:t> </a:t>
            </a:r>
            <a:r>
              <a:rPr sz="2400" spc="25" dirty="0">
                <a:solidFill>
                  <a:srgbClr val="424242"/>
                </a:solidFill>
                <a:latin typeface="Arial"/>
                <a:cs typeface="Arial"/>
              </a:rPr>
              <a:t>crawl</a:t>
            </a:r>
            <a:r>
              <a:rPr sz="2400" spc="-80" dirty="0">
                <a:solidFill>
                  <a:srgbClr val="424242"/>
                </a:solidFill>
                <a:latin typeface="Arial"/>
                <a:cs typeface="Arial"/>
              </a:rPr>
              <a:t> </a:t>
            </a:r>
            <a:r>
              <a:rPr sz="2400" spc="-15" dirty="0">
                <a:solidFill>
                  <a:srgbClr val="424242"/>
                </a:solidFill>
                <a:latin typeface="Arial"/>
                <a:cs typeface="Arial"/>
              </a:rPr>
              <a:t>your</a:t>
            </a:r>
            <a:r>
              <a:rPr sz="2400" spc="-75" dirty="0">
                <a:solidFill>
                  <a:srgbClr val="424242"/>
                </a:solidFill>
                <a:latin typeface="Arial"/>
                <a:cs typeface="Arial"/>
              </a:rPr>
              <a:t> </a:t>
            </a:r>
            <a:r>
              <a:rPr sz="2400" spc="-10" dirty="0">
                <a:solidFill>
                  <a:srgbClr val="424242"/>
                </a:solidFill>
                <a:latin typeface="Arial"/>
                <a:cs typeface="Arial"/>
              </a:rPr>
              <a:t>app</a:t>
            </a:r>
            <a:r>
              <a:rPr sz="2400" spc="-80" dirty="0">
                <a:solidFill>
                  <a:srgbClr val="424242"/>
                </a:solidFill>
                <a:latin typeface="Arial"/>
                <a:cs typeface="Arial"/>
              </a:rPr>
              <a:t> </a:t>
            </a:r>
            <a:r>
              <a:rPr sz="2400" spc="65" dirty="0">
                <a:solidFill>
                  <a:srgbClr val="424242"/>
                </a:solidFill>
                <a:latin typeface="Arial"/>
                <a:cs typeface="Arial"/>
              </a:rPr>
              <a:t>for</a:t>
            </a:r>
            <a:r>
              <a:rPr sz="2400" spc="-75" dirty="0">
                <a:solidFill>
                  <a:srgbClr val="424242"/>
                </a:solidFill>
                <a:latin typeface="Arial"/>
                <a:cs typeface="Arial"/>
              </a:rPr>
              <a:t> </a:t>
            </a:r>
            <a:r>
              <a:rPr sz="2400" spc="-20" dirty="0">
                <a:solidFill>
                  <a:srgbClr val="424242"/>
                </a:solidFill>
                <a:latin typeface="Arial"/>
                <a:cs typeface="Arial"/>
              </a:rPr>
              <a:t>several</a:t>
            </a:r>
            <a:r>
              <a:rPr sz="2400" spc="-80" dirty="0">
                <a:solidFill>
                  <a:srgbClr val="424242"/>
                </a:solidFill>
                <a:latin typeface="Arial"/>
                <a:cs typeface="Arial"/>
              </a:rPr>
              <a:t> </a:t>
            </a:r>
            <a:r>
              <a:rPr sz="2400" spc="25" dirty="0">
                <a:solidFill>
                  <a:srgbClr val="424242"/>
                </a:solidFill>
                <a:latin typeface="Arial"/>
                <a:cs typeface="Arial"/>
              </a:rPr>
              <a:t>minutes</a:t>
            </a:r>
            <a:endParaRPr sz="2400">
              <a:latin typeface="Arial"/>
              <a:cs typeface="Arial"/>
            </a:endParaRPr>
          </a:p>
          <a:p>
            <a:pPr marL="424815" marR="5080" indent="-412115">
              <a:lnSpc>
                <a:spcPct val="113700"/>
              </a:lnSpc>
              <a:spcBef>
                <a:spcPts val="1025"/>
              </a:spcBef>
              <a:buChar char="●"/>
              <a:tabLst>
                <a:tab pos="424815" algn="l"/>
                <a:tab pos="425450" algn="l"/>
              </a:tabLst>
            </a:pPr>
            <a:r>
              <a:rPr sz="2400" spc="-45" dirty="0">
                <a:solidFill>
                  <a:srgbClr val="424242"/>
                </a:solidFill>
                <a:latin typeface="Arial"/>
                <a:cs typeface="Arial"/>
              </a:rPr>
              <a:t>The</a:t>
            </a:r>
            <a:r>
              <a:rPr sz="2400" spc="-85" dirty="0">
                <a:solidFill>
                  <a:srgbClr val="424242"/>
                </a:solidFill>
                <a:latin typeface="Arial"/>
                <a:cs typeface="Arial"/>
              </a:rPr>
              <a:t> </a:t>
            </a:r>
            <a:r>
              <a:rPr sz="2400" spc="25" dirty="0">
                <a:solidFill>
                  <a:srgbClr val="424242"/>
                </a:solidFill>
                <a:latin typeface="Arial"/>
                <a:cs typeface="Arial"/>
              </a:rPr>
              <a:t>crawl</a:t>
            </a:r>
            <a:r>
              <a:rPr sz="2400" spc="-80" dirty="0">
                <a:solidFill>
                  <a:srgbClr val="424242"/>
                </a:solidFill>
                <a:latin typeface="Arial"/>
                <a:cs typeface="Arial"/>
              </a:rPr>
              <a:t> </a:t>
            </a:r>
            <a:r>
              <a:rPr sz="2400" spc="35" dirty="0">
                <a:solidFill>
                  <a:srgbClr val="424242"/>
                </a:solidFill>
                <a:latin typeface="Arial"/>
                <a:cs typeface="Arial"/>
              </a:rPr>
              <a:t>performs</a:t>
            </a:r>
            <a:r>
              <a:rPr sz="2400" spc="-75" dirty="0">
                <a:solidFill>
                  <a:srgbClr val="424242"/>
                </a:solidFill>
                <a:latin typeface="Arial"/>
                <a:cs typeface="Arial"/>
              </a:rPr>
              <a:t> </a:t>
            </a:r>
            <a:r>
              <a:rPr sz="2400" spc="20" dirty="0">
                <a:solidFill>
                  <a:srgbClr val="424242"/>
                </a:solidFill>
                <a:latin typeface="Arial"/>
                <a:cs typeface="Arial"/>
              </a:rPr>
              <a:t>basic</a:t>
            </a:r>
            <a:r>
              <a:rPr sz="2400" spc="-75" dirty="0">
                <a:solidFill>
                  <a:srgbClr val="424242"/>
                </a:solidFill>
                <a:latin typeface="Arial"/>
                <a:cs typeface="Arial"/>
              </a:rPr>
              <a:t> </a:t>
            </a:r>
            <a:r>
              <a:rPr sz="2400" spc="30" dirty="0">
                <a:solidFill>
                  <a:srgbClr val="424242"/>
                </a:solidFill>
                <a:latin typeface="Arial"/>
                <a:cs typeface="Arial"/>
              </a:rPr>
              <a:t>actions</a:t>
            </a:r>
            <a:r>
              <a:rPr sz="2400" spc="-80" dirty="0">
                <a:solidFill>
                  <a:srgbClr val="424242"/>
                </a:solidFill>
                <a:latin typeface="Arial"/>
                <a:cs typeface="Arial"/>
              </a:rPr>
              <a:t> </a:t>
            </a:r>
            <a:r>
              <a:rPr sz="2400" spc="-50" dirty="0">
                <a:solidFill>
                  <a:srgbClr val="424242"/>
                </a:solidFill>
                <a:latin typeface="Arial"/>
                <a:cs typeface="Arial"/>
              </a:rPr>
              <a:t>every</a:t>
            </a:r>
            <a:r>
              <a:rPr sz="2400" spc="-85" dirty="0">
                <a:solidFill>
                  <a:srgbClr val="424242"/>
                </a:solidFill>
                <a:latin typeface="Arial"/>
                <a:cs typeface="Arial"/>
              </a:rPr>
              <a:t> </a:t>
            </a:r>
            <a:r>
              <a:rPr sz="2400" spc="50" dirty="0">
                <a:solidFill>
                  <a:srgbClr val="424242"/>
                </a:solidFill>
                <a:latin typeface="Arial"/>
                <a:cs typeface="Arial"/>
              </a:rPr>
              <a:t>few</a:t>
            </a:r>
            <a:r>
              <a:rPr sz="2400" spc="-75" dirty="0">
                <a:solidFill>
                  <a:srgbClr val="424242"/>
                </a:solidFill>
                <a:latin typeface="Arial"/>
                <a:cs typeface="Arial"/>
              </a:rPr>
              <a:t> </a:t>
            </a:r>
            <a:r>
              <a:rPr sz="2400" spc="10" dirty="0">
                <a:solidFill>
                  <a:srgbClr val="424242"/>
                </a:solidFill>
                <a:latin typeface="Arial"/>
                <a:cs typeface="Arial"/>
              </a:rPr>
              <a:t>seconds</a:t>
            </a:r>
            <a:r>
              <a:rPr sz="2400" spc="-80" dirty="0">
                <a:solidFill>
                  <a:srgbClr val="424242"/>
                </a:solidFill>
                <a:latin typeface="Arial"/>
                <a:cs typeface="Arial"/>
              </a:rPr>
              <a:t> </a:t>
            </a:r>
            <a:r>
              <a:rPr sz="2400" spc="5" dirty="0">
                <a:solidFill>
                  <a:srgbClr val="424242"/>
                </a:solidFill>
                <a:latin typeface="Arial"/>
                <a:cs typeface="Arial"/>
              </a:rPr>
              <a:t>on  </a:t>
            </a:r>
            <a:r>
              <a:rPr sz="2400" spc="-15" dirty="0">
                <a:solidFill>
                  <a:srgbClr val="424242"/>
                </a:solidFill>
                <a:latin typeface="Arial"/>
                <a:cs typeface="Arial"/>
              </a:rPr>
              <a:t>your </a:t>
            </a:r>
            <a:r>
              <a:rPr sz="2400" spc="-55" dirty="0">
                <a:solidFill>
                  <a:srgbClr val="424242"/>
                </a:solidFill>
                <a:latin typeface="Arial"/>
                <a:cs typeface="Arial"/>
              </a:rPr>
              <a:t>app, </a:t>
            </a:r>
            <a:r>
              <a:rPr sz="2400" spc="10" dirty="0">
                <a:solidFill>
                  <a:srgbClr val="424242"/>
                </a:solidFill>
                <a:latin typeface="Arial"/>
                <a:cs typeface="Arial"/>
              </a:rPr>
              <a:t>such </a:t>
            </a:r>
            <a:r>
              <a:rPr sz="2400" dirty="0">
                <a:solidFill>
                  <a:srgbClr val="424242"/>
                </a:solidFill>
                <a:latin typeface="Arial"/>
                <a:cs typeface="Arial"/>
              </a:rPr>
              <a:t>as </a:t>
            </a:r>
            <a:r>
              <a:rPr sz="2400" spc="-20" dirty="0">
                <a:solidFill>
                  <a:srgbClr val="424242"/>
                </a:solidFill>
                <a:latin typeface="Arial"/>
                <a:cs typeface="Arial"/>
              </a:rPr>
              <a:t>typing, </a:t>
            </a:r>
            <a:r>
              <a:rPr sz="2400" spc="-10" dirty="0">
                <a:solidFill>
                  <a:srgbClr val="424242"/>
                </a:solidFill>
                <a:latin typeface="Arial"/>
                <a:cs typeface="Arial"/>
              </a:rPr>
              <a:t>tapping, </a:t>
            </a:r>
            <a:r>
              <a:rPr sz="2400" spc="-15">
                <a:solidFill>
                  <a:srgbClr val="424242"/>
                </a:solidFill>
                <a:latin typeface="Arial"/>
                <a:cs typeface="Arial"/>
              </a:rPr>
              <a:t>and</a:t>
            </a:r>
            <a:r>
              <a:rPr sz="2400" spc="-470">
                <a:solidFill>
                  <a:srgbClr val="424242"/>
                </a:solidFill>
                <a:latin typeface="Arial"/>
                <a:cs typeface="Arial"/>
              </a:rPr>
              <a:t> </a:t>
            </a:r>
            <a:r>
              <a:rPr sz="2400" spc="25" smtClean="0">
                <a:solidFill>
                  <a:srgbClr val="424242"/>
                </a:solidFill>
                <a:latin typeface="Arial"/>
                <a:cs typeface="Arial"/>
              </a:rPr>
              <a:t>swiping</a:t>
            </a:r>
            <a:endParaRPr sz="24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3" name="object 3"/>
          <p:cNvSpPr txBox="1">
            <a:spLocks noGrp="1"/>
          </p:cNvSpPr>
          <p:nvPr>
            <p:ph type="title"/>
          </p:nvPr>
        </p:nvSpPr>
        <p:spPr>
          <a:xfrm>
            <a:off x="384726" y="300743"/>
            <a:ext cx="5467985" cy="566822"/>
          </a:xfrm>
          <a:prstGeom prst="rect">
            <a:avLst/>
          </a:prstGeom>
        </p:spPr>
        <p:txBody>
          <a:bodyPr vert="horz" wrap="square" lIns="0" tIns="12700" rIns="0" bIns="0" rtlCol="0">
            <a:spAutoFit/>
          </a:bodyPr>
          <a:lstStyle/>
          <a:p>
            <a:pPr marL="12700">
              <a:lnSpc>
                <a:spcPct val="100000"/>
              </a:lnSpc>
              <a:spcBef>
                <a:spcPts val="100"/>
              </a:spcBef>
            </a:pPr>
            <a:r>
              <a:rPr sz="3600" spc="-70" dirty="0"/>
              <a:t>Example </a:t>
            </a:r>
            <a:r>
              <a:rPr sz="3600" spc="-85" dirty="0"/>
              <a:t>pre-launch</a:t>
            </a:r>
            <a:r>
              <a:rPr sz="3600" spc="-380" dirty="0"/>
              <a:t> </a:t>
            </a:r>
            <a:r>
              <a:rPr sz="3600" spc="-150" dirty="0"/>
              <a:t>report</a:t>
            </a:r>
            <a:endParaRPr sz="3600"/>
          </a:p>
        </p:txBody>
      </p:sp>
      <p:sp>
        <p:nvSpPr>
          <p:cNvPr id="4" name="object 4"/>
          <p:cNvSpPr/>
          <p:nvPr/>
        </p:nvSpPr>
        <p:spPr>
          <a:xfrm>
            <a:off x="1299726" y="1092967"/>
            <a:ext cx="6667593" cy="5130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94964" y="1086617"/>
            <a:ext cx="6677659" cy="5143500"/>
          </a:xfrm>
          <a:custGeom>
            <a:avLst/>
            <a:gdLst/>
            <a:ahLst/>
            <a:cxnLst/>
            <a:rect l="l" t="t" r="r" b="b"/>
            <a:pathLst>
              <a:path w="6677659" h="3857625">
                <a:moveTo>
                  <a:pt x="0" y="0"/>
                </a:moveTo>
                <a:lnTo>
                  <a:pt x="6677118" y="0"/>
                </a:lnTo>
                <a:lnTo>
                  <a:pt x="6677118" y="3857474"/>
                </a:lnTo>
                <a:lnTo>
                  <a:pt x="0" y="3857474"/>
                </a:lnTo>
                <a:lnTo>
                  <a:pt x="0" y="0"/>
                </a:lnTo>
                <a:close/>
              </a:path>
            </a:pathLst>
          </a:custGeom>
          <a:ln w="9524">
            <a:solidFill>
              <a:srgbClr val="4CAE50"/>
            </a:solidFill>
          </a:ln>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3" name="object 3"/>
          <p:cNvSpPr txBox="1">
            <a:spLocks noGrp="1"/>
          </p:cNvSpPr>
          <p:nvPr>
            <p:ph type="title"/>
          </p:nvPr>
        </p:nvSpPr>
        <p:spPr>
          <a:xfrm>
            <a:off x="384726" y="300743"/>
            <a:ext cx="5467985" cy="566822"/>
          </a:xfrm>
          <a:prstGeom prst="rect">
            <a:avLst/>
          </a:prstGeom>
        </p:spPr>
        <p:txBody>
          <a:bodyPr vert="horz" wrap="square" lIns="0" tIns="12700" rIns="0" bIns="0" rtlCol="0">
            <a:spAutoFit/>
          </a:bodyPr>
          <a:lstStyle/>
          <a:p>
            <a:pPr marL="12700">
              <a:lnSpc>
                <a:spcPct val="100000"/>
              </a:lnSpc>
              <a:spcBef>
                <a:spcPts val="100"/>
              </a:spcBef>
            </a:pPr>
            <a:r>
              <a:rPr sz="3600" spc="-70" dirty="0"/>
              <a:t>Example </a:t>
            </a:r>
            <a:r>
              <a:rPr sz="3600" spc="-85" dirty="0"/>
              <a:t>pre-launch</a:t>
            </a:r>
            <a:r>
              <a:rPr sz="3600" spc="-380" dirty="0"/>
              <a:t> </a:t>
            </a:r>
            <a:r>
              <a:rPr sz="3600" spc="-150" dirty="0"/>
              <a:t>report</a:t>
            </a:r>
            <a:endParaRPr sz="3600"/>
          </a:p>
        </p:txBody>
      </p:sp>
      <p:sp>
        <p:nvSpPr>
          <p:cNvPr id="4" name="object 4"/>
          <p:cNvSpPr/>
          <p:nvPr/>
        </p:nvSpPr>
        <p:spPr>
          <a:xfrm>
            <a:off x="64946" y="1332728"/>
            <a:ext cx="9021149" cy="47599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0182" y="1326379"/>
            <a:ext cx="9030970" cy="4772660"/>
          </a:xfrm>
          <a:custGeom>
            <a:avLst/>
            <a:gdLst/>
            <a:ahLst/>
            <a:cxnLst/>
            <a:rect l="l" t="t" r="r" b="b"/>
            <a:pathLst>
              <a:path w="9030970" h="3579495">
                <a:moveTo>
                  <a:pt x="0" y="0"/>
                </a:moveTo>
                <a:lnTo>
                  <a:pt x="9030674" y="0"/>
                </a:lnTo>
                <a:lnTo>
                  <a:pt x="9030674" y="3579477"/>
                </a:lnTo>
                <a:lnTo>
                  <a:pt x="0" y="3579477"/>
                </a:lnTo>
                <a:lnTo>
                  <a:pt x="0" y="0"/>
                </a:lnTo>
                <a:close/>
              </a:path>
            </a:pathLst>
          </a:custGeom>
          <a:ln w="9524">
            <a:solidFill>
              <a:srgbClr val="4CAE50"/>
            </a:solidFill>
          </a:ln>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5645785" cy="566822"/>
          </a:xfrm>
          <a:prstGeom prst="rect">
            <a:avLst/>
          </a:prstGeom>
        </p:spPr>
        <p:txBody>
          <a:bodyPr vert="horz" wrap="square" lIns="0" tIns="12700" rIns="0" bIns="0" rtlCol="0">
            <a:spAutoFit/>
          </a:bodyPr>
          <a:lstStyle/>
          <a:p>
            <a:pPr marL="12700">
              <a:lnSpc>
                <a:spcPct val="100000"/>
              </a:lnSpc>
              <a:spcBef>
                <a:spcPts val="100"/>
              </a:spcBef>
            </a:pPr>
            <a:r>
              <a:rPr sz="3600" spc="-35" dirty="0"/>
              <a:t>Running </a:t>
            </a:r>
            <a:r>
              <a:rPr sz="3600" spc="-85" dirty="0"/>
              <a:t>pre-launch</a:t>
            </a:r>
            <a:r>
              <a:rPr sz="3600" spc="-430" dirty="0"/>
              <a:t> </a:t>
            </a:r>
            <a:r>
              <a:rPr sz="3600" spc="-85" dirty="0"/>
              <a:t>reports</a:t>
            </a:r>
            <a:endParaRPr sz="3600"/>
          </a:p>
        </p:txBody>
      </p:sp>
      <p:sp>
        <p:nvSpPr>
          <p:cNvPr id="5" name="object 5"/>
          <p:cNvSpPr/>
          <p:nvPr/>
        </p:nvSpPr>
        <p:spPr>
          <a:xfrm>
            <a:off x="4938301" y="2965858"/>
            <a:ext cx="4048799" cy="296077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33537" y="2959507"/>
            <a:ext cx="4058920" cy="2973493"/>
          </a:xfrm>
          <a:custGeom>
            <a:avLst/>
            <a:gdLst/>
            <a:ahLst/>
            <a:cxnLst/>
            <a:rect l="l" t="t" r="r" b="b"/>
            <a:pathLst>
              <a:path w="4058920" h="2230120">
                <a:moveTo>
                  <a:pt x="0" y="0"/>
                </a:moveTo>
                <a:lnTo>
                  <a:pt x="4058324" y="0"/>
                </a:lnTo>
                <a:lnTo>
                  <a:pt x="4058324" y="2230108"/>
                </a:lnTo>
                <a:lnTo>
                  <a:pt x="0" y="2230108"/>
                </a:lnTo>
                <a:lnTo>
                  <a:pt x="0" y="0"/>
                </a:lnTo>
                <a:close/>
              </a:path>
            </a:pathLst>
          </a:custGeom>
          <a:ln w="9524">
            <a:solidFill>
              <a:srgbClr val="666666"/>
            </a:solidFill>
          </a:ln>
        </p:spPr>
        <p:txBody>
          <a:bodyPr wrap="square" lIns="0" tIns="0" rIns="0" bIns="0" rtlCol="0"/>
          <a:lstStyle/>
          <a:p>
            <a:endParaRPr/>
          </a:p>
        </p:txBody>
      </p:sp>
      <p:sp>
        <p:nvSpPr>
          <p:cNvPr id="7" name="object 7"/>
          <p:cNvSpPr txBox="1"/>
          <p:nvPr/>
        </p:nvSpPr>
        <p:spPr>
          <a:xfrm>
            <a:off x="353025" y="1888678"/>
            <a:ext cx="6094095" cy="2245743"/>
          </a:xfrm>
          <a:prstGeom prst="rect">
            <a:avLst/>
          </a:prstGeom>
        </p:spPr>
        <p:txBody>
          <a:bodyPr vert="horz" wrap="square" lIns="0" tIns="12700" rIns="0" bIns="0" rtlCol="0">
            <a:spAutoFit/>
          </a:bodyPr>
          <a:lstStyle/>
          <a:p>
            <a:pPr marL="424815" indent="-412115">
              <a:lnSpc>
                <a:spcPct val="100000"/>
              </a:lnSpc>
              <a:spcBef>
                <a:spcPts val="100"/>
              </a:spcBef>
              <a:buChar char="●"/>
              <a:tabLst>
                <a:tab pos="424815" algn="l"/>
                <a:tab pos="425450" algn="l"/>
              </a:tabLst>
            </a:pPr>
            <a:r>
              <a:rPr sz="2400" spc="-40" dirty="0">
                <a:solidFill>
                  <a:srgbClr val="424242"/>
                </a:solidFill>
                <a:latin typeface="Arial"/>
                <a:cs typeface="Arial"/>
              </a:rPr>
              <a:t>Opt-in </a:t>
            </a:r>
            <a:r>
              <a:rPr sz="2400" spc="70" dirty="0">
                <a:solidFill>
                  <a:srgbClr val="424242"/>
                </a:solidFill>
                <a:latin typeface="Arial"/>
                <a:cs typeface="Arial"/>
              </a:rPr>
              <a:t>to</a:t>
            </a:r>
            <a:r>
              <a:rPr sz="2400" spc="-440" dirty="0">
                <a:solidFill>
                  <a:srgbClr val="424242"/>
                </a:solidFill>
                <a:latin typeface="Arial"/>
                <a:cs typeface="Arial"/>
              </a:rPr>
              <a:t> </a:t>
            </a:r>
            <a:r>
              <a:rPr sz="2400" spc="-20" dirty="0">
                <a:solidFill>
                  <a:srgbClr val="424242"/>
                </a:solidFill>
                <a:latin typeface="Arial"/>
                <a:cs typeface="Arial"/>
              </a:rPr>
              <a:t>pre-launch </a:t>
            </a:r>
            <a:r>
              <a:rPr sz="2400" spc="15" dirty="0">
                <a:solidFill>
                  <a:srgbClr val="424242"/>
                </a:solidFill>
                <a:latin typeface="Arial"/>
                <a:cs typeface="Arial"/>
              </a:rPr>
              <a:t>reports in </a:t>
            </a:r>
            <a:r>
              <a:rPr sz="2400" spc="10" dirty="0">
                <a:solidFill>
                  <a:srgbClr val="424242"/>
                </a:solidFill>
                <a:latin typeface="Arial"/>
                <a:cs typeface="Arial"/>
              </a:rPr>
              <a:t>the console</a:t>
            </a:r>
            <a:endParaRPr sz="2400">
              <a:latin typeface="Arial"/>
              <a:cs typeface="Arial"/>
            </a:endParaRPr>
          </a:p>
          <a:p>
            <a:pPr marL="424815" marR="1711325" indent="-412115">
              <a:lnSpc>
                <a:spcPct val="114300"/>
              </a:lnSpc>
              <a:spcBef>
                <a:spcPts val="1425"/>
              </a:spcBef>
              <a:buChar char="●"/>
              <a:tabLst>
                <a:tab pos="424815" algn="l"/>
                <a:tab pos="425450" algn="l"/>
              </a:tabLst>
            </a:pPr>
            <a:r>
              <a:rPr sz="2400" spc="-35" dirty="0">
                <a:solidFill>
                  <a:srgbClr val="424242"/>
                </a:solidFill>
                <a:latin typeface="Arial"/>
                <a:cs typeface="Arial"/>
              </a:rPr>
              <a:t>Then </a:t>
            </a:r>
            <a:r>
              <a:rPr sz="2400" spc="-10" dirty="0">
                <a:solidFill>
                  <a:srgbClr val="424242"/>
                </a:solidFill>
                <a:latin typeface="Arial"/>
                <a:cs typeface="Arial"/>
              </a:rPr>
              <a:t>when </a:t>
            </a:r>
            <a:r>
              <a:rPr sz="2400" spc="-20" dirty="0">
                <a:solidFill>
                  <a:srgbClr val="424242"/>
                </a:solidFill>
                <a:latin typeface="Arial"/>
                <a:cs typeface="Arial"/>
              </a:rPr>
              <a:t>you </a:t>
            </a:r>
            <a:r>
              <a:rPr sz="2400" spc="5" dirty="0">
                <a:solidFill>
                  <a:srgbClr val="424242"/>
                </a:solidFill>
                <a:latin typeface="Arial"/>
                <a:cs typeface="Arial"/>
              </a:rPr>
              <a:t>upload </a:t>
            </a:r>
            <a:r>
              <a:rPr sz="2400" spc="15" dirty="0">
                <a:solidFill>
                  <a:srgbClr val="424242"/>
                </a:solidFill>
                <a:latin typeface="Arial"/>
                <a:cs typeface="Arial"/>
              </a:rPr>
              <a:t>or  publish </a:t>
            </a:r>
            <a:r>
              <a:rPr sz="2400" spc="-25" dirty="0">
                <a:solidFill>
                  <a:srgbClr val="424242"/>
                </a:solidFill>
                <a:latin typeface="Arial"/>
                <a:cs typeface="Arial"/>
              </a:rPr>
              <a:t>an </a:t>
            </a:r>
            <a:r>
              <a:rPr sz="2400" spc="-10" dirty="0">
                <a:solidFill>
                  <a:srgbClr val="424242"/>
                </a:solidFill>
                <a:latin typeface="Arial"/>
                <a:cs typeface="Arial"/>
              </a:rPr>
              <a:t>alpha </a:t>
            </a:r>
            <a:r>
              <a:rPr sz="2400" spc="20" dirty="0">
                <a:solidFill>
                  <a:srgbClr val="424242"/>
                </a:solidFill>
                <a:latin typeface="Arial"/>
                <a:cs typeface="Arial"/>
              </a:rPr>
              <a:t>or </a:t>
            </a:r>
            <a:r>
              <a:rPr sz="2400" spc="5" dirty="0">
                <a:solidFill>
                  <a:srgbClr val="424242"/>
                </a:solidFill>
                <a:latin typeface="Arial"/>
                <a:cs typeface="Arial"/>
              </a:rPr>
              <a:t>beta</a:t>
            </a:r>
            <a:r>
              <a:rPr sz="2400" spc="-455" dirty="0">
                <a:solidFill>
                  <a:srgbClr val="424242"/>
                </a:solidFill>
                <a:latin typeface="Arial"/>
                <a:cs typeface="Arial"/>
              </a:rPr>
              <a:t> </a:t>
            </a:r>
            <a:r>
              <a:rPr sz="2400" spc="-110" dirty="0">
                <a:solidFill>
                  <a:srgbClr val="424242"/>
                </a:solidFill>
                <a:latin typeface="Arial"/>
                <a:cs typeface="Arial"/>
              </a:rPr>
              <a:t>APK,  </a:t>
            </a:r>
            <a:r>
              <a:rPr sz="2400" spc="10" dirty="0">
                <a:solidFill>
                  <a:srgbClr val="424242"/>
                </a:solidFill>
                <a:latin typeface="Arial"/>
                <a:cs typeface="Arial"/>
              </a:rPr>
              <a:t>the </a:t>
            </a:r>
            <a:r>
              <a:rPr sz="2400" spc="-20" dirty="0">
                <a:solidFill>
                  <a:srgbClr val="424242"/>
                </a:solidFill>
                <a:latin typeface="Arial"/>
                <a:cs typeface="Arial"/>
              </a:rPr>
              <a:t>pre-launch </a:t>
            </a:r>
            <a:r>
              <a:rPr sz="2400" spc="45" dirty="0">
                <a:solidFill>
                  <a:srgbClr val="424242"/>
                </a:solidFill>
                <a:latin typeface="Arial"/>
                <a:cs typeface="Arial"/>
              </a:rPr>
              <a:t>test </a:t>
            </a:r>
            <a:r>
              <a:rPr sz="2400" dirty="0">
                <a:solidFill>
                  <a:srgbClr val="424242"/>
                </a:solidFill>
                <a:latin typeface="Arial"/>
                <a:cs typeface="Arial"/>
              </a:rPr>
              <a:t>runs  </a:t>
            </a:r>
            <a:r>
              <a:rPr sz="2400" spc="25" dirty="0">
                <a:solidFill>
                  <a:srgbClr val="424242"/>
                </a:solidFill>
                <a:latin typeface="Arial"/>
                <a:cs typeface="Arial"/>
              </a:rPr>
              <a:t>automatically</a:t>
            </a:r>
            <a:endParaRPr sz="24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5" y="300743"/>
            <a:ext cx="6165850" cy="566822"/>
          </a:xfrm>
          <a:prstGeom prst="rect">
            <a:avLst/>
          </a:prstGeom>
        </p:spPr>
        <p:txBody>
          <a:bodyPr vert="horz" wrap="square" lIns="0" tIns="12700" rIns="0" bIns="0" rtlCol="0">
            <a:spAutoFit/>
          </a:bodyPr>
          <a:lstStyle/>
          <a:p>
            <a:pPr marL="12700">
              <a:lnSpc>
                <a:spcPct val="100000"/>
              </a:lnSpc>
              <a:spcBef>
                <a:spcPts val="100"/>
              </a:spcBef>
            </a:pPr>
            <a:r>
              <a:rPr sz="3600" spc="-100" dirty="0"/>
              <a:t>Only </a:t>
            </a:r>
            <a:r>
              <a:rPr sz="3600" spc="-55" dirty="0"/>
              <a:t>publish </a:t>
            </a:r>
            <a:r>
              <a:rPr sz="3600" spc="-35" dirty="0"/>
              <a:t>high </a:t>
            </a:r>
            <a:r>
              <a:rPr sz="3600" spc="-114" dirty="0"/>
              <a:t>quality</a:t>
            </a:r>
            <a:r>
              <a:rPr sz="3600" spc="-610" dirty="0"/>
              <a:t> </a:t>
            </a:r>
            <a:r>
              <a:rPr sz="3600" spc="35" dirty="0"/>
              <a:t>apps</a:t>
            </a:r>
            <a:endParaRPr sz="3600"/>
          </a:p>
        </p:txBody>
      </p:sp>
      <p:sp>
        <p:nvSpPr>
          <p:cNvPr id="5" name="object 5"/>
          <p:cNvSpPr txBox="1"/>
          <p:nvPr/>
        </p:nvSpPr>
        <p:spPr>
          <a:xfrm>
            <a:off x="384726" y="1449258"/>
            <a:ext cx="7359015" cy="2756524"/>
          </a:xfrm>
          <a:prstGeom prst="rect">
            <a:avLst/>
          </a:prstGeom>
        </p:spPr>
        <p:txBody>
          <a:bodyPr vert="horz" wrap="square" lIns="0" tIns="189865" rIns="0" bIns="0" rtlCol="0">
            <a:spAutoFit/>
          </a:bodyPr>
          <a:lstStyle/>
          <a:p>
            <a:pPr marL="12700">
              <a:lnSpc>
                <a:spcPct val="100000"/>
              </a:lnSpc>
              <a:spcBef>
                <a:spcPts val="1495"/>
              </a:spcBef>
            </a:pPr>
            <a:r>
              <a:rPr sz="2400" spc="-35" dirty="0">
                <a:solidFill>
                  <a:srgbClr val="424242"/>
                </a:solidFill>
                <a:latin typeface="Arial"/>
                <a:cs typeface="Arial"/>
              </a:rPr>
              <a:t>Your</a:t>
            </a:r>
            <a:r>
              <a:rPr sz="2400" spc="-85" dirty="0">
                <a:solidFill>
                  <a:srgbClr val="424242"/>
                </a:solidFill>
                <a:latin typeface="Arial"/>
                <a:cs typeface="Arial"/>
              </a:rPr>
              <a:t> </a:t>
            </a:r>
            <a:r>
              <a:rPr sz="2400" spc="-10" dirty="0">
                <a:solidFill>
                  <a:srgbClr val="424242"/>
                </a:solidFill>
                <a:latin typeface="Arial"/>
                <a:cs typeface="Arial"/>
              </a:rPr>
              <a:t>app</a:t>
            </a:r>
            <a:r>
              <a:rPr sz="2400" spc="-80" dirty="0">
                <a:solidFill>
                  <a:srgbClr val="424242"/>
                </a:solidFill>
                <a:latin typeface="Arial"/>
                <a:cs typeface="Arial"/>
              </a:rPr>
              <a:t> </a:t>
            </a:r>
            <a:r>
              <a:rPr sz="2400" spc="55" dirty="0">
                <a:solidFill>
                  <a:srgbClr val="424242"/>
                </a:solidFill>
                <a:latin typeface="Arial"/>
                <a:cs typeface="Arial"/>
              </a:rPr>
              <a:t>must</a:t>
            </a:r>
            <a:r>
              <a:rPr sz="2400" spc="-80" dirty="0">
                <a:solidFill>
                  <a:srgbClr val="424242"/>
                </a:solidFill>
                <a:latin typeface="Arial"/>
                <a:cs typeface="Arial"/>
              </a:rPr>
              <a:t> </a:t>
            </a:r>
            <a:r>
              <a:rPr sz="2400" spc="20" dirty="0">
                <a:solidFill>
                  <a:srgbClr val="424242"/>
                </a:solidFill>
                <a:latin typeface="Arial"/>
                <a:cs typeface="Arial"/>
              </a:rPr>
              <a:t>meet</a:t>
            </a:r>
            <a:r>
              <a:rPr sz="2400" spc="-85" dirty="0">
                <a:solidFill>
                  <a:srgbClr val="424242"/>
                </a:solidFill>
                <a:latin typeface="Arial"/>
                <a:cs typeface="Arial"/>
              </a:rPr>
              <a:t> </a:t>
            </a:r>
            <a:r>
              <a:rPr sz="2400" spc="5" dirty="0">
                <a:solidFill>
                  <a:srgbClr val="424242"/>
                </a:solidFill>
                <a:latin typeface="Arial"/>
                <a:cs typeface="Arial"/>
              </a:rPr>
              <a:t>core</a:t>
            </a:r>
            <a:r>
              <a:rPr sz="2400" spc="-80" dirty="0">
                <a:solidFill>
                  <a:srgbClr val="424242"/>
                </a:solidFill>
                <a:latin typeface="Arial"/>
                <a:cs typeface="Arial"/>
              </a:rPr>
              <a:t> </a:t>
            </a:r>
            <a:r>
              <a:rPr sz="2400" spc="-10" dirty="0">
                <a:solidFill>
                  <a:srgbClr val="424242"/>
                </a:solidFill>
                <a:latin typeface="Arial"/>
                <a:cs typeface="Arial"/>
              </a:rPr>
              <a:t>app</a:t>
            </a:r>
            <a:r>
              <a:rPr sz="2400" spc="-80" dirty="0">
                <a:solidFill>
                  <a:srgbClr val="424242"/>
                </a:solidFill>
                <a:latin typeface="Arial"/>
                <a:cs typeface="Arial"/>
              </a:rPr>
              <a:t> </a:t>
            </a:r>
            <a:r>
              <a:rPr sz="2400" spc="15" dirty="0">
                <a:solidFill>
                  <a:srgbClr val="424242"/>
                </a:solidFill>
                <a:latin typeface="Arial"/>
                <a:cs typeface="Arial"/>
              </a:rPr>
              <a:t>quality</a:t>
            </a:r>
            <a:r>
              <a:rPr sz="2400" spc="-80" dirty="0">
                <a:solidFill>
                  <a:srgbClr val="424242"/>
                </a:solidFill>
                <a:latin typeface="Arial"/>
                <a:cs typeface="Arial"/>
              </a:rPr>
              <a:t> </a:t>
            </a:r>
            <a:r>
              <a:rPr sz="2400" spc="5" dirty="0">
                <a:solidFill>
                  <a:srgbClr val="424242"/>
                </a:solidFill>
                <a:latin typeface="Arial"/>
                <a:cs typeface="Arial"/>
              </a:rPr>
              <a:t>requirements</a:t>
            </a:r>
            <a:endParaRPr sz="2400">
              <a:latin typeface="Arial"/>
              <a:cs typeface="Arial"/>
            </a:endParaRPr>
          </a:p>
          <a:p>
            <a:pPr marL="469900" indent="-412750">
              <a:lnSpc>
                <a:spcPct val="100000"/>
              </a:lnSpc>
              <a:spcBef>
                <a:spcPts val="1395"/>
              </a:spcBef>
              <a:buChar char="●"/>
              <a:tabLst>
                <a:tab pos="469265" algn="l"/>
                <a:tab pos="469900" algn="l"/>
              </a:tabLst>
            </a:pPr>
            <a:r>
              <a:rPr sz="2400" spc="-5" dirty="0">
                <a:solidFill>
                  <a:srgbClr val="424242"/>
                </a:solidFill>
                <a:latin typeface="Arial"/>
                <a:cs typeface="Arial"/>
              </a:rPr>
              <a:t>Visual </a:t>
            </a:r>
            <a:r>
              <a:rPr sz="2400" dirty="0">
                <a:solidFill>
                  <a:srgbClr val="424242"/>
                </a:solidFill>
                <a:latin typeface="Arial"/>
                <a:cs typeface="Arial"/>
              </a:rPr>
              <a:t>design </a:t>
            </a:r>
            <a:r>
              <a:rPr sz="2400" spc="-15" dirty="0">
                <a:solidFill>
                  <a:srgbClr val="424242"/>
                </a:solidFill>
                <a:latin typeface="Arial"/>
                <a:cs typeface="Arial"/>
              </a:rPr>
              <a:t>and </a:t>
            </a:r>
            <a:r>
              <a:rPr sz="2400" spc="-10" dirty="0">
                <a:solidFill>
                  <a:srgbClr val="424242"/>
                </a:solidFill>
                <a:latin typeface="Arial"/>
                <a:cs typeface="Arial"/>
              </a:rPr>
              <a:t>user</a:t>
            </a:r>
            <a:r>
              <a:rPr sz="2400" spc="-300" dirty="0">
                <a:solidFill>
                  <a:srgbClr val="424242"/>
                </a:solidFill>
                <a:latin typeface="Arial"/>
                <a:cs typeface="Arial"/>
              </a:rPr>
              <a:t> </a:t>
            </a:r>
            <a:r>
              <a:rPr sz="2400" spc="20" dirty="0">
                <a:solidFill>
                  <a:srgbClr val="424242"/>
                </a:solidFill>
                <a:latin typeface="Arial"/>
                <a:cs typeface="Arial"/>
              </a:rPr>
              <a:t>interaction</a:t>
            </a:r>
            <a:endParaRPr sz="2400">
              <a:latin typeface="Arial"/>
              <a:cs typeface="Arial"/>
            </a:endParaRPr>
          </a:p>
          <a:p>
            <a:pPr marL="469900" indent="-412750">
              <a:lnSpc>
                <a:spcPct val="100000"/>
              </a:lnSpc>
              <a:spcBef>
                <a:spcPts val="1395"/>
              </a:spcBef>
              <a:buChar char="●"/>
              <a:tabLst>
                <a:tab pos="469265" algn="l"/>
                <a:tab pos="469900" algn="l"/>
              </a:tabLst>
            </a:pPr>
            <a:r>
              <a:rPr sz="2400" spc="10" dirty="0">
                <a:solidFill>
                  <a:srgbClr val="424242"/>
                </a:solidFill>
                <a:latin typeface="Arial"/>
                <a:cs typeface="Arial"/>
              </a:rPr>
              <a:t>Functionality</a:t>
            </a:r>
            <a:endParaRPr sz="2400">
              <a:latin typeface="Arial"/>
              <a:cs typeface="Arial"/>
            </a:endParaRPr>
          </a:p>
          <a:p>
            <a:pPr marL="469900" indent="-412750">
              <a:lnSpc>
                <a:spcPct val="100000"/>
              </a:lnSpc>
              <a:spcBef>
                <a:spcPts val="1395"/>
              </a:spcBef>
              <a:buChar char="●"/>
              <a:tabLst>
                <a:tab pos="469265" algn="l"/>
                <a:tab pos="469900" algn="l"/>
              </a:tabLst>
            </a:pPr>
            <a:r>
              <a:rPr sz="2400" spc="5" dirty="0">
                <a:solidFill>
                  <a:srgbClr val="424242"/>
                </a:solidFill>
                <a:latin typeface="Arial"/>
                <a:cs typeface="Arial"/>
              </a:rPr>
              <a:t>Performance </a:t>
            </a:r>
            <a:r>
              <a:rPr sz="2400" spc="-15" dirty="0">
                <a:solidFill>
                  <a:srgbClr val="424242"/>
                </a:solidFill>
                <a:latin typeface="Arial"/>
                <a:cs typeface="Arial"/>
              </a:rPr>
              <a:t>and</a:t>
            </a:r>
            <a:r>
              <a:rPr sz="2400" spc="-170" dirty="0">
                <a:solidFill>
                  <a:srgbClr val="424242"/>
                </a:solidFill>
                <a:latin typeface="Arial"/>
                <a:cs typeface="Arial"/>
              </a:rPr>
              <a:t> </a:t>
            </a:r>
            <a:r>
              <a:rPr sz="2400" spc="30" dirty="0">
                <a:solidFill>
                  <a:srgbClr val="424242"/>
                </a:solidFill>
                <a:latin typeface="Arial"/>
                <a:cs typeface="Arial"/>
              </a:rPr>
              <a:t>stability</a:t>
            </a:r>
            <a:endParaRPr sz="2400">
              <a:latin typeface="Arial"/>
              <a:cs typeface="Arial"/>
            </a:endParaRPr>
          </a:p>
          <a:p>
            <a:pPr marL="1003935" algn="ctr">
              <a:lnSpc>
                <a:spcPct val="100000"/>
              </a:lnSpc>
              <a:spcBef>
                <a:spcPts val="1395"/>
              </a:spcBef>
            </a:pPr>
            <a:r>
              <a:rPr sz="2400" b="1" spc="-50" dirty="0">
                <a:solidFill>
                  <a:srgbClr val="424242"/>
                </a:solidFill>
                <a:latin typeface="Trebuchet MS"/>
                <a:cs typeface="Trebuchet MS"/>
              </a:rPr>
              <a:t>Android </a:t>
            </a:r>
            <a:r>
              <a:rPr sz="2400" b="1" spc="10" dirty="0">
                <a:solidFill>
                  <a:srgbClr val="424242"/>
                </a:solidFill>
                <a:latin typeface="Trebuchet MS"/>
                <a:cs typeface="Trebuchet MS"/>
              </a:rPr>
              <a:t>users </a:t>
            </a:r>
            <a:r>
              <a:rPr sz="2400" b="1" spc="-80" dirty="0">
                <a:solidFill>
                  <a:srgbClr val="424242"/>
                </a:solidFill>
                <a:latin typeface="Trebuchet MS"/>
                <a:cs typeface="Trebuchet MS"/>
              </a:rPr>
              <a:t>expect </a:t>
            </a:r>
            <a:r>
              <a:rPr sz="2400" b="1" spc="-50" dirty="0">
                <a:solidFill>
                  <a:srgbClr val="424242"/>
                </a:solidFill>
                <a:latin typeface="Trebuchet MS"/>
                <a:cs typeface="Trebuchet MS"/>
              </a:rPr>
              <a:t>high-quality</a:t>
            </a:r>
            <a:r>
              <a:rPr sz="2400" b="1" spc="-390" dirty="0">
                <a:solidFill>
                  <a:srgbClr val="424242"/>
                </a:solidFill>
                <a:latin typeface="Trebuchet MS"/>
                <a:cs typeface="Trebuchet MS"/>
              </a:rPr>
              <a:t> </a:t>
            </a:r>
            <a:r>
              <a:rPr sz="2400" b="1" spc="-30">
                <a:solidFill>
                  <a:srgbClr val="424242"/>
                </a:solidFill>
                <a:latin typeface="Trebuchet MS"/>
                <a:cs typeface="Trebuchet MS"/>
              </a:rPr>
              <a:t>apps</a:t>
            </a:r>
            <a:r>
              <a:rPr sz="2400" b="1" spc="-30" smtClean="0">
                <a:solidFill>
                  <a:srgbClr val="424242"/>
                </a:solidFill>
                <a:latin typeface="Trebuchet MS"/>
                <a:cs typeface="Trebuchet MS"/>
              </a:rPr>
              <a:t>!</a:t>
            </a:r>
            <a:endParaRPr sz="2400">
              <a:latin typeface="Trebuchet MS"/>
              <a:cs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p:nvPr/>
        </p:nvSpPr>
        <p:spPr>
          <a:xfrm>
            <a:off x="5403601" y="1543899"/>
            <a:ext cx="3546475" cy="4553372"/>
          </a:xfrm>
          <a:custGeom>
            <a:avLst/>
            <a:gdLst/>
            <a:ahLst/>
            <a:cxnLst/>
            <a:rect l="l" t="t" r="r" b="b"/>
            <a:pathLst>
              <a:path w="3546475" h="3415029">
                <a:moveTo>
                  <a:pt x="0" y="0"/>
                </a:moveTo>
                <a:lnTo>
                  <a:pt x="3545999" y="0"/>
                </a:lnTo>
                <a:lnTo>
                  <a:pt x="3545999" y="3414899"/>
                </a:lnTo>
                <a:lnTo>
                  <a:pt x="0" y="3414899"/>
                </a:lnTo>
                <a:lnTo>
                  <a:pt x="0" y="0"/>
                </a:lnTo>
                <a:close/>
              </a:path>
            </a:pathLst>
          </a:custGeom>
          <a:ln w="9524">
            <a:solidFill>
              <a:srgbClr val="4A86E7"/>
            </a:solidFill>
          </a:ln>
        </p:spPr>
        <p:txBody>
          <a:bodyPr wrap="square" lIns="0" tIns="0" rIns="0" bIns="0" rtlCol="0"/>
          <a:lstStyle/>
          <a:p>
            <a:endParaRPr/>
          </a:p>
        </p:txBody>
      </p:sp>
      <p:sp>
        <p:nvSpPr>
          <p:cNvPr id="5" name="object 5"/>
          <p:cNvSpPr txBox="1">
            <a:spLocks noGrp="1"/>
          </p:cNvSpPr>
          <p:nvPr>
            <p:ph type="title"/>
          </p:nvPr>
        </p:nvSpPr>
        <p:spPr>
          <a:xfrm>
            <a:off x="384725" y="300743"/>
            <a:ext cx="6845934" cy="566822"/>
          </a:xfrm>
          <a:prstGeom prst="rect">
            <a:avLst/>
          </a:prstGeom>
        </p:spPr>
        <p:txBody>
          <a:bodyPr vert="horz" wrap="square" lIns="0" tIns="12700" rIns="0" bIns="0" rtlCol="0">
            <a:spAutoFit/>
          </a:bodyPr>
          <a:lstStyle/>
          <a:p>
            <a:pPr marL="12700">
              <a:lnSpc>
                <a:spcPct val="100000"/>
              </a:lnSpc>
              <a:spcBef>
                <a:spcPts val="100"/>
              </a:spcBef>
            </a:pPr>
            <a:r>
              <a:rPr sz="3600" spc="-25" dirty="0"/>
              <a:t>Comply </a:t>
            </a:r>
            <a:r>
              <a:rPr sz="3600" spc="-165" dirty="0"/>
              <a:t>with </a:t>
            </a:r>
            <a:r>
              <a:rPr sz="3600" dirty="0"/>
              <a:t>Google </a:t>
            </a:r>
            <a:r>
              <a:rPr sz="3600" spc="-5" dirty="0"/>
              <a:t>Play</a:t>
            </a:r>
            <a:r>
              <a:rPr sz="3600" spc="-605" dirty="0"/>
              <a:t> </a:t>
            </a:r>
            <a:r>
              <a:rPr sz="3600" spc="-40" dirty="0"/>
              <a:t>policies</a:t>
            </a:r>
            <a:endParaRPr sz="3600"/>
          </a:p>
        </p:txBody>
      </p:sp>
      <p:sp>
        <p:nvSpPr>
          <p:cNvPr id="6" name="object 6"/>
          <p:cNvSpPr txBox="1"/>
          <p:nvPr/>
        </p:nvSpPr>
        <p:spPr>
          <a:xfrm>
            <a:off x="384726" y="1842323"/>
            <a:ext cx="4497705" cy="1273938"/>
          </a:xfrm>
          <a:prstGeom prst="rect">
            <a:avLst/>
          </a:prstGeom>
        </p:spPr>
        <p:txBody>
          <a:bodyPr vert="horz" wrap="square" lIns="0" tIns="10795" rIns="0" bIns="0" rtlCol="0">
            <a:spAutoFit/>
          </a:bodyPr>
          <a:lstStyle/>
          <a:p>
            <a:pPr marL="12700" marR="5080">
              <a:lnSpc>
                <a:spcPct val="114100"/>
              </a:lnSpc>
              <a:spcBef>
                <a:spcPts val="85"/>
              </a:spcBef>
            </a:pPr>
            <a:r>
              <a:rPr sz="2400" spc="-35" dirty="0">
                <a:solidFill>
                  <a:srgbClr val="424242"/>
                </a:solidFill>
                <a:latin typeface="Arial"/>
                <a:cs typeface="Arial"/>
              </a:rPr>
              <a:t>Google </a:t>
            </a:r>
            <a:r>
              <a:rPr sz="2400" spc="-40" dirty="0">
                <a:solidFill>
                  <a:srgbClr val="424242"/>
                </a:solidFill>
                <a:latin typeface="Arial"/>
                <a:cs typeface="Arial"/>
              </a:rPr>
              <a:t>Play </a:t>
            </a:r>
            <a:r>
              <a:rPr sz="2400" spc="20" dirty="0">
                <a:solidFill>
                  <a:srgbClr val="424242"/>
                </a:solidFill>
                <a:latin typeface="Arial"/>
                <a:cs typeface="Arial"/>
              </a:rPr>
              <a:t>policies </a:t>
            </a:r>
            <a:r>
              <a:rPr sz="2400" spc="-25" dirty="0">
                <a:solidFill>
                  <a:srgbClr val="424242"/>
                </a:solidFill>
                <a:latin typeface="Arial"/>
                <a:cs typeface="Arial"/>
              </a:rPr>
              <a:t>ensure </a:t>
            </a:r>
            <a:r>
              <a:rPr sz="2400" spc="40" dirty="0">
                <a:solidFill>
                  <a:srgbClr val="424242"/>
                </a:solidFill>
                <a:latin typeface="Arial"/>
                <a:cs typeface="Arial"/>
              </a:rPr>
              <a:t>that  </a:t>
            </a:r>
            <a:r>
              <a:rPr sz="2400" spc="15" dirty="0">
                <a:solidFill>
                  <a:srgbClr val="424242"/>
                </a:solidFill>
                <a:latin typeface="Arial"/>
                <a:cs typeface="Arial"/>
              </a:rPr>
              <a:t>all </a:t>
            </a:r>
            <a:r>
              <a:rPr sz="2400" dirty="0">
                <a:solidFill>
                  <a:srgbClr val="424242"/>
                </a:solidFill>
                <a:latin typeface="Arial"/>
                <a:cs typeface="Arial"/>
              </a:rPr>
              <a:t>apps </a:t>
            </a:r>
            <a:r>
              <a:rPr sz="2400" spc="5" dirty="0">
                <a:solidFill>
                  <a:srgbClr val="424242"/>
                </a:solidFill>
                <a:latin typeface="Arial"/>
                <a:cs typeface="Arial"/>
              </a:rPr>
              <a:t>on </a:t>
            </a:r>
            <a:r>
              <a:rPr sz="2400" spc="-35" dirty="0">
                <a:solidFill>
                  <a:srgbClr val="424242"/>
                </a:solidFill>
                <a:latin typeface="Arial"/>
                <a:cs typeface="Arial"/>
              </a:rPr>
              <a:t>Google </a:t>
            </a:r>
            <a:r>
              <a:rPr sz="2400" spc="-40" dirty="0">
                <a:solidFill>
                  <a:srgbClr val="424242"/>
                </a:solidFill>
                <a:latin typeface="Arial"/>
                <a:cs typeface="Arial"/>
              </a:rPr>
              <a:t>Play </a:t>
            </a:r>
            <a:r>
              <a:rPr sz="2400" spc="-5" dirty="0">
                <a:solidFill>
                  <a:srgbClr val="424242"/>
                </a:solidFill>
                <a:latin typeface="Arial"/>
                <a:cs typeface="Arial"/>
              </a:rPr>
              <a:t>provide</a:t>
            </a:r>
            <a:r>
              <a:rPr sz="2400" spc="-415" dirty="0">
                <a:solidFill>
                  <a:srgbClr val="424242"/>
                </a:solidFill>
                <a:latin typeface="Arial"/>
                <a:cs typeface="Arial"/>
              </a:rPr>
              <a:t> </a:t>
            </a:r>
            <a:r>
              <a:rPr sz="2400" spc="-30" dirty="0">
                <a:solidFill>
                  <a:srgbClr val="424242"/>
                </a:solidFill>
                <a:latin typeface="Arial"/>
                <a:cs typeface="Arial"/>
              </a:rPr>
              <a:t>a  </a:t>
            </a:r>
            <a:r>
              <a:rPr sz="2400" spc="20" dirty="0">
                <a:solidFill>
                  <a:srgbClr val="424242"/>
                </a:solidFill>
                <a:latin typeface="Arial"/>
                <a:cs typeface="Arial"/>
              </a:rPr>
              <a:t>safe </a:t>
            </a:r>
            <a:r>
              <a:rPr sz="2400" spc="-20" dirty="0">
                <a:solidFill>
                  <a:srgbClr val="424242"/>
                </a:solidFill>
                <a:latin typeface="Arial"/>
                <a:cs typeface="Arial"/>
              </a:rPr>
              <a:t>experience </a:t>
            </a:r>
            <a:r>
              <a:rPr sz="2400" spc="65" dirty="0">
                <a:solidFill>
                  <a:srgbClr val="424242"/>
                </a:solidFill>
                <a:latin typeface="Arial"/>
                <a:cs typeface="Arial"/>
              </a:rPr>
              <a:t>for</a:t>
            </a:r>
            <a:r>
              <a:rPr sz="2400" spc="-250" dirty="0">
                <a:solidFill>
                  <a:srgbClr val="424242"/>
                </a:solidFill>
                <a:latin typeface="Arial"/>
                <a:cs typeface="Arial"/>
              </a:rPr>
              <a:t> </a:t>
            </a:r>
            <a:r>
              <a:rPr sz="2400" spc="-40" dirty="0">
                <a:solidFill>
                  <a:srgbClr val="424242"/>
                </a:solidFill>
                <a:latin typeface="Arial"/>
                <a:cs typeface="Arial"/>
              </a:rPr>
              <a:t>everyone</a:t>
            </a:r>
            <a:endParaRPr sz="2400">
              <a:latin typeface="Arial"/>
              <a:cs typeface="Arial"/>
            </a:endParaRPr>
          </a:p>
        </p:txBody>
      </p:sp>
      <p:sp>
        <p:nvSpPr>
          <p:cNvPr id="7" name="object 7"/>
          <p:cNvSpPr/>
          <p:nvPr/>
        </p:nvSpPr>
        <p:spPr>
          <a:xfrm>
            <a:off x="5418376" y="1561927"/>
            <a:ext cx="3531299" cy="24370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418373" y="3745853"/>
            <a:ext cx="3531298" cy="242634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5" name="object 5"/>
          <p:cNvSpPr txBox="1">
            <a:spLocks noGrp="1"/>
          </p:cNvSpPr>
          <p:nvPr>
            <p:ph type="title"/>
          </p:nvPr>
        </p:nvSpPr>
        <p:spPr>
          <a:xfrm>
            <a:off x="384726" y="300743"/>
            <a:ext cx="3876675" cy="566822"/>
          </a:xfrm>
          <a:prstGeom prst="rect">
            <a:avLst/>
          </a:prstGeom>
        </p:spPr>
        <p:txBody>
          <a:bodyPr vert="horz" wrap="square" lIns="0" tIns="12700" rIns="0" bIns="0" rtlCol="0">
            <a:spAutoFit/>
          </a:bodyPr>
          <a:lstStyle/>
          <a:p>
            <a:pPr marL="12700">
              <a:lnSpc>
                <a:spcPct val="100000"/>
              </a:lnSpc>
              <a:spcBef>
                <a:spcPts val="100"/>
              </a:spcBef>
            </a:pPr>
            <a:r>
              <a:rPr sz="3600" spc="-70" dirty="0"/>
              <a:t>Restricted</a:t>
            </a:r>
            <a:r>
              <a:rPr sz="3600" spc="-250" dirty="0"/>
              <a:t> </a:t>
            </a:r>
            <a:r>
              <a:rPr sz="3600" spc="-95" dirty="0"/>
              <a:t>Content</a:t>
            </a:r>
            <a:endParaRPr sz="3600"/>
          </a:p>
        </p:txBody>
      </p:sp>
      <p:sp>
        <p:nvSpPr>
          <p:cNvPr id="6" name="object 6"/>
          <p:cNvSpPr txBox="1"/>
          <p:nvPr/>
        </p:nvSpPr>
        <p:spPr>
          <a:xfrm>
            <a:off x="384725" y="1471100"/>
            <a:ext cx="4282440" cy="2578911"/>
          </a:xfrm>
          <a:prstGeom prst="rect">
            <a:avLst/>
          </a:prstGeom>
        </p:spPr>
        <p:txBody>
          <a:bodyPr vert="horz" wrap="square" lIns="0" tIns="100330" rIns="0" bIns="0" rtlCol="0">
            <a:spAutoFit/>
          </a:bodyPr>
          <a:lstStyle/>
          <a:p>
            <a:pPr marL="469900" indent="-367030">
              <a:lnSpc>
                <a:spcPct val="100000"/>
              </a:lnSpc>
              <a:spcBef>
                <a:spcPts val="690"/>
              </a:spcBef>
              <a:buChar char="●"/>
              <a:tabLst>
                <a:tab pos="469265" algn="l"/>
                <a:tab pos="469900" algn="l"/>
              </a:tabLst>
            </a:pPr>
            <a:r>
              <a:rPr sz="1800" spc="-15" smtClean="0">
                <a:solidFill>
                  <a:srgbClr val="424242"/>
                </a:solidFill>
                <a:latin typeface="Arial"/>
                <a:cs typeface="Arial"/>
              </a:rPr>
              <a:t>Child</a:t>
            </a:r>
            <a:r>
              <a:rPr sz="1800" spc="-65" smtClean="0">
                <a:solidFill>
                  <a:srgbClr val="424242"/>
                </a:solidFill>
                <a:latin typeface="Arial"/>
                <a:cs typeface="Arial"/>
              </a:rPr>
              <a:t> </a:t>
            </a:r>
            <a:r>
              <a:rPr sz="1800" spc="-15" dirty="0">
                <a:solidFill>
                  <a:srgbClr val="424242"/>
                </a:solidFill>
                <a:latin typeface="Arial"/>
                <a:cs typeface="Arial"/>
              </a:rPr>
              <a:t>Endangerment</a:t>
            </a:r>
            <a:endParaRPr sz="1800">
              <a:latin typeface="Arial"/>
              <a:cs typeface="Arial"/>
            </a:endParaRPr>
          </a:p>
          <a:p>
            <a:pPr marL="469900" indent="-367030">
              <a:lnSpc>
                <a:spcPct val="100000"/>
              </a:lnSpc>
              <a:spcBef>
                <a:spcPts val="690"/>
              </a:spcBef>
              <a:buChar char="●"/>
              <a:tabLst>
                <a:tab pos="469265" algn="l"/>
                <a:tab pos="469900" algn="l"/>
              </a:tabLst>
            </a:pPr>
            <a:r>
              <a:rPr sz="1800" spc="-10" dirty="0">
                <a:solidFill>
                  <a:srgbClr val="424242"/>
                </a:solidFill>
                <a:latin typeface="Arial"/>
                <a:cs typeface="Arial"/>
              </a:rPr>
              <a:t>Violence</a:t>
            </a:r>
            <a:endParaRPr sz="1800">
              <a:latin typeface="Arial"/>
              <a:cs typeface="Arial"/>
            </a:endParaRPr>
          </a:p>
          <a:p>
            <a:pPr marL="469900" indent="-367030">
              <a:lnSpc>
                <a:spcPct val="100000"/>
              </a:lnSpc>
              <a:spcBef>
                <a:spcPts val="690"/>
              </a:spcBef>
              <a:buChar char="●"/>
              <a:tabLst>
                <a:tab pos="469265" algn="l"/>
                <a:tab pos="469900" algn="l"/>
              </a:tabLst>
            </a:pPr>
            <a:r>
              <a:rPr sz="1800" spc="-10" dirty="0">
                <a:solidFill>
                  <a:srgbClr val="424242"/>
                </a:solidFill>
                <a:latin typeface="Arial"/>
                <a:cs typeface="Arial"/>
              </a:rPr>
              <a:t>Bullying </a:t>
            </a:r>
            <a:r>
              <a:rPr sz="1800" spc="-85" dirty="0">
                <a:solidFill>
                  <a:srgbClr val="424242"/>
                </a:solidFill>
                <a:latin typeface="Arial"/>
                <a:cs typeface="Arial"/>
              </a:rPr>
              <a:t>&amp;</a:t>
            </a:r>
            <a:r>
              <a:rPr sz="1800" spc="-114" dirty="0">
                <a:solidFill>
                  <a:srgbClr val="424242"/>
                </a:solidFill>
                <a:latin typeface="Arial"/>
                <a:cs typeface="Arial"/>
              </a:rPr>
              <a:t> </a:t>
            </a:r>
            <a:r>
              <a:rPr sz="1800" spc="5" dirty="0">
                <a:solidFill>
                  <a:srgbClr val="424242"/>
                </a:solidFill>
                <a:latin typeface="Arial"/>
                <a:cs typeface="Arial"/>
              </a:rPr>
              <a:t>Harassment</a:t>
            </a:r>
            <a:endParaRPr sz="1800">
              <a:latin typeface="Arial"/>
              <a:cs typeface="Arial"/>
            </a:endParaRPr>
          </a:p>
          <a:p>
            <a:pPr marL="469900" indent="-367030">
              <a:lnSpc>
                <a:spcPct val="100000"/>
              </a:lnSpc>
              <a:spcBef>
                <a:spcPts val="690"/>
              </a:spcBef>
              <a:buChar char="●"/>
              <a:tabLst>
                <a:tab pos="469265" algn="l"/>
                <a:tab pos="469900" algn="l"/>
              </a:tabLst>
            </a:pPr>
            <a:r>
              <a:rPr sz="1800" spc="-5" dirty="0">
                <a:solidFill>
                  <a:srgbClr val="424242"/>
                </a:solidFill>
                <a:latin typeface="Arial"/>
                <a:cs typeface="Arial"/>
              </a:rPr>
              <a:t>Hate</a:t>
            </a:r>
            <a:r>
              <a:rPr sz="1800" spc="-65" dirty="0">
                <a:solidFill>
                  <a:srgbClr val="424242"/>
                </a:solidFill>
                <a:latin typeface="Arial"/>
                <a:cs typeface="Arial"/>
              </a:rPr>
              <a:t> </a:t>
            </a:r>
            <a:r>
              <a:rPr sz="1800" spc="-40" dirty="0">
                <a:solidFill>
                  <a:srgbClr val="424242"/>
                </a:solidFill>
                <a:latin typeface="Arial"/>
                <a:cs typeface="Arial"/>
              </a:rPr>
              <a:t>Speech</a:t>
            </a:r>
            <a:endParaRPr sz="1800">
              <a:latin typeface="Arial"/>
              <a:cs typeface="Arial"/>
            </a:endParaRPr>
          </a:p>
          <a:p>
            <a:pPr marL="469900" indent="-367030">
              <a:lnSpc>
                <a:spcPct val="100000"/>
              </a:lnSpc>
              <a:spcBef>
                <a:spcPts val="690"/>
              </a:spcBef>
              <a:buChar char="●"/>
              <a:tabLst>
                <a:tab pos="469265" algn="l"/>
                <a:tab pos="469900" algn="l"/>
              </a:tabLst>
            </a:pPr>
            <a:r>
              <a:rPr sz="1800" spc="-15" dirty="0">
                <a:solidFill>
                  <a:srgbClr val="424242"/>
                </a:solidFill>
                <a:latin typeface="Arial"/>
                <a:cs typeface="Arial"/>
              </a:rPr>
              <a:t>Sensitive</a:t>
            </a:r>
            <a:r>
              <a:rPr sz="1800" spc="-65" dirty="0">
                <a:solidFill>
                  <a:srgbClr val="424242"/>
                </a:solidFill>
                <a:latin typeface="Arial"/>
                <a:cs typeface="Arial"/>
              </a:rPr>
              <a:t> </a:t>
            </a:r>
            <a:r>
              <a:rPr sz="1800" spc="-30" dirty="0">
                <a:solidFill>
                  <a:srgbClr val="424242"/>
                </a:solidFill>
                <a:latin typeface="Arial"/>
                <a:cs typeface="Arial"/>
              </a:rPr>
              <a:t>Events</a:t>
            </a:r>
            <a:endParaRPr sz="1800">
              <a:latin typeface="Arial"/>
              <a:cs typeface="Arial"/>
            </a:endParaRPr>
          </a:p>
          <a:p>
            <a:pPr marL="469900" indent="-367030">
              <a:lnSpc>
                <a:spcPct val="100000"/>
              </a:lnSpc>
              <a:spcBef>
                <a:spcPts val="690"/>
              </a:spcBef>
              <a:buChar char="●"/>
              <a:tabLst>
                <a:tab pos="469265" algn="l"/>
                <a:tab pos="469900" algn="l"/>
              </a:tabLst>
            </a:pPr>
            <a:r>
              <a:rPr sz="1800" spc="-10" dirty="0">
                <a:solidFill>
                  <a:srgbClr val="424242"/>
                </a:solidFill>
                <a:latin typeface="Arial"/>
                <a:cs typeface="Arial"/>
              </a:rPr>
              <a:t>Gambling</a:t>
            </a:r>
            <a:endParaRPr sz="1800">
              <a:latin typeface="Arial"/>
              <a:cs typeface="Arial"/>
            </a:endParaRPr>
          </a:p>
          <a:p>
            <a:pPr marL="469900" indent="-367030">
              <a:lnSpc>
                <a:spcPct val="100000"/>
              </a:lnSpc>
              <a:spcBef>
                <a:spcPts val="690"/>
              </a:spcBef>
              <a:buChar char="●"/>
              <a:tabLst>
                <a:tab pos="469265" algn="l"/>
                <a:tab pos="469900" algn="l"/>
              </a:tabLst>
            </a:pPr>
            <a:r>
              <a:rPr sz="1800">
                <a:solidFill>
                  <a:srgbClr val="424242"/>
                </a:solidFill>
                <a:latin typeface="Arial"/>
                <a:cs typeface="Arial"/>
              </a:rPr>
              <a:t>Illegal</a:t>
            </a:r>
            <a:r>
              <a:rPr sz="1800" spc="-65">
                <a:solidFill>
                  <a:srgbClr val="424242"/>
                </a:solidFill>
                <a:latin typeface="Arial"/>
                <a:cs typeface="Arial"/>
              </a:rPr>
              <a:t> </a:t>
            </a:r>
            <a:r>
              <a:rPr sz="1800" spc="20" smtClean="0">
                <a:solidFill>
                  <a:srgbClr val="424242"/>
                </a:solidFill>
                <a:latin typeface="Arial"/>
                <a:cs typeface="Arial"/>
              </a:rPr>
              <a:t>Activities</a:t>
            </a:r>
            <a:endParaRPr sz="1800">
              <a:latin typeface="Arial"/>
              <a:cs typeface="Arial"/>
            </a:endParaRPr>
          </a:p>
        </p:txBody>
      </p:sp>
      <p:sp>
        <p:nvSpPr>
          <p:cNvPr id="7" name="object 7"/>
          <p:cNvSpPr/>
          <p:nvPr/>
        </p:nvSpPr>
        <p:spPr>
          <a:xfrm>
            <a:off x="5872125" y="1591727"/>
            <a:ext cx="2600324" cy="42417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867362" y="1585377"/>
            <a:ext cx="2609850" cy="4254500"/>
          </a:xfrm>
          <a:custGeom>
            <a:avLst/>
            <a:gdLst/>
            <a:ahLst/>
            <a:cxnLst/>
            <a:rect l="l" t="t" r="r" b="b"/>
            <a:pathLst>
              <a:path w="2609850" h="3190875">
                <a:moveTo>
                  <a:pt x="0" y="0"/>
                </a:moveTo>
                <a:lnTo>
                  <a:pt x="2609849" y="0"/>
                </a:lnTo>
                <a:lnTo>
                  <a:pt x="2609849" y="3190874"/>
                </a:lnTo>
                <a:lnTo>
                  <a:pt x="0" y="3190874"/>
                </a:lnTo>
                <a:lnTo>
                  <a:pt x="0" y="0"/>
                </a:lnTo>
                <a:close/>
              </a:path>
            </a:pathLst>
          </a:custGeom>
          <a:ln w="9524">
            <a:solidFill>
              <a:srgbClr val="039BE4"/>
            </a:solidFill>
          </a:ln>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3" name="object 3"/>
          <p:cNvSpPr txBox="1">
            <a:spLocks noGrp="1"/>
          </p:cNvSpPr>
          <p:nvPr>
            <p:ph type="title"/>
          </p:nvPr>
        </p:nvSpPr>
        <p:spPr>
          <a:xfrm>
            <a:off x="384725" y="300743"/>
            <a:ext cx="6391910" cy="566822"/>
          </a:xfrm>
          <a:prstGeom prst="rect">
            <a:avLst/>
          </a:prstGeom>
        </p:spPr>
        <p:txBody>
          <a:bodyPr vert="horz" wrap="square" lIns="0" tIns="12700" rIns="0" bIns="0" rtlCol="0">
            <a:spAutoFit/>
          </a:bodyPr>
          <a:lstStyle/>
          <a:p>
            <a:pPr marL="12700">
              <a:lnSpc>
                <a:spcPct val="100000"/>
              </a:lnSpc>
              <a:spcBef>
                <a:spcPts val="100"/>
              </a:spcBef>
            </a:pPr>
            <a:r>
              <a:rPr sz="3600" spc="-55" dirty="0"/>
              <a:t>Upload </a:t>
            </a:r>
            <a:r>
              <a:rPr sz="3600" spc="-125" dirty="0"/>
              <a:t>your </a:t>
            </a:r>
            <a:r>
              <a:rPr sz="3600" spc="130" dirty="0"/>
              <a:t>APK </a:t>
            </a:r>
            <a:r>
              <a:rPr sz="3600" spc="-114" dirty="0"/>
              <a:t>to</a:t>
            </a:r>
            <a:r>
              <a:rPr sz="3600" spc="-785" dirty="0"/>
              <a:t> </a:t>
            </a:r>
            <a:r>
              <a:rPr sz="3600" spc="-65" dirty="0"/>
              <a:t>Production</a:t>
            </a:r>
            <a:endParaRPr sz="3600"/>
          </a:p>
        </p:txBody>
      </p:sp>
      <p:sp>
        <p:nvSpPr>
          <p:cNvPr id="4" name="object 4"/>
          <p:cNvSpPr/>
          <p:nvPr/>
        </p:nvSpPr>
        <p:spPr>
          <a:xfrm>
            <a:off x="424612" y="1423750"/>
            <a:ext cx="8294774" cy="478096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19850" y="1417400"/>
            <a:ext cx="8304530" cy="4793827"/>
          </a:xfrm>
          <a:custGeom>
            <a:avLst/>
            <a:gdLst/>
            <a:ahLst/>
            <a:cxnLst/>
            <a:rect l="l" t="t" r="r" b="b"/>
            <a:pathLst>
              <a:path w="8304530" h="3595370">
                <a:moveTo>
                  <a:pt x="0" y="0"/>
                </a:moveTo>
                <a:lnTo>
                  <a:pt x="8304299" y="0"/>
                </a:lnTo>
                <a:lnTo>
                  <a:pt x="8304299" y="3595250"/>
                </a:lnTo>
                <a:lnTo>
                  <a:pt x="0" y="3595250"/>
                </a:lnTo>
                <a:lnTo>
                  <a:pt x="0" y="0"/>
                </a:lnTo>
                <a:close/>
              </a:path>
            </a:pathLst>
          </a:custGeom>
          <a:ln w="9524">
            <a:solidFill>
              <a:srgbClr val="B7B7B7"/>
            </a:solidFill>
          </a:ln>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6" name="object 6"/>
          <p:cNvSpPr txBox="1">
            <a:spLocks noGrp="1"/>
          </p:cNvSpPr>
          <p:nvPr>
            <p:ph type="title"/>
          </p:nvPr>
        </p:nvSpPr>
        <p:spPr>
          <a:xfrm>
            <a:off x="384726" y="300743"/>
            <a:ext cx="4455795" cy="566822"/>
          </a:xfrm>
          <a:prstGeom prst="rect">
            <a:avLst/>
          </a:prstGeom>
        </p:spPr>
        <p:txBody>
          <a:bodyPr vert="horz" wrap="square" lIns="0" tIns="12700" rIns="0" bIns="0" rtlCol="0">
            <a:spAutoFit/>
          </a:bodyPr>
          <a:lstStyle/>
          <a:p>
            <a:pPr marL="12700">
              <a:lnSpc>
                <a:spcPct val="100000"/>
              </a:lnSpc>
              <a:spcBef>
                <a:spcPts val="100"/>
              </a:spcBef>
            </a:pPr>
            <a:r>
              <a:rPr sz="3600" spc="-25" dirty="0"/>
              <a:t>Check </a:t>
            </a:r>
            <a:r>
              <a:rPr sz="3600" spc="-85" dirty="0"/>
              <a:t>what's</a:t>
            </a:r>
            <a:r>
              <a:rPr sz="3600" spc="-405" dirty="0"/>
              <a:t> </a:t>
            </a:r>
            <a:r>
              <a:rPr sz="3600" spc="65" dirty="0"/>
              <a:t>missing</a:t>
            </a:r>
            <a:endParaRPr sz="3600"/>
          </a:p>
        </p:txBody>
      </p:sp>
      <p:sp>
        <p:nvSpPr>
          <p:cNvPr id="7" name="object 7"/>
          <p:cNvSpPr txBox="1"/>
          <p:nvPr/>
        </p:nvSpPr>
        <p:spPr>
          <a:xfrm>
            <a:off x="429224" y="1411158"/>
            <a:ext cx="5106670" cy="3195747"/>
          </a:xfrm>
          <a:prstGeom prst="rect">
            <a:avLst/>
          </a:prstGeom>
        </p:spPr>
        <p:txBody>
          <a:bodyPr vert="horz" wrap="square" lIns="0" tIns="91440" rIns="0" bIns="0" rtlCol="0">
            <a:spAutoFit/>
          </a:bodyPr>
          <a:lstStyle/>
          <a:p>
            <a:pPr marL="424815" indent="-412115">
              <a:lnSpc>
                <a:spcPct val="100000"/>
              </a:lnSpc>
              <a:spcBef>
                <a:spcPts val="720"/>
              </a:spcBef>
              <a:buChar char="●"/>
              <a:tabLst>
                <a:tab pos="424815" algn="l"/>
                <a:tab pos="425450" algn="l"/>
              </a:tabLst>
            </a:pPr>
            <a:r>
              <a:rPr sz="1600" spc="-5" dirty="0">
                <a:latin typeface="Arial"/>
                <a:cs typeface="Arial"/>
              </a:rPr>
              <a:t>add </a:t>
            </a:r>
            <a:r>
              <a:rPr sz="1600" spc="-30" dirty="0">
                <a:latin typeface="Arial"/>
                <a:cs typeface="Arial"/>
              </a:rPr>
              <a:t>a </a:t>
            </a:r>
            <a:r>
              <a:rPr sz="1600" spc="-20" dirty="0">
                <a:latin typeface="Arial"/>
                <a:cs typeface="Arial"/>
              </a:rPr>
              <a:t>high-res</a:t>
            </a:r>
            <a:r>
              <a:rPr sz="1600" spc="-215" dirty="0">
                <a:latin typeface="Arial"/>
                <a:cs typeface="Arial"/>
              </a:rPr>
              <a:t> </a:t>
            </a:r>
            <a:r>
              <a:rPr sz="1600" spc="25" dirty="0">
                <a:latin typeface="Arial"/>
                <a:cs typeface="Arial"/>
              </a:rPr>
              <a:t>icon</a:t>
            </a:r>
            <a:endParaRPr sz="1600">
              <a:latin typeface="Arial"/>
              <a:cs typeface="Arial"/>
            </a:endParaRPr>
          </a:p>
          <a:p>
            <a:pPr marL="424815" indent="-412115">
              <a:lnSpc>
                <a:spcPct val="100000"/>
              </a:lnSpc>
              <a:spcBef>
                <a:spcPts val="620"/>
              </a:spcBef>
              <a:buChar char="●"/>
              <a:tabLst>
                <a:tab pos="424815" algn="l"/>
                <a:tab pos="425450" algn="l"/>
              </a:tabLst>
            </a:pPr>
            <a:r>
              <a:rPr sz="1600" spc="-5" dirty="0">
                <a:latin typeface="Arial"/>
                <a:cs typeface="Arial"/>
              </a:rPr>
              <a:t>add </a:t>
            </a:r>
            <a:r>
              <a:rPr sz="1600" spc="-30" dirty="0">
                <a:latin typeface="Arial"/>
                <a:cs typeface="Arial"/>
              </a:rPr>
              <a:t>a </a:t>
            </a:r>
            <a:r>
              <a:rPr sz="1600" spc="10" dirty="0">
                <a:latin typeface="Arial"/>
                <a:cs typeface="Arial"/>
              </a:rPr>
              <a:t>feature</a:t>
            </a:r>
            <a:r>
              <a:rPr sz="1600" spc="-204" dirty="0">
                <a:latin typeface="Arial"/>
                <a:cs typeface="Arial"/>
              </a:rPr>
              <a:t> </a:t>
            </a:r>
            <a:r>
              <a:rPr sz="1600" spc="5" dirty="0">
                <a:latin typeface="Arial"/>
                <a:cs typeface="Arial"/>
              </a:rPr>
              <a:t>graphic</a:t>
            </a:r>
            <a:endParaRPr sz="1600">
              <a:latin typeface="Arial"/>
              <a:cs typeface="Arial"/>
            </a:endParaRPr>
          </a:p>
          <a:p>
            <a:pPr marL="424815" indent="-412115">
              <a:lnSpc>
                <a:spcPct val="100000"/>
              </a:lnSpc>
              <a:spcBef>
                <a:spcPts val="645"/>
              </a:spcBef>
              <a:buChar char="●"/>
              <a:tabLst>
                <a:tab pos="424815" algn="l"/>
                <a:tab pos="425450" algn="l"/>
              </a:tabLst>
            </a:pPr>
            <a:r>
              <a:rPr sz="1600" spc="-5" dirty="0">
                <a:latin typeface="Arial"/>
                <a:cs typeface="Arial"/>
              </a:rPr>
              <a:t>add </a:t>
            </a:r>
            <a:r>
              <a:rPr sz="1600" spc="10" dirty="0">
                <a:latin typeface="Arial"/>
                <a:cs typeface="Arial"/>
              </a:rPr>
              <a:t>2 </a:t>
            </a:r>
            <a:r>
              <a:rPr sz="1600" spc="-10" dirty="0">
                <a:latin typeface="Arial"/>
                <a:cs typeface="Arial"/>
              </a:rPr>
              <a:t>non-Android </a:t>
            </a:r>
            <a:r>
              <a:rPr sz="1600" spc="-60" dirty="0">
                <a:latin typeface="Arial"/>
                <a:cs typeface="Arial"/>
              </a:rPr>
              <a:t>TV</a:t>
            </a:r>
            <a:r>
              <a:rPr sz="1600" spc="-350" dirty="0">
                <a:latin typeface="Arial"/>
                <a:cs typeface="Arial"/>
              </a:rPr>
              <a:t> </a:t>
            </a:r>
            <a:r>
              <a:rPr sz="1600" spc="10" dirty="0">
                <a:latin typeface="Arial"/>
                <a:cs typeface="Arial"/>
              </a:rPr>
              <a:t>screenshots</a:t>
            </a:r>
            <a:endParaRPr sz="1600">
              <a:latin typeface="Arial"/>
              <a:cs typeface="Arial"/>
            </a:endParaRPr>
          </a:p>
          <a:p>
            <a:pPr marL="424815" indent="-412115">
              <a:lnSpc>
                <a:spcPct val="100000"/>
              </a:lnSpc>
              <a:spcBef>
                <a:spcPts val="645"/>
              </a:spcBef>
              <a:buChar char="●"/>
              <a:tabLst>
                <a:tab pos="424815" algn="l"/>
                <a:tab pos="425450" algn="l"/>
              </a:tabLst>
            </a:pPr>
            <a:r>
              <a:rPr sz="1600" spc="15" dirty="0">
                <a:latin typeface="Arial"/>
                <a:cs typeface="Arial"/>
              </a:rPr>
              <a:t>select </a:t>
            </a:r>
            <a:r>
              <a:rPr sz="1600" spc="-30" dirty="0">
                <a:latin typeface="Arial"/>
                <a:cs typeface="Arial"/>
              </a:rPr>
              <a:t>a</a:t>
            </a:r>
            <a:r>
              <a:rPr sz="1600" spc="-180" dirty="0">
                <a:latin typeface="Arial"/>
                <a:cs typeface="Arial"/>
              </a:rPr>
              <a:t> </a:t>
            </a:r>
            <a:r>
              <a:rPr sz="1600" dirty="0">
                <a:latin typeface="Arial"/>
                <a:cs typeface="Arial"/>
              </a:rPr>
              <a:t>category</a:t>
            </a:r>
            <a:endParaRPr sz="1600">
              <a:latin typeface="Arial"/>
              <a:cs typeface="Arial"/>
            </a:endParaRPr>
          </a:p>
          <a:p>
            <a:pPr marL="424815" indent="-396875">
              <a:lnSpc>
                <a:spcPct val="100000"/>
              </a:lnSpc>
              <a:spcBef>
                <a:spcPts val="650"/>
              </a:spcBef>
              <a:buChar char="●"/>
              <a:tabLst>
                <a:tab pos="424815" algn="l"/>
                <a:tab pos="425450" algn="l"/>
              </a:tabLst>
            </a:pPr>
            <a:r>
              <a:rPr sz="1600" spc="15" dirty="0">
                <a:latin typeface="Arial"/>
                <a:cs typeface="Arial"/>
              </a:rPr>
              <a:t>select </a:t>
            </a:r>
            <a:r>
              <a:rPr sz="1600" spc="-30" dirty="0">
                <a:latin typeface="Arial"/>
                <a:cs typeface="Arial"/>
              </a:rPr>
              <a:t>a </a:t>
            </a:r>
            <a:r>
              <a:rPr sz="1600" spc="25" dirty="0">
                <a:latin typeface="Arial"/>
                <a:cs typeface="Arial"/>
              </a:rPr>
              <a:t>content</a:t>
            </a:r>
            <a:r>
              <a:rPr sz="1600" spc="-215" dirty="0">
                <a:latin typeface="Arial"/>
                <a:cs typeface="Arial"/>
              </a:rPr>
              <a:t> </a:t>
            </a:r>
            <a:r>
              <a:rPr sz="1600" spc="15" dirty="0">
                <a:latin typeface="Arial"/>
                <a:cs typeface="Arial"/>
              </a:rPr>
              <a:t>rating</a:t>
            </a:r>
            <a:endParaRPr sz="1600">
              <a:latin typeface="Arial"/>
              <a:cs typeface="Arial"/>
            </a:endParaRPr>
          </a:p>
          <a:p>
            <a:pPr marL="424815" indent="-381635">
              <a:lnSpc>
                <a:spcPct val="100000"/>
              </a:lnSpc>
              <a:spcBef>
                <a:spcPts val="595"/>
              </a:spcBef>
              <a:buChar char="●"/>
              <a:tabLst>
                <a:tab pos="424815" algn="l"/>
                <a:tab pos="425450" algn="l"/>
              </a:tabLst>
            </a:pPr>
            <a:r>
              <a:rPr sz="1600" spc="15" dirty="0">
                <a:latin typeface="Arial"/>
                <a:cs typeface="Arial"/>
              </a:rPr>
              <a:t>target </a:t>
            </a:r>
            <a:r>
              <a:rPr sz="1600" spc="30" dirty="0">
                <a:latin typeface="Arial"/>
                <a:cs typeface="Arial"/>
              </a:rPr>
              <a:t>at </a:t>
            </a:r>
            <a:r>
              <a:rPr sz="1600" spc="10" dirty="0">
                <a:latin typeface="Arial"/>
                <a:cs typeface="Arial"/>
              </a:rPr>
              <a:t>least </a:t>
            </a:r>
            <a:r>
              <a:rPr sz="1600" spc="-15" dirty="0">
                <a:latin typeface="Arial"/>
                <a:cs typeface="Arial"/>
              </a:rPr>
              <a:t>one</a:t>
            </a:r>
            <a:r>
              <a:rPr sz="1600" spc="-325" dirty="0">
                <a:latin typeface="Arial"/>
                <a:cs typeface="Arial"/>
              </a:rPr>
              <a:t> </a:t>
            </a:r>
            <a:r>
              <a:rPr sz="1600" spc="10" dirty="0">
                <a:latin typeface="Arial"/>
                <a:cs typeface="Arial"/>
              </a:rPr>
              <a:t>country</a:t>
            </a:r>
            <a:endParaRPr sz="1600">
              <a:latin typeface="Arial"/>
              <a:cs typeface="Arial"/>
            </a:endParaRPr>
          </a:p>
          <a:p>
            <a:pPr marL="424815" indent="-366395">
              <a:lnSpc>
                <a:spcPct val="100000"/>
              </a:lnSpc>
              <a:spcBef>
                <a:spcPts val="535"/>
              </a:spcBef>
              <a:buChar char="●"/>
              <a:tabLst>
                <a:tab pos="424815" algn="l"/>
                <a:tab pos="425450" algn="l"/>
              </a:tabLst>
            </a:pPr>
            <a:r>
              <a:rPr sz="1600" spc="-10" dirty="0">
                <a:latin typeface="Arial"/>
                <a:cs typeface="Arial"/>
              </a:rPr>
              <a:t>enter </a:t>
            </a:r>
            <a:r>
              <a:rPr sz="1600" spc="-25" dirty="0">
                <a:latin typeface="Arial"/>
                <a:cs typeface="Arial"/>
              </a:rPr>
              <a:t>a </a:t>
            </a:r>
            <a:r>
              <a:rPr sz="1600" spc="-5" dirty="0">
                <a:latin typeface="Arial"/>
                <a:cs typeface="Arial"/>
              </a:rPr>
              <a:t>privacy </a:t>
            </a:r>
            <a:r>
              <a:rPr sz="1600" spc="10" dirty="0">
                <a:latin typeface="Arial"/>
                <a:cs typeface="Arial"/>
              </a:rPr>
              <a:t>policy</a:t>
            </a:r>
            <a:r>
              <a:rPr sz="1600" spc="-204" dirty="0">
                <a:latin typeface="Arial"/>
                <a:cs typeface="Arial"/>
              </a:rPr>
              <a:t> </a:t>
            </a:r>
            <a:r>
              <a:rPr sz="1600" spc="-125" dirty="0">
                <a:latin typeface="Arial"/>
                <a:cs typeface="Arial"/>
              </a:rPr>
              <a:t>URL</a:t>
            </a:r>
            <a:endParaRPr sz="1600">
              <a:latin typeface="Arial"/>
              <a:cs typeface="Arial"/>
            </a:endParaRPr>
          </a:p>
          <a:p>
            <a:pPr marL="424815" indent="-351155">
              <a:lnSpc>
                <a:spcPct val="100000"/>
              </a:lnSpc>
              <a:spcBef>
                <a:spcPts val="545"/>
              </a:spcBef>
              <a:buChar char="●"/>
              <a:tabLst>
                <a:tab pos="424815" algn="l"/>
                <a:tab pos="425450" algn="l"/>
              </a:tabLst>
            </a:pPr>
            <a:r>
              <a:rPr sz="1600" dirty="0">
                <a:latin typeface="Arial"/>
                <a:cs typeface="Arial"/>
              </a:rPr>
              <a:t>make</a:t>
            </a:r>
            <a:r>
              <a:rPr sz="1600" spc="-60" dirty="0">
                <a:latin typeface="Arial"/>
                <a:cs typeface="Arial"/>
              </a:rPr>
              <a:t> </a:t>
            </a:r>
            <a:r>
              <a:rPr sz="1600" spc="-10" dirty="0">
                <a:latin typeface="Arial"/>
                <a:cs typeface="Arial"/>
              </a:rPr>
              <a:t>your</a:t>
            </a:r>
            <a:r>
              <a:rPr sz="1600" spc="-50" dirty="0">
                <a:latin typeface="Arial"/>
                <a:cs typeface="Arial"/>
              </a:rPr>
              <a:t> </a:t>
            </a:r>
            <a:r>
              <a:rPr sz="1600" spc="-5" dirty="0">
                <a:latin typeface="Arial"/>
                <a:cs typeface="Arial"/>
              </a:rPr>
              <a:t>app</a:t>
            </a:r>
            <a:r>
              <a:rPr sz="1600" spc="-55" dirty="0">
                <a:latin typeface="Arial"/>
                <a:cs typeface="Arial"/>
              </a:rPr>
              <a:t> </a:t>
            </a:r>
            <a:r>
              <a:rPr sz="1600" spc="5" dirty="0">
                <a:latin typeface="Arial"/>
                <a:cs typeface="Arial"/>
              </a:rPr>
              <a:t>free</a:t>
            </a:r>
            <a:r>
              <a:rPr sz="1600" spc="-50" dirty="0">
                <a:latin typeface="Arial"/>
                <a:cs typeface="Arial"/>
              </a:rPr>
              <a:t> </a:t>
            </a:r>
            <a:r>
              <a:rPr sz="1600" spc="10" dirty="0">
                <a:latin typeface="Arial"/>
                <a:cs typeface="Arial"/>
              </a:rPr>
              <a:t>or</a:t>
            </a:r>
            <a:r>
              <a:rPr sz="1600" spc="-60" dirty="0">
                <a:latin typeface="Arial"/>
                <a:cs typeface="Arial"/>
              </a:rPr>
              <a:t> </a:t>
            </a:r>
            <a:r>
              <a:rPr sz="1600" spc="15" dirty="0">
                <a:latin typeface="Arial"/>
                <a:cs typeface="Arial"/>
              </a:rPr>
              <a:t>set</a:t>
            </a:r>
            <a:r>
              <a:rPr sz="1600" spc="-55" dirty="0">
                <a:latin typeface="Arial"/>
                <a:cs typeface="Arial"/>
              </a:rPr>
              <a:t> </a:t>
            </a:r>
            <a:r>
              <a:rPr sz="1600" spc="-20" dirty="0">
                <a:latin typeface="Arial"/>
                <a:cs typeface="Arial"/>
              </a:rPr>
              <a:t>a</a:t>
            </a:r>
            <a:r>
              <a:rPr sz="1600" spc="-55" dirty="0">
                <a:latin typeface="Arial"/>
                <a:cs typeface="Arial"/>
              </a:rPr>
              <a:t> </a:t>
            </a:r>
            <a:r>
              <a:rPr sz="1600" dirty="0">
                <a:latin typeface="Arial"/>
                <a:cs typeface="Arial"/>
              </a:rPr>
              <a:t>price</a:t>
            </a:r>
            <a:r>
              <a:rPr sz="1600" spc="-50" dirty="0">
                <a:latin typeface="Arial"/>
                <a:cs typeface="Arial"/>
              </a:rPr>
              <a:t> </a:t>
            </a:r>
            <a:r>
              <a:rPr sz="1600" spc="40" dirty="0">
                <a:latin typeface="Arial"/>
                <a:cs typeface="Arial"/>
              </a:rPr>
              <a:t>for</a:t>
            </a:r>
            <a:r>
              <a:rPr sz="1600" spc="-55" dirty="0">
                <a:latin typeface="Arial"/>
                <a:cs typeface="Arial"/>
              </a:rPr>
              <a:t> </a:t>
            </a:r>
            <a:r>
              <a:rPr sz="1600" spc="50" dirty="0">
                <a:latin typeface="Arial"/>
                <a:cs typeface="Arial"/>
              </a:rPr>
              <a:t>it</a:t>
            </a:r>
            <a:endParaRPr sz="1600">
              <a:latin typeface="Arial"/>
              <a:cs typeface="Arial"/>
            </a:endParaRPr>
          </a:p>
          <a:p>
            <a:pPr marL="424815" indent="-335915">
              <a:lnSpc>
                <a:spcPct val="100000"/>
              </a:lnSpc>
              <a:spcBef>
                <a:spcPts val="490"/>
              </a:spcBef>
              <a:buChar char="●"/>
              <a:tabLst>
                <a:tab pos="424815" algn="l"/>
                <a:tab pos="425450" algn="l"/>
              </a:tabLst>
            </a:pPr>
            <a:r>
              <a:rPr sz="1600" spc="-10" dirty="0">
                <a:latin typeface="Arial"/>
                <a:cs typeface="Arial"/>
              </a:rPr>
              <a:t>declare </a:t>
            </a:r>
            <a:r>
              <a:rPr sz="1600" spc="60" dirty="0">
                <a:latin typeface="Arial"/>
                <a:cs typeface="Arial"/>
              </a:rPr>
              <a:t>if </a:t>
            </a:r>
            <a:r>
              <a:rPr sz="1600" spc="-10" dirty="0">
                <a:latin typeface="Arial"/>
                <a:cs typeface="Arial"/>
              </a:rPr>
              <a:t>your </a:t>
            </a:r>
            <a:r>
              <a:rPr sz="1600" spc="-5" dirty="0">
                <a:latin typeface="Arial"/>
                <a:cs typeface="Arial"/>
              </a:rPr>
              <a:t>app </a:t>
            </a:r>
            <a:r>
              <a:rPr sz="1600" spc="10" dirty="0">
                <a:latin typeface="Arial"/>
                <a:cs typeface="Arial"/>
              </a:rPr>
              <a:t>contains</a:t>
            </a:r>
            <a:r>
              <a:rPr sz="1600" spc="-280" dirty="0">
                <a:latin typeface="Arial"/>
                <a:cs typeface="Arial"/>
              </a:rPr>
              <a:t> </a:t>
            </a:r>
            <a:r>
              <a:rPr sz="1600" dirty="0">
                <a:latin typeface="Arial"/>
                <a:cs typeface="Arial"/>
              </a:rPr>
              <a:t>ads</a:t>
            </a:r>
            <a:endParaRPr sz="1600">
              <a:latin typeface="Arial"/>
              <a:cs typeface="Arial"/>
            </a:endParaRPr>
          </a:p>
          <a:p>
            <a:pPr marL="424815" indent="-320675">
              <a:lnSpc>
                <a:spcPct val="100000"/>
              </a:lnSpc>
              <a:spcBef>
                <a:spcPts val="425"/>
              </a:spcBef>
              <a:buChar char="●"/>
              <a:tabLst>
                <a:tab pos="424815" algn="l"/>
                <a:tab pos="425450" algn="l"/>
              </a:tabLst>
            </a:pPr>
            <a:r>
              <a:rPr sz="1600" spc="-5" dirty="0">
                <a:latin typeface="Arial"/>
                <a:cs typeface="Arial"/>
              </a:rPr>
              <a:t>add </a:t>
            </a:r>
            <a:r>
              <a:rPr sz="1600" spc="-15" dirty="0">
                <a:latin typeface="Arial"/>
                <a:cs typeface="Arial"/>
              </a:rPr>
              <a:t>a </a:t>
            </a:r>
            <a:r>
              <a:rPr sz="1600" spc="-10" dirty="0">
                <a:latin typeface="Arial"/>
                <a:cs typeface="Arial"/>
              </a:rPr>
              <a:t>required </a:t>
            </a:r>
            <a:r>
              <a:rPr sz="1600" spc="10" dirty="0">
                <a:latin typeface="Arial"/>
                <a:cs typeface="Arial"/>
              </a:rPr>
              <a:t>content</a:t>
            </a:r>
            <a:r>
              <a:rPr sz="1600" spc="-135" dirty="0">
                <a:latin typeface="Arial"/>
                <a:cs typeface="Arial"/>
              </a:rPr>
              <a:t> </a:t>
            </a:r>
            <a:r>
              <a:rPr sz="1600" spc="5" dirty="0">
                <a:latin typeface="Arial"/>
                <a:cs typeface="Arial"/>
              </a:rPr>
              <a:t>rating</a:t>
            </a:r>
            <a:endParaRPr sz="1600">
              <a:latin typeface="Arial"/>
              <a:cs typeface="Arial"/>
            </a:endParaRPr>
          </a:p>
        </p:txBody>
      </p:sp>
      <p:sp>
        <p:nvSpPr>
          <p:cNvPr id="8" name="object 8"/>
          <p:cNvSpPr txBox="1"/>
          <p:nvPr/>
        </p:nvSpPr>
        <p:spPr>
          <a:xfrm>
            <a:off x="5905036" y="3670727"/>
            <a:ext cx="2134235" cy="563616"/>
          </a:xfrm>
          <a:prstGeom prst="rect">
            <a:avLst/>
          </a:prstGeom>
        </p:spPr>
        <p:txBody>
          <a:bodyPr vert="horz" wrap="square" lIns="0" tIns="24765" rIns="0" bIns="0" rtlCol="0">
            <a:spAutoFit/>
          </a:bodyPr>
          <a:lstStyle/>
          <a:p>
            <a:pPr marL="276225" marR="5080" indent="-264160">
              <a:lnSpc>
                <a:spcPts val="2130"/>
              </a:lnSpc>
              <a:spcBef>
                <a:spcPts val="195"/>
              </a:spcBef>
            </a:pPr>
            <a:r>
              <a:rPr sz="1800" spc="-25" dirty="0">
                <a:latin typeface="Arial"/>
                <a:cs typeface="Arial"/>
              </a:rPr>
              <a:t>Google </a:t>
            </a:r>
            <a:r>
              <a:rPr sz="1800" spc="-30" dirty="0">
                <a:latin typeface="Arial"/>
                <a:cs typeface="Arial"/>
              </a:rPr>
              <a:t>Play </a:t>
            </a:r>
            <a:r>
              <a:rPr sz="1800" spc="20" dirty="0">
                <a:latin typeface="Arial"/>
                <a:cs typeface="Arial"/>
              </a:rPr>
              <a:t>tells</a:t>
            </a:r>
            <a:r>
              <a:rPr sz="1800" spc="-180" dirty="0">
                <a:latin typeface="Arial"/>
                <a:cs typeface="Arial"/>
              </a:rPr>
              <a:t> </a:t>
            </a:r>
            <a:r>
              <a:rPr sz="1800" spc="-20" dirty="0">
                <a:latin typeface="Arial"/>
                <a:cs typeface="Arial"/>
              </a:rPr>
              <a:t>you  </a:t>
            </a:r>
            <a:r>
              <a:rPr sz="1800" spc="20" dirty="0">
                <a:latin typeface="Arial"/>
                <a:cs typeface="Arial"/>
              </a:rPr>
              <a:t>what </a:t>
            </a:r>
            <a:r>
              <a:rPr sz="1800" spc="30" dirty="0">
                <a:latin typeface="Arial"/>
                <a:cs typeface="Arial"/>
              </a:rPr>
              <a:t>is</a:t>
            </a:r>
            <a:r>
              <a:rPr sz="1800" spc="-160" dirty="0">
                <a:latin typeface="Arial"/>
                <a:cs typeface="Arial"/>
              </a:rPr>
              <a:t> </a:t>
            </a:r>
            <a:r>
              <a:rPr sz="1800" spc="20" dirty="0">
                <a:latin typeface="Arial"/>
                <a:cs typeface="Arial"/>
              </a:rPr>
              <a:t>missing</a:t>
            </a:r>
            <a:endParaRPr sz="1800">
              <a:latin typeface="Arial"/>
              <a:cs typeface="Arial"/>
            </a:endParaRPr>
          </a:p>
        </p:txBody>
      </p:sp>
      <p:sp>
        <p:nvSpPr>
          <p:cNvPr id="9" name="object 9"/>
          <p:cNvSpPr/>
          <p:nvPr/>
        </p:nvSpPr>
        <p:spPr>
          <a:xfrm>
            <a:off x="4932450" y="4553432"/>
            <a:ext cx="4088699" cy="144916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927686" y="4547084"/>
            <a:ext cx="4098290" cy="1462193"/>
          </a:xfrm>
          <a:custGeom>
            <a:avLst/>
            <a:gdLst/>
            <a:ahLst/>
            <a:cxnLst/>
            <a:rect l="l" t="t" r="r" b="b"/>
            <a:pathLst>
              <a:path w="4098290" h="1096645">
                <a:moveTo>
                  <a:pt x="0" y="0"/>
                </a:moveTo>
                <a:lnTo>
                  <a:pt x="4098224" y="0"/>
                </a:lnTo>
                <a:lnTo>
                  <a:pt x="4098224" y="1096399"/>
                </a:lnTo>
                <a:lnTo>
                  <a:pt x="0" y="1096399"/>
                </a:lnTo>
                <a:lnTo>
                  <a:pt x="0" y="0"/>
                </a:lnTo>
                <a:close/>
              </a:path>
            </a:pathLst>
          </a:custGeom>
          <a:ln w="9524">
            <a:solidFill>
              <a:srgbClr val="757575"/>
            </a:solidFill>
          </a:ln>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
            <a:ext cx="9144000" cy="1308100"/>
          </a:xfrm>
          <a:custGeom>
            <a:avLst/>
            <a:gdLst/>
            <a:ahLst/>
            <a:cxnLst/>
            <a:rect l="l" t="t" r="r" b="b"/>
            <a:pathLst>
              <a:path w="9144000" h="981075">
                <a:moveTo>
                  <a:pt x="0" y="0"/>
                </a:moveTo>
                <a:lnTo>
                  <a:pt x="9143899" y="0"/>
                </a:lnTo>
                <a:lnTo>
                  <a:pt x="9143899" y="980675"/>
                </a:lnTo>
                <a:lnTo>
                  <a:pt x="0" y="980675"/>
                </a:lnTo>
                <a:lnTo>
                  <a:pt x="0" y="0"/>
                </a:lnTo>
                <a:close/>
              </a:path>
            </a:pathLst>
          </a:custGeom>
          <a:solidFill>
            <a:srgbClr val="4CAE50"/>
          </a:solidFill>
        </p:spPr>
        <p:txBody>
          <a:bodyPr wrap="square" lIns="0" tIns="0" rIns="0" bIns="0" rtlCol="0"/>
          <a:lstStyle/>
          <a:p>
            <a:endParaRPr/>
          </a:p>
        </p:txBody>
      </p:sp>
      <p:sp>
        <p:nvSpPr>
          <p:cNvPr id="4" name="object 4"/>
          <p:cNvSpPr txBox="1">
            <a:spLocks noGrp="1"/>
          </p:cNvSpPr>
          <p:nvPr>
            <p:ph type="title"/>
          </p:nvPr>
        </p:nvSpPr>
        <p:spPr>
          <a:xfrm>
            <a:off x="384726" y="300743"/>
            <a:ext cx="4947285" cy="566822"/>
          </a:xfrm>
          <a:prstGeom prst="rect">
            <a:avLst/>
          </a:prstGeom>
        </p:spPr>
        <p:txBody>
          <a:bodyPr vert="horz" wrap="square" lIns="0" tIns="12700" rIns="0" bIns="0" rtlCol="0">
            <a:spAutoFit/>
          </a:bodyPr>
          <a:lstStyle/>
          <a:p>
            <a:pPr marL="12700">
              <a:lnSpc>
                <a:spcPct val="100000"/>
              </a:lnSpc>
              <a:spcBef>
                <a:spcPts val="100"/>
              </a:spcBef>
            </a:pPr>
            <a:r>
              <a:rPr sz="3600" dirty="0"/>
              <a:t>Google </a:t>
            </a:r>
            <a:r>
              <a:rPr sz="3600" spc="5" dirty="0"/>
              <a:t>checks </a:t>
            </a:r>
            <a:r>
              <a:rPr sz="3600" spc="-125" dirty="0"/>
              <a:t>your</a:t>
            </a:r>
            <a:r>
              <a:rPr sz="3600" spc="-615" dirty="0"/>
              <a:t> </a:t>
            </a:r>
            <a:r>
              <a:rPr sz="3600" spc="-50" dirty="0"/>
              <a:t>app</a:t>
            </a:r>
            <a:endParaRPr sz="3600"/>
          </a:p>
        </p:txBody>
      </p:sp>
      <p:sp>
        <p:nvSpPr>
          <p:cNvPr id="5" name="object 5"/>
          <p:cNvSpPr txBox="1"/>
          <p:nvPr/>
        </p:nvSpPr>
        <p:spPr>
          <a:xfrm>
            <a:off x="429225" y="2262058"/>
            <a:ext cx="7732395" cy="1658787"/>
          </a:xfrm>
          <a:prstGeom prst="rect">
            <a:avLst/>
          </a:prstGeom>
        </p:spPr>
        <p:txBody>
          <a:bodyPr vert="horz" wrap="square" lIns="0" tIns="189865" rIns="0" bIns="0" rtlCol="0">
            <a:spAutoFit/>
          </a:bodyPr>
          <a:lstStyle/>
          <a:p>
            <a:pPr marL="424815" indent="-412115">
              <a:lnSpc>
                <a:spcPct val="100000"/>
              </a:lnSpc>
              <a:spcBef>
                <a:spcPts val="1495"/>
              </a:spcBef>
              <a:buChar char="●"/>
              <a:tabLst>
                <a:tab pos="424815" algn="l"/>
                <a:tab pos="425450" algn="l"/>
              </a:tabLst>
            </a:pPr>
            <a:r>
              <a:rPr sz="2400" spc="40" dirty="0">
                <a:solidFill>
                  <a:srgbClr val="424242"/>
                </a:solidFill>
                <a:latin typeface="Arial"/>
                <a:cs typeface="Arial"/>
              </a:rPr>
              <a:t>Automatic </a:t>
            </a:r>
            <a:r>
              <a:rPr sz="2400" spc="-15" dirty="0">
                <a:solidFill>
                  <a:srgbClr val="424242"/>
                </a:solidFill>
                <a:latin typeface="Arial"/>
                <a:cs typeface="Arial"/>
              </a:rPr>
              <a:t>and </a:t>
            </a:r>
            <a:r>
              <a:rPr sz="2400" spc="5" dirty="0">
                <a:solidFill>
                  <a:srgbClr val="424242"/>
                </a:solidFill>
                <a:latin typeface="Arial"/>
                <a:cs typeface="Arial"/>
              </a:rPr>
              <a:t>manual</a:t>
            </a:r>
            <a:r>
              <a:rPr sz="2400" spc="-270" dirty="0">
                <a:solidFill>
                  <a:srgbClr val="424242"/>
                </a:solidFill>
                <a:latin typeface="Arial"/>
                <a:cs typeface="Arial"/>
              </a:rPr>
              <a:t> </a:t>
            </a:r>
            <a:r>
              <a:rPr sz="2400" spc="5" dirty="0">
                <a:solidFill>
                  <a:srgbClr val="424242"/>
                </a:solidFill>
                <a:latin typeface="Arial"/>
                <a:cs typeface="Arial"/>
              </a:rPr>
              <a:t>checking</a:t>
            </a:r>
            <a:endParaRPr sz="2400">
              <a:latin typeface="Arial"/>
              <a:cs typeface="Arial"/>
            </a:endParaRPr>
          </a:p>
          <a:p>
            <a:pPr marL="424815" indent="-412115">
              <a:lnSpc>
                <a:spcPct val="100000"/>
              </a:lnSpc>
              <a:spcBef>
                <a:spcPts val="1395"/>
              </a:spcBef>
              <a:buChar char="●"/>
              <a:tabLst>
                <a:tab pos="424815" algn="l"/>
                <a:tab pos="425450" algn="l"/>
              </a:tabLst>
            </a:pPr>
            <a:r>
              <a:rPr sz="2400" spc="-35" dirty="0">
                <a:solidFill>
                  <a:srgbClr val="424242"/>
                </a:solidFill>
                <a:latin typeface="Arial"/>
                <a:cs typeface="Arial"/>
              </a:rPr>
              <a:t>Your</a:t>
            </a:r>
            <a:r>
              <a:rPr sz="2400" spc="-85" dirty="0">
                <a:solidFill>
                  <a:srgbClr val="424242"/>
                </a:solidFill>
                <a:latin typeface="Arial"/>
                <a:cs typeface="Arial"/>
              </a:rPr>
              <a:t> </a:t>
            </a:r>
            <a:r>
              <a:rPr sz="2400" spc="-10" dirty="0">
                <a:solidFill>
                  <a:srgbClr val="424242"/>
                </a:solidFill>
                <a:latin typeface="Arial"/>
                <a:cs typeface="Arial"/>
              </a:rPr>
              <a:t>app</a:t>
            </a:r>
            <a:r>
              <a:rPr sz="2400" spc="-85" dirty="0">
                <a:solidFill>
                  <a:srgbClr val="424242"/>
                </a:solidFill>
                <a:latin typeface="Arial"/>
                <a:cs typeface="Arial"/>
              </a:rPr>
              <a:t> </a:t>
            </a:r>
            <a:r>
              <a:rPr sz="2400" dirty="0">
                <a:solidFill>
                  <a:srgbClr val="424242"/>
                </a:solidFill>
                <a:latin typeface="Arial"/>
                <a:cs typeface="Arial"/>
              </a:rPr>
              <a:t>can</a:t>
            </a:r>
            <a:r>
              <a:rPr sz="2400" spc="-80" dirty="0">
                <a:solidFill>
                  <a:srgbClr val="424242"/>
                </a:solidFill>
                <a:latin typeface="Arial"/>
                <a:cs typeface="Arial"/>
              </a:rPr>
              <a:t> </a:t>
            </a:r>
            <a:r>
              <a:rPr sz="2400" spc="-30" dirty="0">
                <a:solidFill>
                  <a:srgbClr val="424242"/>
                </a:solidFill>
                <a:latin typeface="Arial"/>
                <a:cs typeface="Arial"/>
              </a:rPr>
              <a:t>be</a:t>
            </a:r>
            <a:r>
              <a:rPr sz="2400" spc="-80" dirty="0">
                <a:solidFill>
                  <a:srgbClr val="424242"/>
                </a:solidFill>
                <a:latin typeface="Arial"/>
                <a:cs typeface="Arial"/>
              </a:rPr>
              <a:t> </a:t>
            </a:r>
            <a:r>
              <a:rPr sz="2400" dirty="0">
                <a:solidFill>
                  <a:srgbClr val="424242"/>
                </a:solidFill>
                <a:latin typeface="Arial"/>
                <a:cs typeface="Arial"/>
              </a:rPr>
              <a:t>rejected</a:t>
            </a:r>
            <a:r>
              <a:rPr sz="2400" spc="-80" dirty="0">
                <a:solidFill>
                  <a:srgbClr val="424242"/>
                </a:solidFill>
                <a:latin typeface="Arial"/>
                <a:cs typeface="Arial"/>
              </a:rPr>
              <a:t> </a:t>
            </a:r>
            <a:r>
              <a:rPr sz="2400" spc="65" dirty="0">
                <a:solidFill>
                  <a:srgbClr val="424242"/>
                </a:solidFill>
                <a:latin typeface="Arial"/>
                <a:cs typeface="Arial"/>
              </a:rPr>
              <a:t>for</a:t>
            </a:r>
            <a:r>
              <a:rPr sz="2400" spc="-80" dirty="0">
                <a:solidFill>
                  <a:srgbClr val="424242"/>
                </a:solidFill>
                <a:latin typeface="Arial"/>
                <a:cs typeface="Arial"/>
              </a:rPr>
              <a:t> </a:t>
            </a:r>
            <a:r>
              <a:rPr sz="2400" spc="20" dirty="0">
                <a:solidFill>
                  <a:srgbClr val="424242"/>
                </a:solidFill>
                <a:latin typeface="Arial"/>
                <a:cs typeface="Arial"/>
              </a:rPr>
              <a:t>violating</a:t>
            </a:r>
            <a:r>
              <a:rPr sz="2400" spc="-85" dirty="0">
                <a:solidFill>
                  <a:srgbClr val="424242"/>
                </a:solidFill>
                <a:latin typeface="Arial"/>
                <a:cs typeface="Arial"/>
              </a:rPr>
              <a:t> </a:t>
            </a:r>
            <a:r>
              <a:rPr sz="2400" spc="-40" dirty="0">
                <a:solidFill>
                  <a:srgbClr val="424242"/>
                </a:solidFill>
                <a:latin typeface="Arial"/>
                <a:cs typeface="Arial"/>
              </a:rPr>
              <a:t>any</a:t>
            </a:r>
            <a:r>
              <a:rPr sz="2400" spc="-80" dirty="0">
                <a:solidFill>
                  <a:srgbClr val="424242"/>
                </a:solidFill>
                <a:latin typeface="Arial"/>
                <a:cs typeface="Arial"/>
              </a:rPr>
              <a:t> </a:t>
            </a:r>
            <a:r>
              <a:rPr sz="2400" spc="5" dirty="0">
                <a:solidFill>
                  <a:srgbClr val="424242"/>
                </a:solidFill>
                <a:latin typeface="Arial"/>
                <a:cs typeface="Arial"/>
              </a:rPr>
              <a:t>requirement</a:t>
            </a:r>
            <a:endParaRPr sz="2400">
              <a:latin typeface="Arial"/>
              <a:cs typeface="Arial"/>
            </a:endParaRPr>
          </a:p>
          <a:p>
            <a:pPr marL="424815" indent="-412115">
              <a:lnSpc>
                <a:spcPct val="100000"/>
              </a:lnSpc>
              <a:spcBef>
                <a:spcPts val="1395"/>
              </a:spcBef>
              <a:buChar char="●"/>
              <a:tabLst>
                <a:tab pos="424815" algn="l"/>
                <a:tab pos="425450" algn="l"/>
              </a:tabLst>
            </a:pPr>
            <a:r>
              <a:rPr sz="2400" spc="70" dirty="0">
                <a:solidFill>
                  <a:srgbClr val="424242"/>
                </a:solidFill>
                <a:latin typeface="Arial"/>
                <a:cs typeface="Arial"/>
              </a:rPr>
              <a:t>If</a:t>
            </a:r>
            <a:r>
              <a:rPr sz="2400" spc="-80" dirty="0">
                <a:solidFill>
                  <a:srgbClr val="424242"/>
                </a:solidFill>
                <a:latin typeface="Arial"/>
                <a:cs typeface="Arial"/>
              </a:rPr>
              <a:t> </a:t>
            </a:r>
            <a:r>
              <a:rPr sz="2400" spc="-20" dirty="0">
                <a:solidFill>
                  <a:srgbClr val="424242"/>
                </a:solidFill>
                <a:latin typeface="Arial"/>
                <a:cs typeface="Arial"/>
              </a:rPr>
              <a:t>you</a:t>
            </a:r>
            <a:r>
              <a:rPr sz="2400" spc="-75" dirty="0">
                <a:solidFill>
                  <a:srgbClr val="424242"/>
                </a:solidFill>
                <a:latin typeface="Arial"/>
                <a:cs typeface="Arial"/>
              </a:rPr>
              <a:t> </a:t>
            </a:r>
            <a:r>
              <a:rPr sz="2400" spc="15" dirty="0">
                <a:solidFill>
                  <a:srgbClr val="424242"/>
                </a:solidFill>
                <a:latin typeface="Arial"/>
                <a:cs typeface="Arial"/>
              </a:rPr>
              <a:t>get</a:t>
            </a:r>
            <a:r>
              <a:rPr sz="2400" spc="-70" dirty="0">
                <a:solidFill>
                  <a:srgbClr val="424242"/>
                </a:solidFill>
                <a:latin typeface="Arial"/>
                <a:cs typeface="Arial"/>
              </a:rPr>
              <a:t> </a:t>
            </a:r>
            <a:r>
              <a:rPr sz="2400" spc="-25" dirty="0">
                <a:solidFill>
                  <a:srgbClr val="424242"/>
                </a:solidFill>
                <a:latin typeface="Arial"/>
                <a:cs typeface="Arial"/>
              </a:rPr>
              <a:t>rejected,</a:t>
            </a:r>
            <a:r>
              <a:rPr sz="2400" spc="-80" dirty="0">
                <a:solidFill>
                  <a:srgbClr val="424242"/>
                </a:solidFill>
                <a:latin typeface="Arial"/>
                <a:cs typeface="Arial"/>
              </a:rPr>
              <a:t> </a:t>
            </a:r>
            <a:r>
              <a:rPr sz="2400" spc="65" dirty="0">
                <a:solidFill>
                  <a:srgbClr val="424242"/>
                </a:solidFill>
                <a:latin typeface="Arial"/>
                <a:cs typeface="Arial"/>
              </a:rPr>
              <a:t>fix</a:t>
            </a:r>
            <a:r>
              <a:rPr sz="2400" spc="-75" dirty="0">
                <a:solidFill>
                  <a:srgbClr val="424242"/>
                </a:solidFill>
                <a:latin typeface="Arial"/>
                <a:cs typeface="Arial"/>
              </a:rPr>
              <a:t> </a:t>
            </a:r>
            <a:r>
              <a:rPr sz="2400" spc="10" dirty="0">
                <a:solidFill>
                  <a:srgbClr val="424242"/>
                </a:solidFill>
                <a:latin typeface="Arial"/>
                <a:cs typeface="Arial"/>
              </a:rPr>
              <a:t>the</a:t>
            </a:r>
            <a:r>
              <a:rPr sz="2400" spc="-75" dirty="0">
                <a:solidFill>
                  <a:srgbClr val="424242"/>
                </a:solidFill>
                <a:latin typeface="Arial"/>
                <a:cs typeface="Arial"/>
              </a:rPr>
              <a:t> </a:t>
            </a:r>
            <a:r>
              <a:rPr sz="2400" spc="15" dirty="0">
                <a:solidFill>
                  <a:srgbClr val="424242"/>
                </a:solidFill>
                <a:latin typeface="Arial"/>
                <a:cs typeface="Arial"/>
              </a:rPr>
              <a:t>problem</a:t>
            </a:r>
            <a:r>
              <a:rPr sz="2400" spc="-75" dirty="0">
                <a:solidFill>
                  <a:srgbClr val="424242"/>
                </a:solidFill>
                <a:latin typeface="Arial"/>
                <a:cs typeface="Arial"/>
              </a:rPr>
              <a:t> </a:t>
            </a:r>
            <a:r>
              <a:rPr sz="2400" spc="-15" dirty="0">
                <a:solidFill>
                  <a:srgbClr val="424242"/>
                </a:solidFill>
                <a:latin typeface="Arial"/>
                <a:cs typeface="Arial"/>
              </a:rPr>
              <a:t>and</a:t>
            </a:r>
            <a:r>
              <a:rPr sz="2400" spc="-80" dirty="0">
                <a:solidFill>
                  <a:srgbClr val="424242"/>
                </a:solidFill>
                <a:latin typeface="Arial"/>
                <a:cs typeface="Arial"/>
              </a:rPr>
              <a:t> </a:t>
            </a:r>
            <a:r>
              <a:rPr sz="2400" spc="15" dirty="0">
                <a:solidFill>
                  <a:srgbClr val="424242"/>
                </a:solidFill>
                <a:latin typeface="Arial"/>
                <a:cs typeface="Arial"/>
              </a:rPr>
              <a:t>try</a:t>
            </a:r>
            <a:r>
              <a:rPr sz="2400" spc="-75" dirty="0">
                <a:solidFill>
                  <a:srgbClr val="424242"/>
                </a:solidFill>
                <a:latin typeface="Arial"/>
                <a:cs typeface="Arial"/>
              </a:rPr>
              <a:t> </a:t>
            </a:r>
            <a:r>
              <a:rPr sz="2400" spc="-10" dirty="0">
                <a:solidFill>
                  <a:srgbClr val="424242"/>
                </a:solidFill>
                <a:latin typeface="Arial"/>
                <a:cs typeface="Arial"/>
              </a:rPr>
              <a:t>again</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06963"/>
          </a:xfrm>
        </p:spPr>
        <p:txBody>
          <a:bodyPr>
            <a:normAutofit fontScale="85000" lnSpcReduction="10000"/>
          </a:bodyPr>
          <a:lstStyle/>
          <a:p>
            <a:pPr algn="just"/>
            <a:r>
              <a:rPr lang="en-US" b="1" dirty="0" smtClean="0"/>
              <a:t>Targeted Regions</a:t>
            </a:r>
            <a:r>
              <a:rPr lang="en-US" dirty="0" smtClean="0"/>
              <a:t>  - Google Play lets you control what countries and territories where your application will be sold. Accordingly you must take care of setting up time zone, localization or any other specific requirement as per the targeted region.</a:t>
            </a:r>
          </a:p>
          <a:p>
            <a:pPr algn="just"/>
            <a:r>
              <a:rPr lang="en-US" b="1" dirty="0" smtClean="0"/>
              <a:t>Application Size</a:t>
            </a:r>
            <a:r>
              <a:rPr lang="en-US" dirty="0" smtClean="0"/>
              <a:t> - the maximum size for an APK published on Google Play is 50 MB. If your app exceeds that size, or if you want to offer a secondary download, you can use APK Expansion Files, which Google Play will host for free on its server infrastructure and automatically handle the download to devices.</a:t>
            </a:r>
            <a:endParaRPr lang="en-US" dirty="0"/>
          </a:p>
        </p:txBody>
      </p:sp>
      <p:sp>
        <p:nvSpPr>
          <p:cNvPr id="3" name="Title 2"/>
          <p:cNvSpPr>
            <a:spLocks noGrp="1"/>
          </p:cNvSpPr>
          <p:nvPr>
            <p:ph type="title"/>
          </p:nvPr>
        </p:nvSpPr>
        <p:spPr/>
        <p:txBody>
          <a:bodyPr/>
          <a:lstStyle/>
          <a:p>
            <a:r>
              <a:rPr lang="en-US" dirty="0" smtClean="0"/>
              <a:t>Check List </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3429000"/>
            <a:ext cx="7772400" cy="2339975"/>
          </a:xfrm>
        </p:spPr>
        <p:txBody>
          <a:bodyPr>
            <a:normAutofit/>
          </a:bodyPr>
          <a:lstStyle/>
          <a:p>
            <a:r>
              <a:rPr lang="en-US" dirty="0" smtClean="0"/>
              <a:t>Requirements gathering and validation for mobile applications</a:t>
            </a:r>
            <a:endParaRPr lang="en-US" dirty="0"/>
          </a:p>
        </p:txBody>
      </p:sp>
      <p:sp>
        <p:nvSpPr>
          <p:cNvPr id="5" name="Text Placeholder 4"/>
          <p:cNvSpPr>
            <a:spLocks noGrp="1"/>
          </p:cNvSpPr>
          <p:nvPr>
            <p:ph type="body" idx="1"/>
          </p:nvPr>
        </p:nvSpPr>
        <p:spPr>
          <a:xfrm>
            <a:off x="685800" y="2057400"/>
            <a:ext cx="7772400" cy="1500187"/>
          </a:xfrm>
        </p:spPr>
        <p:txBody>
          <a:bodyPr/>
          <a:lstStyle/>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lvl="0"/>
            <a:r>
              <a:rPr lang="en-US" b="1" dirty="0" smtClean="0"/>
              <a:t>Survey</a:t>
            </a:r>
            <a:r>
              <a:rPr lang="en-US" dirty="0" smtClean="0"/>
              <a:t> – By conducting a survey. Develop a questionnaire asking users various questions regards his needs and wants for the mobile application.</a:t>
            </a:r>
          </a:p>
          <a:p>
            <a:pPr lvl="0"/>
            <a:r>
              <a:rPr lang="en-US" b="1" dirty="0" smtClean="0"/>
              <a:t>Reverse Engineering </a:t>
            </a:r>
            <a:r>
              <a:rPr lang="en-US" dirty="0" smtClean="0"/>
              <a:t>- One can reverse engineer an existing desktop application or web application to design and develop a mobile application.</a:t>
            </a:r>
          </a:p>
          <a:p>
            <a:pPr lvl="0"/>
            <a:r>
              <a:rPr lang="en-US" b="1" dirty="0" smtClean="0"/>
              <a:t>Requirements Workshop- </a:t>
            </a:r>
            <a:r>
              <a:rPr lang="en-US" dirty="0" smtClean="0"/>
              <a:t>Requirement workshop can be conducted with intended users to understand what they want.</a:t>
            </a:r>
          </a:p>
          <a:p>
            <a:r>
              <a:rPr lang="en-US" b="1" dirty="0" smtClean="0"/>
              <a:t>Prototyping</a:t>
            </a:r>
            <a:r>
              <a:rPr lang="en-US" dirty="0" smtClean="0"/>
              <a:t> – One can develop a prototype application to give the users idea what application looks like and has features.</a:t>
            </a:r>
            <a:endParaRPr lang="en-US" dirty="0"/>
          </a:p>
        </p:txBody>
      </p:sp>
      <p:sp>
        <p:nvSpPr>
          <p:cNvPr id="4" name="Title 3"/>
          <p:cNvSpPr>
            <a:spLocks noGrp="1"/>
          </p:cNvSpPr>
          <p:nvPr>
            <p:ph type="title"/>
          </p:nvPr>
        </p:nvSpPr>
        <p:spPr/>
        <p:txBody>
          <a:bodyPr>
            <a:noAutofit/>
          </a:bodyPr>
          <a:lstStyle/>
          <a:p>
            <a:r>
              <a:rPr lang="en-US" sz="3600" b="1" dirty="0" smtClean="0"/>
              <a:t>Different methods to gather User requirements</a:t>
            </a:r>
            <a:r>
              <a:rPr lang="en-US" sz="3600" dirty="0" smtClean="0"/>
              <a:t> </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smtClean="0"/>
              <a:t>Observation – One can observe </a:t>
            </a:r>
            <a:r>
              <a:rPr lang="en-US" dirty="0" smtClean="0"/>
              <a:t>various other similar apps.</a:t>
            </a:r>
            <a:endParaRPr lang="en-US" dirty="0" smtClean="0"/>
          </a:p>
          <a:p>
            <a:pPr lvl="0"/>
            <a:r>
              <a:rPr lang="en-US" dirty="0" smtClean="0"/>
              <a:t>Interview – One can conduct interviews with intended users to understand what they want.</a:t>
            </a:r>
          </a:p>
          <a:p>
            <a:pPr lvl="0"/>
            <a:r>
              <a:rPr lang="en-US" dirty="0" smtClean="0"/>
              <a:t>Focus Group – One can have focus group to understand requirements of users </a:t>
            </a:r>
          </a:p>
          <a:p>
            <a:pPr lvl="0" fontAlgn="base"/>
            <a:r>
              <a:rPr lang="en-US" dirty="0" smtClean="0"/>
              <a:t>Document Analysis  -One can study various </a:t>
            </a:r>
            <a:r>
              <a:rPr lang="en-US" dirty="0" smtClean="0"/>
              <a:t>documents available .</a:t>
            </a:r>
            <a:endParaRPr lang="en-US" dirty="0" smtClean="0"/>
          </a:p>
          <a:p>
            <a:pPr lvl="0" fontAlgn="base"/>
            <a:r>
              <a:rPr lang="en-US" dirty="0" smtClean="0"/>
              <a:t>Brainstorming – One can brainstorming sessions with various stakeholders with discussion on implementation of mobile  app’s key features with a clearer picture in their heads</a:t>
            </a:r>
            <a:r>
              <a:rPr lang="en-US" dirty="0" smtClean="0"/>
              <a:t>.</a:t>
            </a:r>
          </a:p>
          <a:p>
            <a:pPr lvl="0" fontAlgn="base"/>
            <a:r>
              <a:rPr lang="en-US" i="1" dirty="0" smtClean="0"/>
              <a:t> </a:t>
            </a:r>
            <a:r>
              <a:rPr lang="en-US" i="1" dirty="0" smtClean="0"/>
              <a:t>What is the USP (Unique Selling Point)?</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b="1" dirty="0" smtClean="0"/>
              <a:t>Different methods to gather User requirements</a:t>
            </a:r>
            <a:r>
              <a:rPr lang="en-US" dirty="0" smtClean="0"/>
              <a:t>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When gathering the requirements for the development of a mobile applications there are a few important questions that need to be asked</a:t>
            </a:r>
            <a:r>
              <a:rPr lang="en-US" dirty="0" smtClean="0"/>
              <a:t>:</a:t>
            </a:r>
          </a:p>
          <a:p>
            <a:r>
              <a:rPr lang="en-US" dirty="0" smtClean="0"/>
              <a:t>What </a:t>
            </a:r>
            <a:r>
              <a:rPr lang="en-US" dirty="0" smtClean="0"/>
              <a:t>is the use case? What is the purpose of the app and who is the end user?</a:t>
            </a:r>
          </a:p>
          <a:p>
            <a:pPr lvl="0"/>
            <a:r>
              <a:rPr lang="en-US" dirty="0" smtClean="0"/>
              <a:t>Where will the data come from? Are there integrations to backend data sources? Is the information stored on </a:t>
            </a:r>
            <a:r>
              <a:rPr lang="en-US" dirty="0" err="1" smtClean="0"/>
              <a:t>on</a:t>
            </a:r>
            <a:r>
              <a:rPr lang="en-US" dirty="0" smtClean="0"/>
              <a:t>-premise servers or in the cloud? Payment gateways?</a:t>
            </a:r>
          </a:p>
          <a:p>
            <a:pPr lvl="0"/>
            <a:r>
              <a:rPr lang="en-US" dirty="0" smtClean="0"/>
              <a:t>What level of security is required? Will there be sensitive data?</a:t>
            </a:r>
          </a:p>
          <a:p>
            <a:pPr lvl="0"/>
            <a:r>
              <a:rPr lang="en-US" dirty="0" smtClean="0"/>
              <a:t>What type of notifications or contextual actions must the app be capable of?</a:t>
            </a:r>
          </a:p>
          <a:p>
            <a:endParaRPr lang="en-US" dirty="0"/>
          </a:p>
        </p:txBody>
      </p:sp>
      <p:sp>
        <p:nvSpPr>
          <p:cNvPr id="3" name="Title 2"/>
          <p:cNvSpPr>
            <a:spLocks noGrp="1"/>
          </p:cNvSpPr>
          <p:nvPr>
            <p:ph type="title"/>
          </p:nvPr>
        </p:nvSpPr>
        <p:spPr/>
        <p:txBody>
          <a:bodyPr>
            <a:noAutofit/>
          </a:bodyPr>
          <a:lstStyle/>
          <a:p>
            <a:r>
              <a:rPr lang="en-US" sz="3600" b="1" dirty="0" smtClean="0"/>
              <a:t>Identifying and Understanding Design Requirements </a:t>
            </a:r>
            <a:endParaRPr lang="en-US" sz="3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dirty="0" smtClean="0"/>
              <a:t>What platforms will the app be on? </a:t>
            </a:r>
            <a:r>
              <a:rPr lang="en-US" dirty="0" err="1" smtClean="0"/>
              <a:t>iOS</a:t>
            </a:r>
            <a:r>
              <a:rPr lang="en-US" dirty="0" smtClean="0"/>
              <a:t>, Android, Windows, etc.?</a:t>
            </a:r>
          </a:p>
          <a:p>
            <a:pPr lvl="0"/>
            <a:r>
              <a:rPr lang="en-US" dirty="0" smtClean="0"/>
              <a:t>Does the app need to access offline content?</a:t>
            </a:r>
          </a:p>
          <a:p>
            <a:pPr lvl="0"/>
            <a:r>
              <a:rPr lang="en-US" dirty="0" smtClean="0"/>
              <a:t>Where will the app be hosted?</a:t>
            </a:r>
          </a:p>
          <a:p>
            <a:pPr lvl="0"/>
            <a:r>
              <a:rPr lang="en-US" dirty="0" smtClean="0"/>
              <a:t>Will the app push or pull data from the phone like geo-location, calendar, weather data etc?</a:t>
            </a:r>
          </a:p>
          <a:p>
            <a:pPr lvl="0"/>
            <a:r>
              <a:rPr lang="en-US" dirty="0" smtClean="0"/>
              <a:t>How many screens will be involved?</a:t>
            </a:r>
          </a:p>
          <a:p>
            <a:pPr lvl="0"/>
            <a:r>
              <a:rPr lang="en-US" dirty="0" smtClean="0"/>
              <a:t>How will users be on boarded? Social registration? Self registration? Password Required? No Registration?</a:t>
            </a:r>
          </a:p>
          <a:p>
            <a:pPr lvl="0"/>
            <a:r>
              <a:rPr lang="en-US" dirty="0" smtClean="0"/>
              <a:t>What type of reporting and analytics on user data, devices, etc needs to be collected?</a:t>
            </a:r>
            <a:endParaRPr lang="en-US" dirty="0" smtClean="0"/>
          </a:p>
        </p:txBody>
      </p:sp>
      <p:sp>
        <p:nvSpPr>
          <p:cNvPr id="3" name="Title 2"/>
          <p:cNvSpPr>
            <a:spLocks noGrp="1"/>
          </p:cNvSpPr>
          <p:nvPr>
            <p:ph type="title"/>
          </p:nvPr>
        </p:nvSpPr>
        <p:spPr/>
        <p:txBody>
          <a:bodyPr>
            <a:normAutofit fontScale="90000"/>
          </a:bodyPr>
          <a:lstStyle/>
          <a:p>
            <a:r>
              <a:rPr lang="en-US" b="1" dirty="0" smtClean="0"/>
              <a:t>Identifying and Understanding Design Requirements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After you have answered these key questions then it is good to request a mock up of the wireframe. </a:t>
            </a:r>
            <a:endParaRPr lang="en-US" dirty="0" smtClean="0"/>
          </a:p>
          <a:p>
            <a:r>
              <a:rPr lang="en-US" dirty="0" smtClean="0"/>
              <a:t>Confirm </a:t>
            </a:r>
            <a:r>
              <a:rPr lang="en-US" dirty="0" smtClean="0"/>
              <a:t>your understanding of the feature &amp; other app requirements with the client. </a:t>
            </a:r>
            <a:endParaRPr lang="en-US" dirty="0" smtClean="0"/>
          </a:p>
          <a:p>
            <a:r>
              <a:rPr lang="en-US" dirty="0" smtClean="0"/>
              <a:t>After </a:t>
            </a:r>
            <a:r>
              <a:rPr lang="en-US" dirty="0" smtClean="0"/>
              <a:t>this create a mock up and present in to the client along with a proposal for the </a:t>
            </a:r>
            <a:r>
              <a:rPr lang="en-US" dirty="0" smtClean="0"/>
              <a:t>job.</a:t>
            </a:r>
          </a:p>
          <a:p>
            <a:r>
              <a:rPr lang="en-US" dirty="0" smtClean="0"/>
              <a:t>Sometimes </a:t>
            </a:r>
            <a:r>
              <a:rPr lang="en-US" dirty="0" smtClean="0"/>
              <a:t>the job will be sectioned off into phases with a pilot app that is used to test the app and acquire feedback and then a final version of the app</a:t>
            </a:r>
            <a:endParaRPr lang="en-US" dirty="0"/>
          </a:p>
        </p:txBody>
      </p:sp>
      <p:sp>
        <p:nvSpPr>
          <p:cNvPr id="3" name="Title 2"/>
          <p:cNvSpPr>
            <a:spLocks noGrp="1"/>
          </p:cNvSpPr>
          <p:nvPr>
            <p:ph type="title"/>
          </p:nvPr>
        </p:nvSpPr>
        <p:spPr/>
        <p:txBody>
          <a:bodyPr>
            <a:normAutofit/>
          </a:bodyPr>
          <a:lstStyle/>
          <a:p>
            <a:r>
              <a:rPr lang="en-US" b="1" dirty="0" smtClean="0"/>
              <a:t>Validation of Requirements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Once the user requirements and design requirements are understood, one should write down in a structured document for clear and unambiguous requirement specification</a:t>
            </a:r>
            <a:r>
              <a:rPr lang="en-US" dirty="0" smtClean="0"/>
              <a:t>.</a:t>
            </a:r>
          </a:p>
          <a:p>
            <a:r>
              <a:rPr lang="en-US" dirty="0" smtClean="0"/>
              <a:t> </a:t>
            </a:r>
            <a:r>
              <a:rPr lang="en-US" dirty="0" smtClean="0"/>
              <a:t>One must pay attention to the technical details of the  app</a:t>
            </a:r>
            <a:r>
              <a:rPr lang="en-US" dirty="0" smtClean="0"/>
              <a:t>.</a:t>
            </a:r>
          </a:p>
          <a:p>
            <a:r>
              <a:rPr lang="en-US" dirty="0" smtClean="0"/>
              <a:t>It’s </a:t>
            </a:r>
            <a:r>
              <a:rPr lang="en-US" dirty="0" smtClean="0"/>
              <a:t>important for any development company to be aware of each and every technical aspect to implement your app the way it should be. </a:t>
            </a:r>
            <a:endParaRPr lang="en-US" dirty="0" smtClean="0"/>
          </a:p>
          <a:p>
            <a:r>
              <a:rPr lang="en-US" dirty="0" smtClean="0"/>
              <a:t>After </a:t>
            </a:r>
            <a:r>
              <a:rPr lang="en-US" dirty="0" smtClean="0"/>
              <a:t>all, you want it to be appealing and user-friendly for your future clients. </a:t>
            </a:r>
            <a:endParaRPr lang="en-US" dirty="0" smtClean="0"/>
          </a:p>
          <a:p>
            <a:r>
              <a:rPr lang="en-US" dirty="0" smtClean="0"/>
              <a:t>Make </a:t>
            </a:r>
            <a:r>
              <a:rPr lang="en-US" dirty="0" smtClean="0"/>
              <a:t>a detailed list, so no feature will be forgotten during the development stage. </a:t>
            </a:r>
          </a:p>
          <a:p>
            <a:endParaRPr lang="en-US" dirty="0"/>
          </a:p>
        </p:txBody>
      </p:sp>
      <p:sp>
        <p:nvSpPr>
          <p:cNvPr id="3" name="Title 2"/>
          <p:cNvSpPr>
            <a:spLocks noGrp="1"/>
          </p:cNvSpPr>
          <p:nvPr>
            <p:ph type="title"/>
          </p:nvPr>
        </p:nvSpPr>
        <p:spPr/>
        <p:txBody>
          <a:bodyPr>
            <a:normAutofit/>
          </a:bodyPr>
          <a:lstStyle/>
          <a:p>
            <a:r>
              <a:rPr lang="en-US" b="1" dirty="0" smtClean="0"/>
              <a:t>Requirement </a:t>
            </a:r>
            <a:r>
              <a:rPr lang="en-US" b="1" dirty="0" smtClean="0"/>
              <a:t>Specification</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fontAlgn="base">
              <a:buNone/>
            </a:pPr>
            <a:r>
              <a:rPr lang="en-US" i="1" dirty="0" smtClean="0"/>
              <a:t>T</a:t>
            </a:r>
            <a:r>
              <a:rPr lang="en-US" i="1" dirty="0" smtClean="0"/>
              <a:t>he </a:t>
            </a:r>
            <a:r>
              <a:rPr lang="en-US" i="1" dirty="0" smtClean="0"/>
              <a:t>basic</a:t>
            </a:r>
            <a:r>
              <a:rPr lang="en-US" dirty="0" smtClean="0"/>
              <a:t> questions for this part are:</a:t>
            </a:r>
          </a:p>
          <a:p>
            <a:endParaRPr lang="en-US" dirty="0" smtClean="0"/>
          </a:p>
          <a:p>
            <a:pPr lvl="0" fontAlgn="base"/>
            <a:r>
              <a:rPr lang="en-US" dirty="0" smtClean="0"/>
              <a:t>Briefly describe the mobile application concept.</a:t>
            </a:r>
          </a:p>
          <a:p>
            <a:pPr lvl="0" fontAlgn="base"/>
            <a:r>
              <a:rPr lang="en-US" dirty="0" smtClean="0"/>
              <a:t>What are the main business goals the application should help to reach?</a:t>
            </a:r>
          </a:p>
          <a:p>
            <a:pPr lvl="0" fontAlgn="base"/>
            <a:r>
              <a:rPr lang="en-US" dirty="0" smtClean="0"/>
              <a:t>What platforms do you want your app to run on? (IOS / Android, IOS – </a:t>
            </a:r>
            <a:r>
              <a:rPr lang="en-US" dirty="0" err="1" smtClean="0"/>
              <a:t>iPhone</a:t>
            </a:r>
            <a:r>
              <a:rPr lang="en-US" dirty="0" smtClean="0"/>
              <a:t>, OS – </a:t>
            </a:r>
            <a:r>
              <a:rPr lang="en-US" dirty="0" err="1" smtClean="0"/>
              <a:t>iPad</a:t>
            </a:r>
            <a:r>
              <a:rPr lang="en-US" dirty="0" smtClean="0"/>
              <a:t>, Android </a:t>
            </a:r>
            <a:r>
              <a:rPr lang="en-US" dirty="0" err="1" smtClean="0"/>
              <a:t>smartphone</a:t>
            </a:r>
            <a:r>
              <a:rPr lang="en-US" dirty="0" smtClean="0"/>
              <a:t>, Android tablet)</a:t>
            </a:r>
          </a:p>
          <a:p>
            <a:pPr lvl="0" fontAlgn="base"/>
            <a:r>
              <a:rPr lang="en-US" dirty="0" smtClean="0"/>
              <a:t>Who is the app to be aimed at? Describe your target audience.</a:t>
            </a:r>
          </a:p>
          <a:p>
            <a:pPr lvl="0" fontAlgn="base"/>
            <a:r>
              <a:rPr lang="en-US" dirty="0" smtClean="0"/>
              <a:t>What’s the concept for the app? Do you have any creative/design specifications for the application?</a:t>
            </a:r>
          </a:p>
          <a:p>
            <a:endParaRPr lang="en-US" dirty="0"/>
          </a:p>
        </p:txBody>
      </p:sp>
      <p:sp>
        <p:nvSpPr>
          <p:cNvPr id="3" name="Title 2"/>
          <p:cNvSpPr>
            <a:spLocks noGrp="1"/>
          </p:cNvSpPr>
          <p:nvPr>
            <p:ph type="title"/>
          </p:nvPr>
        </p:nvSpPr>
        <p:spPr/>
        <p:txBody>
          <a:bodyPr/>
          <a:lstStyle/>
          <a:p>
            <a:r>
              <a:rPr lang="en-US" b="1" dirty="0" smtClean="0"/>
              <a:t>Requirement Specification</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fontAlgn="base"/>
            <a:r>
              <a:rPr lang="en-US" dirty="0" smtClean="0"/>
              <a:t>List the sections and features that will be included</a:t>
            </a:r>
          </a:p>
          <a:p>
            <a:pPr lvl="0" fontAlgn="base"/>
            <a:r>
              <a:rPr lang="en-US" dirty="0" smtClean="0"/>
              <a:t>Will the app be integrated with social media? List all social media channels you want your mobile app to interact with.</a:t>
            </a:r>
          </a:p>
          <a:p>
            <a:pPr lvl="0" fontAlgn="base"/>
            <a:r>
              <a:rPr lang="en-US" dirty="0" smtClean="0"/>
              <a:t>Will the app require data caching for offline work?</a:t>
            </a:r>
          </a:p>
          <a:p>
            <a:pPr lvl="0"/>
            <a:r>
              <a:rPr lang="en-US" dirty="0" smtClean="0"/>
              <a:t>Do you plan the app to be compatible / sync with e-commerce engines, internal CMS, and other systems?</a:t>
            </a:r>
          </a:p>
          <a:p>
            <a:pPr lvl="0"/>
            <a:r>
              <a:rPr lang="en-US" dirty="0" smtClean="0"/>
              <a:t>What about a </a:t>
            </a:r>
            <a:r>
              <a:rPr lang="en-US" dirty="0" smtClean="0">
                <a:hlinkClick r:id="rId2"/>
              </a:rPr>
              <a:t>prototype</a:t>
            </a:r>
            <a:r>
              <a:rPr lang="en-US" dirty="0" smtClean="0"/>
              <a:t>? </a:t>
            </a:r>
          </a:p>
          <a:p>
            <a:endParaRPr lang="en-US" dirty="0"/>
          </a:p>
        </p:txBody>
      </p:sp>
      <p:sp>
        <p:nvSpPr>
          <p:cNvPr id="3" name="Title 2"/>
          <p:cNvSpPr>
            <a:spLocks noGrp="1"/>
          </p:cNvSpPr>
          <p:nvPr>
            <p:ph type="title"/>
          </p:nvPr>
        </p:nvSpPr>
        <p:spPr/>
        <p:txBody>
          <a:bodyPr/>
          <a:lstStyle/>
          <a:p>
            <a:r>
              <a:rPr lang="en-US" b="1" dirty="0" smtClean="0"/>
              <a:t>Requirement Specification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b="1" dirty="0" smtClean="0"/>
              <a:t>SDK and Screen Compatibility</a:t>
            </a:r>
            <a:r>
              <a:rPr lang="en-US" dirty="0" smtClean="0"/>
              <a:t> - It is important to make sure that your app is designed to run properly on the Android platform versions and device screen sizes that you want to target.</a:t>
            </a:r>
          </a:p>
          <a:p>
            <a:pPr algn="just"/>
            <a:r>
              <a:rPr lang="en-US" b="1" dirty="0" smtClean="0"/>
              <a:t>Application Pricing</a:t>
            </a:r>
            <a:r>
              <a:rPr lang="en-US" dirty="0" smtClean="0"/>
              <a:t> Deciding whether you app will be free or paid is important because, on Google Play, free app's must remain free. If you want to sell your application then you will have to specify its price in different currencies.</a:t>
            </a:r>
            <a:endParaRPr lang="en-US" dirty="0"/>
          </a:p>
        </p:txBody>
      </p:sp>
      <p:sp>
        <p:nvSpPr>
          <p:cNvPr id="3" name="Title 2"/>
          <p:cNvSpPr>
            <a:spLocks noGrp="1"/>
          </p:cNvSpPr>
          <p:nvPr>
            <p:ph type="title"/>
          </p:nvPr>
        </p:nvSpPr>
        <p:spPr/>
        <p:txBody>
          <a:bodyPr/>
          <a:lstStyle/>
          <a:p>
            <a:r>
              <a:rPr lang="en-US" dirty="0" smtClean="0"/>
              <a:t>Check List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b="1" dirty="0" smtClean="0"/>
              <a:t>Promotional Content</a:t>
            </a:r>
            <a:r>
              <a:rPr lang="en-US" dirty="0" smtClean="0"/>
              <a:t> It is a good marketing practice to supply a variety of high-quality graphic assets to showcase your app or brand. After you publish, these appear on your product details page, in store listings and search results, and elsewhere.</a:t>
            </a:r>
          </a:p>
          <a:p>
            <a:pPr algn="just"/>
            <a:r>
              <a:rPr lang="en-US" b="1" dirty="0" smtClean="0"/>
              <a:t>Build and Upload release-ready APK</a:t>
            </a:r>
            <a:r>
              <a:rPr lang="en-US" dirty="0" smtClean="0"/>
              <a:t> The release-ready APK is what you will upload to the Developer Console and distribute to users. </a:t>
            </a:r>
            <a:endParaRPr lang="en-US" dirty="0"/>
          </a:p>
        </p:txBody>
      </p:sp>
      <p:sp>
        <p:nvSpPr>
          <p:cNvPr id="3" name="Title 2"/>
          <p:cNvSpPr>
            <a:spLocks noGrp="1"/>
          </p:cNvSpPr>
          <p:nvPr>
            <p:ph type="title"/>
          </p:nvPr>
        </p:nvSpPr>
        <p:spPr/>
        <p:txBody>
          <a:bodyPr/>
          <a:lstStyle/>
          <a:p>
            <a:r>
              <a:rPr lang="en-US" dirty="0" smtClean="0"/>
              <a:t>Check List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t>Finalize Application Detail</a:t>
            </a:r>
            <a:r>
              <a:rPr lang="en-US" dirty="0" smtClean="0"/>
              <a:t> Google Play gives you a variety of ways to promote your app and engage with users on your product details page, from colorful graphics, screen shots, and videos to localized descriptions, release details, and links to your other apps. So you can decorate your application page and provide as much as clear crisp detail you can provide.</a:t>
            </a:r>
            <a:endParaRPr lang="en-US" dirty="0"/>
          </a:p>
        </p:txBody>
      </p:sp>
      <p:sp>
        <p:nvSpPr>
          <p:cNvPr id="3" name="Title 2"/>
          <p:cNvSpPr>
            <a:spLocks noGrp="1"/>
          </p:cNvSpPr>
          <p:nvPr>
            <p:ph type="title"/>
          </p:nvPr>
        </p:nvSpPr>
        <p:spPr/>
        <p:txBody>
          <a:bodyPr/>
          <a:lstStyle/>
          <a:p>
            <a:r>
              <a:rPr lang="en-US" dirty="0" smtClean="0"/>
              <a:t>Check List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18593</TotalTime>
  <Words>2490</Words>
  <Application>Microsoft Office PowerPoint</Application>
  <PresentationFormat>On-screen Show (4:3)</PresentationFormat>
  <Paragraphs>372</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Modern Application Development</vt:lpstr>
      <vt:lpstr>Syllabus</vt:lpstr>
      <vt:lpstr>Publishing Android Apps</vt:lpstr>
      <vt:lpstr>ANDROID DEVELOPMENT LIFE CYCLE</vt:lpstr>
      <vt:lpstr>Check List before Publishing</vt:lpstr>
      <vt:lpstr>Check List </vt:lpstr>
      <vt:lpstr>Check List </vt:lpstr>
      <vt:lpstr>Check List </vt:lpstr>
      <vt:lpstr>Check List </vt:lpstr>
      <vt:lpstr>Steps for publishing your  app</vt:lpstr>
      <vt:lpstr>What is an APK?</vt:lpstr>
      <vt:lpstr>Share your app</vt:lpstr>
      <vt:lpstr>Before making .apk file</vt:lpstr>
      <vt:lpstr>Test, test, test!</vt:lpstr>
      <vt:lpstr>Add launcher app icon</vt:lpstr>
      <vt:lpstr>Google Play filters search results</vt:lpstr>
      <vt:lpstr>Choose your Application ID</vt:lpstr>
      <vt:lpstr>Specify Application ID in build.gradle</vt:lpstr>
      <vt:lpstr>Set min and target API level</vt:lpstr>
      <vt:lpstr>Android versions</vt:lpstr>
      <vt:lpstr>Clean up your app</vt:lpstr>
      <vt:lpstr>APK size</vt:lpstr>
      <vt:lpstr>Reducing APK size</vt:lpstr>
      <vt:lpstr>Reduce image sizes</vt:lpstr>
      <vt:lpstr>Clean up project folders</vt:lpstr>
      <vt:lpstr>Clean up assets, resources, and tests</vt:lpstr>
      <vt:lpstr>Generate signed APK for release</vt:lpstr>
      <vt:lpstr>Digital certificates</vt:lpstr>
      <vt:lpstr>Public and private key for app</vt:lpstr>
      <vt:lpstr>Why you need to sign your app</vt:lpstr>
      <vt:lpstr>Publish your app!</vt:lpstr>
      <vt:lpstr>Users can review!</vt:lpstr>
      <vt:lpstr>Steps to publish</vt:lpstr>
      <vt:lpstr>Sign up for Google Play</vt:lpstr>
      <vt:lpstr>Slide 35</vt:lpstr>
      <vt:lpstr>Enter your details</vt:lpstr>
      <vt:lpstr>You're in!</vt:lpstr>
      <vt:lpstr>Add an application</vt:lpstr>
      <vt:lpstr>Add an application</vt:lpstr>
      <vt:lpstr>Slide 40</vt:lpstr>
      <vt:lpstr>Choose file to upload</vt:lpstr>
      <vt:lpstr>Why run alpha and beta tests?</vt:lpstr>
      <vt:lpstr>Share with testers before publishing</vt:lpstr>
      <vt:lpstr>Alpha and Beta Testing</vt:lpstr>
      <vt:lpstr>Alpha and beta tests</vt:lpstr>
      <vt:lpstr>Closed beta</vt:lpstr>
      <vt:lpstr>Open beta</vt:lpstr>
      <vt:lpstr>Get feedback</vt:lpstr>
      <vt:lpstr>Get private feedback for open betas</vt:lpstr>
      <vt:lpstr>Opt in for pre-launch reporting</vt:lpstr>
      <vt:lpstr>Example pre-launch report</vt:lpstr>
      <vt:lpstr>Example pre-launch report</vt:lpstr>
      <vt:lpstr>Running pre-launch reports</vt:lpstr>
      <vt:lpstr>Only publish high quality apps</vt:lpstr>
      <vt:lpstr>Comply with Google Play policies</vt:lpstr>
      <vt:lpstr>Restricted Content</vt:lpstr>
      <vt:lpstr>Upload your APK to Production</vt:lpstr>
      <vt:lpstr>Check what's missing</vt:lpstr>
      <vt:lpstr>Google checks your app</vt:lpstr>
      <vt:lpstr>Requirements gathering and validation for mobile applications</vt:lpstr>
      <vt:lpstr>Different methods to gather User requirements </vt:lpstr>
      <vt:lpstr>Different methods to gather User requirements </vt:lpstr>
      <vt:lpstr>Identifying and Understanding Design Requirements </vt:lpstr>
      <vt:lpstr>Identifying and Understanding Design Requirements </vt:lpstr>
      <vt:lpstr>Validation of Requirements </vt:lpstr>
      <vt:lpstr>Requirement Specification</vt:lpstr>
      <vt:lpstr>Requirement Specification</vt:lpstr>
      <vt:lpstr>Requirement Specification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Development of Application</dc:title>
  <dc:creator>IMS</dc:creator>
  <cp:lastModifiedBy>Admin</cp:lastModifiedBy>
  <cp:revision>667</cp:revision>
  <dcterms:created xsi:type="dcterms:W3CDTF">2006-08-16T00:00:00Z</dcterms:created>
  <dcterms:modified xsi:type="dcterms:W3CDTF">2018-08-24T06:30:26Z</dcterms:modified>
</cp:coreProperties>
</file>