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D0560-3915-4977-AA97-794FC8017D29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490148-81BF-4CED-A1C3-7B8EEF005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is designed to be a scale out architecture operating on a cluster of commodity PC </a:t>
            </a:r>
            <a:r>
              <a:rPr lang="en-US" dirty="0" err="1" smtClean="0"/>
              <a:t>Machines;adding</a:t>
            </a:r>
            <a:r>
              <a:rPr lang="en-US" dirty="0" smtClean="0"/>
              <a:t> more resources means adding more machines to the cluster.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 V/S Relational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SCHEMA –not suited for various unstructured data types like Text documents , images and XML </a:t>
            </a:r>
            <a:r>
              <a:rPr lang="en-US" dirty="0" err="1" smtClean="0"/>
              <a:t>Files.Large</a:t>
            </a:r>
            <a:r>
              <a:rPr lang="en-US" dirty="0" smtClean="0"/>
              <a:t> data sets are often unstructured or semi </a:t>
            </a:r>
            <a:r>
              <a:rPr lang="en-US" dirty="0" err="1" smtClean="0"/>
              <a:t>structured.Hadoop</a:t>
            </a:r>
            <a:r>
              <a:rPr lang="en-US" dirty="0" smtClean="0"/>
              <a:t> uses key/value pairs as its basic data unit , which is flexible enough to work with the less structured data types.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Hadoop</a:t>
            </a:r>
            <a:r>
              <a:rPr lang="en-US" dirty="0" smtClean="0"/>
              <a:t> , data can originate in any form , but it eventually transforms into (key/value) pairs for the processing functions to work upon.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V/s Declarative Queries(SQL)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is fundamentally a high level declarative language. You query data by stating the result you want and let the database engine figure out how to derive it. Under </a:t>
            </a:r>
            <a:r>
              <a:rPr lang="en-US" dirty="0" err="1" smtClean="0"/>
              <a:t>MapReduce</a:t>
            </a:r>
            <a:r>
              <a:rPr lang="en-US" dirty="0" smtClean="0"/>
              <a:t> you specify actual steps in processing the data, which is more analogous to an execution plan for a SQL Engine.</a:t>
            </a:r>
          </a:p>
          <a:p>
            <a:r>
              <a:rPr lang="en-US" dirty="0" smtClean="0"/>
              <a:t>Under SQL , you have query statements; under </a:t>
            </a:r>
            <a:r>
              <a:rPr lang="en-US" dirty="0" err="1" smtClean="0"/>
              <a:t>MapReduce</a:t>
            </a:r>
            <a:r>
              <a:rPr lang="en-US" dirty="0" smtClean="0"/>
              <a:t> you have scripts and codes.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allows you to process data in a more general fashion than SQL Queries.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Offline Batch processing v/s online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is designed for offline processing and analysis of large scale </a:t>
            </a:r>
            <a:r>
              <a:rPr lang="en-US" dirty="0" err="1" smtClean="0"/>
              <a:t>data.It</a:t>
            </a:r>
            <a:r>
              <a:rPr lang="en-US" dirty="0" smtClean="0"/>
              <a:t> does not work for random reading and writing of few records, which is the type of load for online transaction processing.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is best used as a write once –read many times type of data store.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pipelines and message queues in Unix, </a:t>
            </a:r>
            <a:r>
              <a:rPr lang="en-US" dirty="0" err="1" smtClean="0"/>
              <a:t>MapReduce</a:t>
            </a:r>
            <a:r>
              <a:rPr lang="en-US" dirty="0" smtClean="0"/>
              <a:t> is also a data processing </a:t>
            </a:r>
            <a:r>
              <a:rPr lang="en-US" dirty="0" err="1" smtClean="0"/>
              <a:t>model.Its</a:t>
            </a:r>
            <a:r>
              <a:rPr lang="en-US" dirty="0" smtClean="0"/>
              <a:t> greatest advantage is the easy scaling of data processing over multiple computing nodes.</a:t>
            </a:r>
          </a:p>
          <a:p>
            <a:r>
              <a:rPr lang="en-US" dirty="0" smtClean="0"/>
              <a:t>under the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model,the</a:t>
            </a:r>
            <a:r>
              <a:rPr lang="en-US" dirty="0" smtClean="0"/>
              <a:t> data processing primitives are called </a:t>
            </a:r>
            <a:r>
              <a:rPr lang="en-US" dirty="0" err="1" smtClean="0"/>
              <a:t>mappers</a:t>
            </a:r>
            <a:r>
              <a:rPr lang="en-US" dirty="0" smtClean="0"/>
              <a:t> and reducers.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a versatile tool that allows new users to access the power of distributed computing.</a:t>
            </a:r>
          </a:p>
          <a:p>
            <a:r>
              <a:rPr lang="en-US" dirty="0" smtClean="0"/>
              <a:t>By using distributed storage and transferring code instead of data , </a:t>
            </a:r>
            <a:r>
              <a:rPr lang="en-US" dirty="0" err="1" smtClean="0"/>
              <a:t>Hadoop</a:t>
            </a:r>
            <a:r>
              <a:rPr lang="en-US" dirty="0" smtClean="0"/>
              <a:t> avoids the costly transmission step when working with large data sets.</a:t>
            </a:r>
          </a:p>
          <a:p>
            <a:r>
              <a:rPr lang="en-US" dirty="0" smtClean="0"/>
              <a:t>Redundancy of data allows </a:t>
            </a:r>
            <a:r>
              <a:rPr lang="en-US" dirty="0" err="1" smtClean="0"/>
              <a:t>Hadoop</a:t>
            </a:r>
            <a:r>
              <a:rPr lang="en-US" dirty="0" smtClean="0"/>
              <a:t> to recover should a single node fail</a:t>
            </a:r>
          </a:p>
          <a:p>
            <a:r>
              <a:rPr lang="en-US" dirty="0" smtClean="0"/>
              <a:t>Need not to worry about partitioning the data , determining which nodes will perform which tasks, or handling </a:t>
            </a:r>
            <a:r>
              <a:rPr lang="en-US" smtClean="0"/>
              <a:t>communication between nodes.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Distributed Data Intensive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Surrounded by data –people upload </a:t>
            </a:r>
            <a:r>
              <a:rPr lang="en-US" dirty="0" err="1" smtClean="0"/>
              <a:t>videos,pictures</a:t>
            </a:r>
            <a:r>
              <a:rPr lang="en-US" dirty="0" smtClean="0"/>
              <a:t> ,cell phone , text </a:t>
            </a:r>
            <a:r>
              <a:rPr lang="en-US" dirty="0" err="1" smtClean="0"/>
              <a:t>friends,Facebook</a:t>
            </a:r>
            <a:r>
              <a:rPr lang="en-US" dirty="0" smtClean="0"/>
              <a:t> status , Twittering etc….</a:t>
            </a:r>
          </a:p>
          <a:p>
            <a:r>
              <a:rPr lang="en-US" dirty="0" smtClean="0"/>
              <a:t>Exponential growth of data first represented challenges to cutting edge businesses such as </a:t>
            </a:r>
            <a:r>
              <a:rPr lang="en-US" dirty="0" err="1" smtClean="0"/>
              <a:t>google,Yahoo</a:t>
            </a:r>
            <a:r>
              <a:rPr lang="en-US" dirty="0" smtClean="0"/>
              <a:t> , Amazon and Microsoft..</a:t>
            </a:r>
          </a:p>
          <a:p>
            <a:r>
              <a:rPr lang="en-US" dirty="0" smtClean="0"/>
              <a:t>Existing tools were inadequate to process such large data sets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was the first to publicize </a:t>
            </a:r>
            <a:r>
              <a:rPr lang="en-US" dirty="0" err="1" smtClean="0"/>
              <a:t>MapReduce</a:t>
            </a:r>
            <a:r>
              <a:rPr lang="en-US" dirty="0" smtClean="0"/>
              <a:t>- a system that had used to scale their data processing </a:t>
            </a:r>
            <a:r>
              <a:rPr lang="en-US" dirty="0" err="1" smtClean="0"/>
              <a:t>needs.Other</a:t>
            </a:r>
            <a:r>
              <a:rPr lang="en-US" dirty="0" smtClean="0"/>
              <a:t> businesses were also facing similar scaling challenges</a:t>
            </a:r>
          </a:p>
          <a:p>
            <a:r>
              <a:rPr lang="en-US" dirty="0" smtClean="0"/>
              <a:t>Doug Cutting saw an opportunity and led the charge to develop an open source version of this </a:t>
            </a:r>
            <a:r>
              <a:rPr lang="en-US" dirty="0" err="1" smtClean="0"/>
              <a:t>MapReduce</a:t>
            </a:r>
            <a:r>
              <a:rPr lang="en-US" dirty="0" smtClean="0"/>
              <a:t> system called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Haddop</a:t>
            </a:r>
            <a:r>
              <a:rPr lang="en-US" dirty="0" smtClean="0"/>
              <a:t> is a core part of computing infrastructure for many web companies such as Yahoo, </a:t>
            </a:r>
            <a:r>
              <a:rPr lang="en-US" dirty="0" err="1" smtClean="0"/>
              <a:t>Facebook</a:t>
            </a:r>
            <a:r>
              <a:rPr lang="en-US" dirty="0" smtClean="0"/>
              <a:t> ,LinkedIn and Twitter.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an open source framework for writing and running distributed applications that process large amounts of </a:t>
            </a:r>
            <a:r>
              <a:rPr lang="en-US" dirty="0" err="1" smtClean="0"/>
              <a:t>data.Key</a:t>
            </a:r>
            <a:r>
              <a:rPr lang="en-US" dirty="0" smtClean="0"/>
              <a:t> distinctions of </a:t>
            </a:r>
            <a:r>
              <a:rPr lang="en-US" dirty="0" err="1" smtClean="0"/>
              <a:t>Hadoop</a:t>
            </a:r>
            <a:r>
              <a:rPr lang="en-US" dirty="0" smtClean="0"/>
              <a:t> are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Accessible-</a:t>
            </a:r>
            <a:r>
              <a:rPr lang="en-US" dirty="0" err="1" smtClean="0"/>
              <a:t>Hadoop</a:t>
            </a:r>
            <a:r>
              <a:rPr lang="en-US" dirty="0" smtClean="0"/>
              <a:t> runs on large clusters of commodity machines or on cloud computing services such as Amazon’s Elastic compute Cloud (EC2)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Robust – can gracefully handle frequent hardware malfunctions/such failures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Scalable – </a:t>
            </a:r>
            <a:r>
              <a:rPr lang="en-US" dirty="0" err="1" smtClean="0"/>
              <a:t>Hadoop</a:t>
            </a:r>
            <a:r>
              <a:rPr lang="en-US" dirty="0" smtClean="0"/>
              <a:t> scales linearly to handle larger data by adding more nodes to the cluster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Simple – allows users to quickly write efficient parallel </a:t>
            </a:r>
            <a:r>
              <a:rPr lang="en-US" dirty="0" err="1" smtClean="0"/>
              <a:t>codes;even</a:t>
            </a:r>
            <a:r>
              <a:rPr lang="en-US" dirty="0" smtClean="0"/>
              <a:t> college students can quickly and cheaply create their own </a:t>
            </a:r>
            <a:r>
              <a:rPr lang="en-US" dirty="0" err="1" smtClean="0"/>
              <a:t>haddop</a:t>
            </a:r>
            <a:r>
              <a:rPr lang="en-US" dirty="0" smtClean="0"/>
              <a:t> cluster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Hadoop</a:t>
            </a:r>
            <a:r>
              <a:rPr lang="en-US" dirty="0" smtClean="0"/>
              <a:t> cluster has many parallel machines that store and process large data </a:t>
            </a:r>
            <a:r>
              <a:rPr lang="en-US" dirty="0" err="1" smtClean="0"/>
              <a:t>sets.Client</a:t>
            </a:r>
            <a:r>
              <a:rPr lang="en-US" dirty="0" smtClean="0"/>
              <a:t> computers send jobs into this computer cloud and obtain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cluster is a set of commodity machines networked together in one </a:t>
            </a:r>
            <a:r>
              <a:rPr lang="en-US" dirty="0" err="1" smtClean="0"/>
              <a:t>location.Data</a:t>
            </a:r>
            <a:r>
              <a:rPr lang="en-US" dirty="0" smtClean="0"/>
              <a:t> storage and processing all occur within this cloud of machines.</a:t>
            </a:r>
          </a:p>
          <a:p>
            <a:r>
              <a:rPr lang="en-US" dirty="0" smtClean="0"/>
              <a:t>Different users can submit computing jobs to </a:t>
            </a:r>
            <a:r>
              <a:rPr lang="en-US" dirty="0" err="1" smtClean="0"/>
              <a:t>Haddop</a:t>
            </a:r>
            <a:r>
              <a:rPr lang="en-US" dirty="0" smtClean="0"/>
              <a:t> from individual clients, which can be their own desktop machines in remote locations from the </a:t>
            </a:r>
            <a:r>
              <a:rPr lang="en-US" dirty="0" err="1" smtClean="0"/>
              <a:t>Hadoop</a:t>
            </a:r>
            <a:r>
              <a:rPr lang="en-US" dirty="0" smtClean="0"/>
              <a:t> cluster.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Systems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Building bigger and bigger servers is non longer necessarily the best solution to large scale problems. An alternative that has gained popularity is to tie together many low end /commodity machines together as a single functional distributed systems</a:t>
            </a:r>
          </a:p>
          <a:p>
            <a:r>
              <a:rPr lang="en-US" dirty="0" smtClean="0"/>
              <a:t>Scale out (Distributed Systems ) V/s Scale up (monolithic servers)</a:t>
            </a:r>
          </a:p>
          <a:p>
            <a:r>
              <a:rPr lang="en-US" dirty="0" smtClean="0"/>
              <a:t>A high end machine with four I/O Channels each having a throughput of 100 MB/Sec will require 3 hours to read a 4 TB Data </a:t>
            </a:r>
            <a:r>
              <a:rPr lang="en-US" dirty="0" err="1" smtClean="0"/>
              <a:t>set!With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same data set will be divided into smaller (typically 64 MB Blocks) that are spread among many machines in the cluster via HDFS(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modest degree of replication , the cluster machines can read the data set in parallel and provide a much higher </a:t>
            </a:r>
            <a:r>
              <a:rPr lang="en-US" dirty="0" err="1" smtClean="0"/>
              <a:t>throughput.And</a:t>
            </a:r>
            <a:r>
              <a:rPr lang="en-US" dirty="0" smtClean="0"/>
              <a:t> such a cluster of commodity machines turns out to be cheaper than one high end server!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focuses on moving code to data instead of vice versa-Data intensive processing</a:t>
            </a:r>
          </a:p>
          <a:p>
            <a:r>
              <a:rPr lang="en-US" dirty="0" smtClean="0"/>
              <a:t>Both data and computation exist in </a:t>
            </a:r>
            <a:r>
              <a:rPr lang="en-US" dirty="0" err="1" smtClean="0"/>
              <a:t>Hadoop</a:t>
            </a:r>
            <a:r>
              <a:rPr lang="en-US" dirty="0" smtClean="0"/>
              <a:t> cluster.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SQL Databases and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SQL-Structured data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Hadoop</a:t>
            </a:r>
            <a:r>
              <a:rPr lang="en-US" dirty="0" smtClean="0"/>
              <a:t> – more of unstructured data (Text etc)</a:t>
            </a:r>
          </a:p>
          <a:p>
            <a:r>
              <a:rPr lang="en-US" dirty="0" smtClean="0"/>
              <a:t>Scale out instead of Scale up</a:t>
            </a:r>
          </a:p>
          <a:p>
            <a:pPr>
              <a:buNone/>
            </a:pPr>
            <a:r>
              <a:rPr lang="en-US" dirty="0" smtClean="0"/>
              <a:t>   Scaling commercial relational databases is expensive-to run a bigger database you need to buy a bigger machine, at some point there would not be bigger enough machine available for larger data sets</a:t>
            </a:r>
          </a:p>
          <a:p>
            <a:r>
              <a:rPr lang="en-US" dirty="0" smtClean="0"/>
              <a:t>High end machines are not cost effective for many </a:t>
            </a:r>
            <a:r>
              <a:rPr lang="en-US" dirty="0" err="1" smtClean="0"/>
              <a:t>applications:a</a:t>
            </a:r>
            <a:r>
              <a:rPr lang="en-US" dirty="0" smtClean="0"/>
              <a:t> machine with four times the power of a standard PC costs a lot more than putting  four PC’s in a cluster.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</TotalTime>
  <Words>941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Introducing Hadoop</vt:lpstr>
      <vt:lpstr>Scalable Distributed Data Intensive program</vt:lpstr>
      <vt:lpstr>PowerPoint Presentation</vt:lpstr>
      <vt:lpstr>What is Hadoop?</vt:lpstr>
      <vt:lpstr>PowerPoint Presentation</vt:lpstr>
      <vt:lpstr>Hadoop Cluster</vt:lpstr>
      <vt:lpstr>Understanding Distributed Systems and Hadoop</vt:lpstr>
      <vt:lpstr>Contd…</vt:lpstr>
      <vt:lpstr>Comparing SQL Databases and Hadoop</vt:lpstr>
      <vt:lpstr>Contd..</vt:lpstr>
      <vt:lpstr>KEY/VALUE PAIRS V/S Relational </vt:lpstr>
      <vt:lpstr>Functional Programming(MapReduce) V/s Declarative Queries(SQL) </vt:lpstr>
      <vt:lpstr>Offline Batch processing v/s online transactions</vt:lpstr>
      <vt:lpstr>Understanding MapReduce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Hadoop</dc:title>
  <dc:creator>Toshiba</dc:creator>
  <cp:lastModifiedBy>ims</cp:lastModifiedBy>
  <cp:revision>16</cp:revision>
  <dcterms:created xsi:type="dcterms:W3CDTF">2015-07-25T04:11:56Z</dcterms:created>
  <dcterms:modified xsi:type="dcterms:W3CDTF">2015-08-20T05:03:20Z</dcterms:modified>
</cp:coreProperties>
</file>